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8" r:id="rId3"/>
    <p:sldId id="313" r:id="rId4"/>
    <p:sldId id="315" r:id="rId5"/>
    <p:sldId id="314" r:id="rId6"/>
    <p:sldId id="269" r:id="rId7"/>
    <p:sldId id="318" r:id="rId8"/>
    <p:sldId id="319" r:id="rId9"/>
    <p:sldId id="322" r:id="rId10"/>
    <p:sldId id="342" r:id="rId11"/>
    <p:sldId id="367" r:id="rId12"/>
    <p:sldId id="341" r:id="rId13"/>
    <p:sldId id="331" r:id="rId14"/>
    <p:sldId id="317" r:id="rId15"/>
    <p:sldId id="326" r:id="rId16"/>
    <p:sldId id="327" r:id="rId17"/>
    <p:sldId id="328" r:id="rId18"/>
    <p:sldId id="336" r:id="rId19"/>
    <p:sldId id="337" r:id="rId20"/>
    <p:sldId id="338" r:id="rId21"/>
    <p:sldId id="329" r:id="rId22"/>
    <p:sldId id="343" r:id="rId23"/>
    <p:sldId id="339" r:id="rId24"/>
    <p:sldId id="344" r:id="rId25"/>
    <p:sldId id="349" r:id="rId26"/>
    <p:sldId id="346" r:id="rId27"/>
    <p:sldId id="352" r:id="rId28"/>
    <p:sldId id="351" r:id="rId29"/>
    <p:sldId id="350" r:id="rId30"/>
    <p:sldId id="345" r:id="rId31"/>
    <p:sldId id="347" r:id="rId32"/>
    <p:sldId id="353" r:id="rId33"/>
    <p:sldId id="348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73" r:id="rId45"/>
    <p:sldId id="368" r:id="rId46"/>
    <p:sldId id="374" r:id="rId47"/>
    <p:sldId id="375" r:id="rId48"/>
    <p:sldId id="369" r:id="rId49"/>
    <p:sldId id="370" r:id="rId50"/>
    <p:sldId id="371" r:id="rId51"/>
    <p:sldId id="372" r:id="rId52"/>
    <p:sldId id="332" r:id="rId53"/>
    <p:sldId id="354" r:id="rId54"/>
    <p:sldId id="355" r:id="rId55"/>
    <p:sldId id="356" r:id="rId56"/>
    <p:sldId id="333" r:id="rId57"/>
    <p:sldId id="335" r:id="rId58"/>
    <p:sldId id="264" r:id="rId59"/>
    <p:sldId id="265" r:id="rId60"/>
    <p:sldId id="273" r:id="rId61"/>
    <p:sldId id="274" r:id="rId62"/>
    <p:sldId id="279" r:id="rId63"/>
    <p:sldId id="280" r:id="rId64"/>
    <p:sldId id="293" r:id="rId65"/>
    <p:sldId id="294" r:id="rId66"/>
    <p:sldId id="31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1F4E79"/>
    <a:srgbClr val="FF6699"/>
    <a:srgbClr val="FFA700"/>
    <a:srgbClr val="5B9BD5"/>
    <a:srgbClr val="2E75B6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688" autoAdjust="0"/>
  </p:normalViewPr>
  <p:slideViewPr>
    <p:cSldViewPr snapToGrid="0">
      <p:cViewPr>
        <p:scale>
          <a:sx n="75" d="100"/>
          <a:sy n="75" d="100"/>
        </p:scale>
        <p:origin x="51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24F81-4B95-4086-BC3F-304ABE439F5D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E6F1EC3-5FC6-47F6-B062-3C5FF3D8E943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F83D39CF-2D79-4027-AEAC-447F9768F302}" type="parTrans" cxnId="{1F294B0B-4B2E-46C7-B449-36E518018F39}">
      <dgm:prSet/>
      <dgm:spPr/>
      <dgm:t>
        <a:bodyPr/>
        <a:lstStyle/>
        <a:p>
          <a:endParaRPr lang="fr-FR"/>
        </a:p>
      </dgm:t>
    </dgm:pt>
    <dgm:pt modelId="{4C0DA065-706E-4870-8A30-2DB19E5015CE}" type="sibTrans" cxnId="{1F294B0B-4B2E-46C7-B449-36E518018F39}">
      <dgm:prSet/>
      <dgm:spPr/>
      <dgm:t>
        <a:bodyPr/>
        <a:lstStyle/>
        <a:p>
          <a:endParaRPr lang="fr-FR"/>
        </a:p>
      </dgm:t>
    </dgm:pt>
    <dgm:pt modelId="{8EAA5FEF-840D-4F43-AFFD-3388E985621F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784FFFB1-564E-4803-BE95-30839CBD06C4}" type="parTrans" cxnId="{37412D65-70DC-4A38-8DFB-570FA0BA7FD4}">
      <dgm:prSet/>
      <dgm:spPr/>
      <dgm:t>
        <a:bodyPr/>
        <a:lstStyle/>
        <a:p>
          <a:endParaRPr lang="fr-FR"/>
        </a:p>
      </dgm:t>
    </dgm:pt>
    <dgm:pt modelId="{53E4BC99-5B4A-4411-85C8-E872AA4938C8}" type="sibTrans" cxnId="{37412D65-70DC-4A38-8DFB-570FA0BA7FD4}">
      <dgm:prSet/>
      <dgm:spPr/>
      <dgm:t>
        <a:bodyPr/>
        <a:lstStyle/>
        <a:p>
          <a:endParaRPr lang="fr-FR"/>
        </a:p>
      </dgm:t>
    </dgm:pt>
    <dgm:pt modelId="{BAF17486-2ADD-4EF4-858D-76EF2357C0CA}">
      <dgm:prSet phldrT="[Texte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gm:t>
    </dgm:pt>
    <dgm:pt modelId="{F35DE6DD-C8BD-48FE-AAA4-EC990971F494}" type="parTrans" cxnId="{565D2AC1-7179-4B32-827A-7F7E24320B81}">
      <dgm:prSet/>
      <dgm:spPr/>
      <dgm:t>
        <a:bodyPr/>
        <a:lstStyle/>
        <a:p>
          <a:endParaRPr lang="fr-FR"/>
        </a:p>
      </dgm:t>
    </dgm:pt>
    <dgm:pt modelId="{3F17330B-3A34-4C76-B957-E60188653ED6}" type="sibTrans" cxnId="{565D2AC1-7179-4B32-827A-7F7E24320B81}">
      <dgm:prSet/>
      <dgm:spPr/>
      <dgm:t>
        <a:bodyPr/>
        <a:lstStyle/>
        <a:p>
          <a:endParaRPr lang="fr-FR"/>
        </a:p>
      </dgm:t>
    </dgm:pt>
    <dgm:pt modelId="{E20BC768-48AA-490B-BE2C-97C5AC8DBB31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E6DA357D-2B8E-4171-A4EB-5E252D6D5792}" type="parTrans" cxnId="{B49B8796-2225-4C78-A73F-4F7D10FB1AB3}">
      <dgm:prSet/>
      <dgm:spPr/>
      <dgm:t>
        <a:bodyPr/>
        <a:lstStyle/>
        <a:p>
          <a:endParaRPr lang="fr-FR"/>
        </a:p>
      </dgm:t>
    </dgm:pt>
    <dgm:pt modelId="{97D87DB7-80B9-4FC0-9B33-5A16A2E547BB}" type="sibTrans" cxnId="{B49B8796-2225-4C78-A73F-4F7D10FB1AB3}">
      <dgm:prSet/>
      <dgm:spPr/>
      <dgm:t>
        <a:bodyPr/>
        <a:lstStyle/>
        <a:p>
          <a:endParaRPr lang="fr-FR"/>
        </a:p>
      </dgm:t>
    </dgm:pt>
    <dgm:pt modelId="{70E15B91-601B-49E7-9F49-B919371664FC}" type="pres">
      <dgm:prSet presAssocID="{4FB24F81-4B95-4086-BC3F-304ABE439F5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fr-FR"/>
        </a:p>
      </dgm:t>
    </dgm:pt>
    <dgm:pt modelId="{8EC43F8E-77A3-488B-A35F-7D1E4D2943D2}" type="pres">
      <dgm:prSet presAssocID="{4FB24F81-4B95-4086-BC3F-304ABE439F5D}" presName="arrowNode" presStyleLbl="node1" presStyleIdx="0" presStyleCnt="1"/>
      <dgm:spPr/>
    </dgm:pt>
    <dgm:pt modelId="{75471A4D-A357-40D5-8844-3F734C4B6A47}" type="pres">
      <dgm:prSet presAssocID="{4E6F1EC3-5FC6-47F6-B062-3C5FF3D8E943}" presName="txNode1" presStyleLbl="revTx" presStyleIdx="0" presStyleCnt="4" custScaleX="1581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A1C6D5-449A-43EB-9C4F-E3FBCBFBF064}" type="pres">
      <dgm:prSet presAssocID="{8EAA5FEF-840D-4F43-AFFD-3388E985621F}" presName="txNode2" presStyleLbl="revTx" presStyleIdx="1" presStyleCnt="4" custScaleX="132543" custLinFactNeighborX="6649" custLinFactNeighborY="-122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C07A9A-E720-4AD6-AE79-023691BEB7F0}" type="pres">
      <dgm:prSet presAssocID="{53E4BC99-5B4A-4411-85C8-E872AA4938C8}" presName="dotNode2" presStyleCnt="0"/>
      <dgm:spPr/>
    </dgm:pt>
    <dgm:pt modelId="{CE4E4233-E90E-48FE-B3BA-A99BB8FC5580}" type="pres">
      <dgm:prSet presAssocID="{53E4BC99-5B4A-4411-85C8-E872AA4938C8}" presName="dotRepeatNode" presStyleLbl="fgShp" presStyleIdx="0" presStyleCnt="2"/>
      <dgm:spPr/>
      <dgm:t>
        <a:bodyPr/>
        <a:lstStyle/>
        <a:p>
          <a:endParaRPr lang="fr-FR"/>
        </a:p>
      </dgm:t>
    </dgm:pt>
    <dgm:pt modelId="{B956B7C6-A474-41C1-932D-895DE20AE916}" type="pres">
      <dgm:prSet presAssocID="{BAF17486-2ADD-4EF4-858D-76EF2357C0CA}" presName="txNode3" presStyleLbl="revTx" presStyleIdx="2" presStyleCnt="4" custScaleX="147344" custLinFactNeighborX="-19055" custLinFactNeighborY="198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A3C172-0D79-47BA-BCF6-26486650F81E}" type="pres">
      <dgm:prSet presAssocID="{3F17330B-3A34-4C76-B957-E60188653ED6}" presName="dotNode3" presStyleCnt="0"/>
      <dgm:spPr/>
    </dgm:pt>
    <dgm:pt modelId="{32F72E60-70BE-49F2-81AE-3EA5D01653E9}" type="pres">
      <dgm:prSet presAssocID="{3F17330B-3A34-4C76-B957-E60188653ED6}" presName="dotRepeatNode" presStyleLbl="fgShp" presStyleIdx="1" presStyleCnt="2"/>
      <dgm:spPr/>
      <dgm:t>
        <a:bodyPr/>
        <a:lstStyle/>
        <a:p>
          <a:endParaRPr lang="fr-FR"/>
        </a:p>
      </dgm:t>
    </dgm:pt>
    <dgm:pt modelId="{8AC49EE0-F577-4E96-BDE6-C2512F61CEAF}" type="pres">
      <dgm:prSet presAssocID="{E20BC768-48AA-490B-BE2C-97C5AC8DBB31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412D65-70DC-4A38-8DFB-570FA0BA7FD4}" srcId="{4FB24F81-4B95-4086-BC3F-304ABE439F5D}" destId="{8EAA5FEF-840D-4F43-AFFD-3388E985621F}" srcOrd="1" destOrd="0" parTransId="{784FFFB1-564E-4803-BE95-30839CBD06C4}" sibTransId="{53E4BC99-5B4A-4411-85C8-E872AA4938C8}"/>
    <dgm:cxn modelId="{B49B8796-2225-4C78-A73F-4F7D10FB1AB3}" srcId="{4FB24F81-4B95-4086-BC3F-304ABE439F5D}" destId="{E20BC768-48AA-490B-BE2C-97C5AC8DBB31}" srcOrd="3" destOrd="0" parTransId="{E6DA357D-2B8E-4171-A4EB-5E252D6D5792}" sibTransId="{97D87DB7-80B9-4FC0-9B33-5A16A2E547BB}"/>
    <dgm:cxn modelId="{565D2AC1-7179-4B32-827A-7F7E24320B81}" srcId="{4FB24F81-4B95-4086-BC3F-304ABE439F5D}" destId="{BAF17486-2ADD-4EF4-858D-76EF2357C0CA}" srcOrd="2" destOrd="0" parTransId="{F35DE6DD-C8BD-48FE-AAA4-EC990971F494}" sibTransId="{3F17330B-3A34-4C76-B957-E60188653ED6}"/>
    <dgm:cxn modelId="{41AD8BC9-E74A-4BEC-8097-148E4BE5C71D}" type="presOf" srcId="{E20BC768-48AA-490B-BE2C-97C5AC8DBB31}" destId="{8AC49EE0-F577-4E96-BDE6-C2512F61CEAF}" srcOrd="0" destOrd="0" presId="urn:microsoft.com/office/officeart/2009/3/layout/DescendingProcess"/>
    <dgm:cxn modelId="{75CE4914-8DC6-4DD6-B3E3-677C1C50BC71}" type="presOf" srcId="{4FB24F81-4B95-4086-BC3F-304ABE439F5D}" destId="{70E15B91-601B-49E7-9F49-B919371664FC}" srcOrd="0" destOrd="0" presId="urn:microsoft.com/office/officeart/2009/3/layout/DescendingProcess"/>
    <dgm:cxn modelId="{9C2171CE-14FB-4BEA-A843-C3AC1F96EE10}" type="presOf" srcId="{3F17330B-3A34-4C76-B957-E60188653ED6}" destId="{32F72E60-70BE-49F2-81AE-3EA5D01653E9}" srcOrd="0" destOrd="0" presId="urn:microsoft.com/office/officeart/2009/3/layout/DescendingProcess"/>
    <dgm:cxn modelId="{40A299F3-0B36-4A8F-AB83-EA03B03CF6FA}" type="presOf" srcId="{BAF17486-2ADD-4EF4-858D-76EF2357C0CA}" destId="{B956B7C6-A474-41C1-932D-895DE20AE916}" srcOrd="0" destOrd="0" presId="urn:microsoft.com/office/officeart/2009/3/layout/DescendingProcess"/>
    <dgm:cxn modelId="{1F294B0B-4B2E-46C7-B449-36E518018F39}" srcId="{4FB24F81-4B95-4086-BC3F-304ABE439F5D}" destId="{4E6F1EC3-5FC6-47F6-B062-3C5FF3D8E943}" srcOrd="0" destOrd="0" parTransId="{F83D39CF-2D79-4027-AEAC-447F9768F302}" sibTransId="{4C0DA065-706E-4870-8A30-2DB19E5015CE}"/>
    <dgm:cxn modelId="{F00641D4-F5B9-4B74-A35A-F0EC399E278E}" type="presOf" srcId="{4E6F1EC3-5FC6-47F6-B062-3C5FF3D8E943}" destId="{75471A4D-A357-40D5-8844-3F734C4B6A47}" srcOrd="0" destOrd="0" presId="urn:microsoft.com/office/officeart/2009/3/layout/DescendingProcess"/>
    <dgm:cxn modelId="{28A8044F-0715-4E33-8117-61B838A47670}" type="presOf" srcId="{8EAA5FEF-840D-4F43-AFFD-3388E985621F}" destId="{DDA1C6D5-449A-43EB-9C4F-E3FBCBFBF064}" srcOrd="0" destOrd="0" presId="urn:microsoft.com/office/officeart/2009/3/layout/DescendingProcess"/>
    <dgm:cxn modelId="{B61B3243-84A7-45A9-BE6A-FF42B79CAD82}" type="presOf" srcId="{53E4BC99-5B4A-4411-85C8-E872AA4938C8}" destId="{CE4E4233-E90E-48FE-B3BA-A99BB8FC5580}" srcOrd="0" destOrd="0" presId="urn:microsoft.com/office/officeart/2009/3/layout/DescendingProcess"/>
    <dgm:cxn modelId="{4596BAB7-EB0B-42C5-BDFA-C0A95E98EBA4}" type="presParOf" srcId="{70E15B91-601B-49E7-9F49-B919371664FC}" destId="{8EC43F8E-77A3-488B-A35F-7D1E4D2943D2}" srcOrd="0" destOrd="0" presId="urn:microsoft.com/office/officeart/2009/3/layout/DescendingProcess"/>
    <dgm:cxn modelId="{25EB272A-3AA2-4754-A1C1-AEC210A8D279}" type="presParOf" srcId="{70E15B91-601B-49E7-9F49-B919371664FC}" destId="{75471A4D-A357-40D5-8844-3F734C4B6A47}" srcOrd="1" destOrd="0" presId="urn:microsoft.com/office/officeart/2009/3/layout/DescendingProcess"/>
    <dgm:cxn modelId="{054A293D-2C54-4B52-B692-240BEF3A9A93}" type="presParOf" srcId="{70E15B91-601B-49E7-9F49-B919371664FC}" destId="{DDA1C6D5-449A-43EB-9C4F-E3FBCBFBF064}" srcOrd="2" destOrd="0" presId="urn:microsoft.com/office/officeart/2009/3/layout/DescendingProcess"/>
    <dgm:cxn modelId="{EA5D77D6-31DB-45E3-90AB-B446902AAF9A}" type="presParOf" srcId="{70E15B91-601B-49E7-9F49-B919371664FC}" destId="{03C07A9A-E720-4AD6-AE79-023691BEB7F0}" srcOrd="3" destOrd="0" presId="urn:microsoft.com/office/officeart/2009/3/layout/DescendingProcess"/>
    <dgm:cxn modelId="{177791D6-650B-4543-AD56-2F242A062635}" type="presParOf" srcId="{03C07A9A-E720-4AD6-AE79-023691BEB7F0}" destId="{CE4E4233-E90E-48FE-B3BA-A99BB8FC5580}" srcOrd="0" destOrd="0" presId="urn:microsoft.com/office/officeart/2009/3/layout/DescendingProcess"/>
    <dgm:cxn modelId="{2FECB1CE-28C3-4776-9917-D1EDF2ADE078}" type="presParOf" srcId="{70E15B91-601B-49E7-9F49-B919371664FC}" destId="{B956B7C6-A474-41C1-932D-895DE20AE916}" srcOrd="4" destOrd="0" presId="urn:microsoft.com/office/officeart/2009/3/layout/DescendingProcess"/>
    <dgm:cxn modelId="{69ECF403-12B9-4C73-81EB-5E7FCEEC1988}" type="presParOf" srcId="{70E15B91-601B-49E7-9F49-B919371664FC}" destId="{C6A3C172-0D79-47BA-BCF6-26486650F81E}" srcOrd="5" destOrd="0" presId="urn:microsoft.com/office/officeart/2009/3/layout/DescendingProcess"/>
    <dgm:cxn modelId="{4AA0E4C0-406E-4098-8E6F-E3B6F527FA4E}" type="presParOf" srcId="{C6A3C172-0D79-47BA-BCF6-26486650F81E}" destId="{32F72E60-70BE-49F2-81AE-3EA5D01653E9}" srcOrd="0" destOrd="0" presId="urn:microsoft.com/office/officeart/2009/3/layout/DescendingProcess"/>
    <dgm:cxn modelId="{50AD0288-D398-4E6C-87B9-D77791DDB614}" type="presParOf" srcId="{70E15B91-601B-49E7-9F49-B919371664FC}" destId="{8AC49EE0-F577-4E96-BDE6-C2512F61CEAF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6205E5-A47E-4772-89E8-7B5129C4AA8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3AF8B1-8EEC-40D8-A59B-88CF6B882614}">
      <dgm:prSet phldrT="[Texte]" custT="1"/>
      <dgm:spPr/>
      <dgm:t>
        <a:bodyPr/>
        <a:lstStyle/>
        <a:p>
          <a:pPr algn="ctr"/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Méthode de l’analyse de la stabilité de EM</a:t>
          </a:r>
        </a:p>
        <a:p>
          <a:pPr algn="ctr"/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(coefficients d’influences)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162063A-C5D0-47C7-A172-0135E3DBC58A}" type="parTrans" cxnId="{9C76EABE-C521-4418-8CDE-4090242C4555}">
      <dgm:prSet/>
      <dgm:spPr/>
      <dgm:t>
        <a:bodyPr/>
        <a:lstStyle/>
        <a:p>
          <a:endParaRPr lang="fr-FR"/>
        </a:p>
      </dgm:t>
    </dgm:pt>
    <dgm:pt modelId="{170439CA-3CC5-44EC-855B-998811250CC3}" type="sibTrans" cxnId="{9C76EABE-C521-4418-8CDE-4090242C4555}">
      <dgm:prSet/>
      <dgm:spPr/>
      <dgm:t>
        <a:bodyPr/>
        <a:lstStyle/>
        <a:p>
          <a:endParaRPr lang="fr-FR"/>
        </a:p>
      </dgm:t>
    </dgm:pt>
    <dgm:pt modelId="{AA48B8FF-8F8A-4E80-97C8-8703219720BC}">
      <dgm:prSet phldrT="[Texte]" custT="1"/>
      <dgm:spPr/>
      <dgm:t>
        <a:bodyPr/>
        <a:lstStyle/>
        <a:p>
          <a:pPr algn="ctr"/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Application </a:t>
          </a: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au </a:t>
          </a: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cas BEM </a:t>
          </a: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/>
          </a:r>
          <a:b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</a:b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rotor court de 430mm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F64AC52-DA1D-45E8-B536-489E8A4402BD}" type="parTrans" cxnId="{A19E176D-B1C3-4224-8B91-502773B3BFCD}">
      <dgm:prSet/>
      <dgm:spPr/>
      <dgm:t>
        <a:bodyPr/>
        <a:lstStyle/>
        <a:p>
          <a:endParaRPr lang="fr-FR"/>
        </a:p>
      </dgm:t>
    </dgm:pt>
    <dgm:pt modelId="{3F78DF3C-524A-476D-B0CE-987C5CDB2A31}" type="sibTrans" cxnId="{A19E176D-B1C3-4224-8B91-502773B3BFCD}">
      <dgm:prSet/>
      <dgm:spPr/>
      <dgm:t>
        <a:bodyPr/>
        <a:lstStyle/>
        <a:p>
          <a:endParaRPr lang="fr-FR"/>
        </a:p>
      </dgm:t>
    </dgm:pt>
    <dgm:pt modelId="{716AA8D4-67B4-4E7B-B6EE-DD4227E1AE6D}">
      <dgm:prSet phldrT="[Texte]" custT="1"/>
      <dgm:spPr/>
      <dgm:t>
        <a:bodyPr/>
        <a:lstStyle/>
        <a:p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Interprétation des solutions empiriques par les coefficients d’influence de EM 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62755A9-70BD-411B-A694-35FD0429B79B}" type="parTrans" cxnId="{76A08873-1457-4DFA-A856-C0FBA3BE804A}">
      <dgm:prSet/>
      <dgm:spPr/>
      <dgm:t>
        <a:bodyPr/>
        <a:lstStyle/>
        <a:p>
          <a:endParaRPr lang="fr-FR"/>
        </a:p>
      </dgm:t>
    </dgm:pt>
    <dgm:pt modelId="{AB515B51-895F-42CE-BBD8-081561AAE153}" type="sibTrans" cxnId="{76A08873-1457-4DFA-A856-C0FBA3BE804A}">
      <dgm:prSet/>
      <dgm:spPr/>
      <dgm:t>
        <a:bodyPr/>
        <a:lstStyle/>
        <a:p>
          <a:endParaRPr lang="fr-FR"/>
        </a:p>
      </dgm:t>
    </dgm:pt>
    <dgm:pt modelId="{4F7D0895-3372-461C-A1C2-1441956D1D1C}" type="pres">
      <dgm:prSet presAssocID="{E86205E5-A47E-4772-89E8-7B5129C4AA8F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C4F83FB-894D-48FE-A5BD-8E28F6A824CE}" type="pres">
      <dgm:prSet presAssocID="{E86205E5-A47E-4772-89E8-7B5129C4AA8F}" presName="arrow" presStyleLbl="bgShp" presStyleIdx="0" presStyleCnt="1"/>
      <dgm:spPr/>
    </dgm:pt>
    <dgm:pt modelId="{2E5711F9-6555-407D-B7D0-1786C544664B}" type="pres">
      <dgm:prSet presAssocID="{E86205E5-A47E-4772-89E8-7B5129C4AA8F}" presName="arrowDiagram3" presStyleCnt="0"/>
      <dgm:spPr/>
    </dgm:pt>
    <dgm:pt modelId="{BF43CB10-E393-40B2-ADC3-9EFAB9D53B19}" type="pres">
      <dgm:prSet presAssocID="{E43AF8B1-8EEC-40D8-A59B-88CF6B882614}" presName="bullet3a" presStyleLbl="node1" presStyleIdx="0" presStyleCnt="3"/>
      <dgm:spPr/>
    </dgm:pt>
    <dgm:pt modelId="{F23877D5-2AE5-42C7-B77E-5CFB17F182CF}" type="pres">
      <dgm:prSet presAssocID="{E43AF8B1-8EEC-40D8-A59B-88CF6B882614}" presName="textBox3a" presStyleLbl="revTx" presStyleIdx="0" presStyleCnt="3" custScaleX="120967" custScaleY="85368" custLinFactNeighborX="-27605" custLinFactNeighborY="149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06C193-BC47-4EDE-95F1-C2ECEFABB12B}" type="pres">
      <dgm:prSet presAssocID="{AA48B8FF-8F8A-4E80-97C8-8703219720BC}" presName="bullet3b" presStyleLbl="node1" presStyleIdx="1" presStyleCnt="3"/>
      <dgm:spPr/>
    </dgm:pt>
    <dgm:pt modelId="{961BB828-8A6F-434A-8522-88E40BE4B7BB}" type="pres">
      <dgm:prSet presAssocID="{AA48B8FF-8F8A-4E80-97C8-8703219720BC}" presName="textBox3b" presStyleLbl="revTx" presStyleIdx="1" presStyleCnt="3" custScaleX="128034" custScaleY="23498" custLinFactNeighborX="-69100" custLinFactNeighborY="-8313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C09B27-BB86-4EB6-B6D5-A6C5B7D9A476}" type="pres">
      <dgm:prSet presAssocID="{716AA8D4-67B4-4E7B-B6EE-DD4227E1AE6D}" presName="bullet3c" presStyleLbl="node1" presStyleIdx="2" presStyleCnt="3"/>
      <dgm:spPr/>
    </dgm:pt>
    <dgm:pt modelId="{198A95C0-58C8-4093-AA89-AA68E08C9C2B}" type="pres">
      <dgm:prSet presAssocID="{716AA8D4-67B4-4E7B-B6EE-DD4227E1AE6D}" presName="textBox3c" presStyleLbl="revTx" presStyleIdx="2" presStyleCnt="3" custScaleX="131209" custScaleY="38476" custLinFactNeighborX="-24684" custLinFactNeighborY="-155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19E176D-B1C3-4224-8B91-502773B3BFCD}" srcId="{E86205E5-A47E-4772-89E8-7B5129C4AA8F}" destId="{AA48B8FF-8F8A-4E80-97C8-8703219720BC}" srcOrd="1" destOrd="0" parTransId="{7F64AC52-DA1D-45E8-B536-489E8A4402BD}" sibTransId="{3F78DF3C-524A-476D-B0CE-987C5CDB2A31}"/>
    <dgm:cxn modelId="{A366F6EE-B59E-4814-9E35-80A3B6C63E75}" type="presOf" srcId="{E43AF8B1-8EEC-40D8-A59B-88CF6B882614}" destId="{F23877D5-2AE5-42C7-B77E-5CFB17F182CF}" srcOrd="0" destOrd="0" presId="urn:microsoft.com/office/officeart/2005/8/layout/arrow2"/>
    <dgm:cxn modelId="{722098D1-D188-42A4-BD0F-5936E1341B81}" type="presOf" srcId="{AA48B8FF-8F8A-4E80-97C8-8703219720BC}" destId="{961BB828-8A6F-434A-8522-88E40BE4B7BB}" srcOrd="0" destOrd="0" presId="urn:microsoft.com/office/officeart/2005/8/layout/arrow2"/>
    <dgm:cxn modelId="{E19F76B7-9B31-4046-8BC4-C3E3BC884691}" type="presOf" srcId="{716AA8D4-67B4-4E7B-B6EE-DD4227E1AE6D}" destId="{198A95C0-58C8-4093-AA89-AA68E08C9C2B}" srcOrd="0" destOrd="0" presId="urn:microsoft.com/office/officeart/2005/8/layout/arrow2"/>
    <dgm:cxn modelId="{9C76EABE-C521-4418-8CDE-4090242C4555}" srcId="{E86205E5-A47E-4772-89E8-7B5129C4AA8F}" destId="{E43AF8B1-8EEC-40D8-A59B-88CF6B882614}" srcOrd="0" destOrd="0" parTransId="{F162063A-C5D0-47C7-A172-0135E3DBC58A}" sibTransId="{170439CA-3CC5-44EC-855B-998811250CC3}"/>
    <dgm:cxn modelId="{76A08873-1457-4DFA-A856-C0FBA3BE804A}" srcId="{E86205E5-A47E-4772-89E8-7B5129C4AA8F}" destId="{716AA8D4-67B4-4E7B-B6EE-DD4227E1AE6D}" srcOrd="2" destOrd="0" parTransId="{162755A9-70BD-411B-A694-35FD0429B79B}" sibTransId="{AB515B51-895F-42CE-BBD8-081561AAE153}"/>
    <dgm:cxn modelId="{B9C173C6-0421-436E-B768-838D03B43CC7}" type="presOf" srcId="{E86205E5-A47E-4772-89E8-7B5129C4AA8F}" destId="{4F7D0895-3372-461C-A1C2-1441956D1D1C}" srcOrd="0" destOrd="0" presId="urn:microsoft.com/office/officeart/2005/8/layout/arrow2"/>
    <dgm:cxn modelId="{90EC3F54-20B2-4B52-8E34-35C3063159D0}" type="presParOf" srcId="{4F7D0895-3372-461C-A1C2-1441956D1D1C}" destId="{DC4F83FB-894D-48FE-A5BD-8E28F6A824CE}" srcOrd="0" destOrd="0" presId="urn:microsoft.com/office/officeart/2005/8/layout/arrow2"/>
    <dgm:cxn modelId="{A8379890-DC8B-4C17-AD52-D446E2D1F147}" type="presParOf" srcId="{4F7D0895-3372-461C-A1C2-1441956D1D1C}" destId="{2E5711F9-6555-407D-B7D0-1786C544664B}" srcOrd="1" destOrd="0" presId="urn:microsoft.com/office/officeart/2005/8/layout/arrow2"/>
    <dgm:cxn modelId="{2978A321-2AA0-45B0-BFBD-71CFA3A73B5B}" type="presParOf" srcId="{2E5711F9-6555-407D-B7D0-1786C544664B}" destId="{BF43CB10-E393-40B2-ADC3-9EFAB9D53B19}" srcOrd="0" destOrd="0" presId="urn:microsoft.com/office/officeart/2005/8/layout/arrow2"/>
    <dgm:cxn modelId="{E77792DD-B33C-42EC-9235-1F8E5F442645}" type="presParOf" srcId="{2E5711F9-6555-407D-B7D0-1786C544664B}" destId="{F23877D5-2AE5-42C7-B77E-5CFB17F182CF}" srcOrd="1" destOrd="0" presId="urn:microsoft.com/office/officeart/2005/8/layout/arrow2"/>
    <dgm:cxn modelId="{5A53E0CE-7747-4D86-818C-81776CF529E4}" type="presParOf" srcId="{2E5711F9-6555-407D-B7D0-1786C544664B}" destId="{4706C193-BC47-4EDE-95F1-C2ECEFABB12B}" srcOrd="2" destOrd="0" presId="urn:microsoft.com/office/officeart/2005/8/layout/arrow2"/>
    <dgm:cxn modelId="{34054AB7-C395-4A33-8A24-8730DE49EBC3}" type="presParOf" srcId="{2E5711F9-6555-407D-B7D0-1786C544664B}" destId="{961BB828-8A6F-434A-8522-88E40BE4B7BB}" srcOrd="3" destOrd="0" presId="urn:microsoft.com/office/officeart/2005/8/layout/arrow2"/>
    <dgm:cxn modelId="{6532B2A3-1040-433D-B005-19E34C8D16CB}" type="presParOf" srcId="{2E5711F9-6555-407D-B7D0-1786C544664B}" destId="{9BC09B27-BB86-4EB6-B6D5-A6C5B7D9A476}" srcOrd="4" destOrd="0" presId="urn:microsoft.com/office/officeart/2005/8/layout/arrow2"/>
    <dgm:cxn modelId="{908B5B81-B203-4923-84EE-BB5F9804D165}" type="presParOf" srcId="{2E5711F9-6555-407D-B7D0-1786C544664B}" destId="{198A95C0-58C8-4093-AA89-AA68E08C9C2B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43F8E-77A3-488B-A35F-7D1E4D2943D2}">
      <dsp:nvSpPr>
        <dsp:cNvPr id="0" name=""/>
        <dsp:cNvSpPr/>
      </dsp:nvSpPr>
      <dsp:spPr>
        <a:xfrm rot="4396374">
          <a:off x="1502741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E4233-E90E-48FE-B3BA-A99BB8FC5580}">
      <dsp:nvSpPr>
        <dsp:cNvPr id="0" name=""/>
        <dsp:cNvSpPr/>
      </dsp:nvSpPr>
      <dsp:spPr>
        <a:xfrm>
          <a:off x="3454705" y="1649442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72E60-70BE-49F2-81AE-3EA5D01653E9}">
      <dsp:nvSpPr>
        <dsp:cNvPr id="0" name=""/>
        <dsp:cNvSpPr/>
      </dsp:nvSpPr>
      <dsp:spPr>
        <a:xfrm>
          <a:off x="4483493" y="2652437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71A4D-A357-40D5-8844-3F734C4B6A47}">
      <dsp:nvSpPr>
        <dsp:cNvPr id="0" name=""/>
        <dsp:cNvSpPr/>
      </dsp:nvSpPr>
      <dsp:spPr>
        <a:xfrm>
          <a:off x="547577" y="0"/>
          <a:ext cx="3488563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547577" y="0"/>
        <a:ext cx="3488563" cy="866986"/>
      </dsp:txXfrm>
    </dsp:sp>
    <dsp:sp modelId="{DDA1C6D5-449A-43EB-9C4F-E3FBCBFBF064}">
      <dsp:nvSpPr>
        <dsp:cNvPr id="0" name=""/>
        <dsp:cNvSpPr/>
      </dsp:nvSpPr>
      <dsp:spPr>
        <a:xfrm>
          <a:off x="3817310" y="1169135"/>
          <a:ext cx="402913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3817310" y="1169135"/>
        <a:ext cx="4029137" cy="866986"/>
      </dsp:txXfrm>
    </dsp:sp>
    <dsp:sp modelId="{B956B7C6-A474-41C1-932D-895DE20AE916}">
      <dsp:nvSpPr>
        <dsp:cNvPr id="0" name=""/>
        <dsp:cNvSpPr/>
      </dsp:nvSpPr>
      <dsp:spPr>
        <a:xfrm>
          <a:off x="0" y="2450295"/>
          <a:ext cx="4391244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sp:txBody>
      <dsp:txXfrm>
        <a:off x="0" y="2450295"/>
        <a:ext cx="4391244" cy="866986"/>
      </dsp:txXfrm>
    </dsp:sp>
    <dsp:sp modelId="{8AC49EE0-F577-4E96-BDE6-C2512F61CEAF}">
      <dsp:nvSpPr>
        <dsp:cNvPr id="0" name=""/>
        <dsp:cNvSpPr/>
      </dsp:nvSpPr>
      <dsp:spPr>
        <a:xfrm>
          <a:off x="4169427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4169427" y="4551680"/>
        <a:ext cx="2980266" cy="866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F83FB-894D-48FE-A5BD-8E28F6A824CE}">
      <dsp:nvSpPr>
        <dsp:cNvPr id="0" name=""/>
        <dsp:cNvSpPr/>
      </dsp:nvSpPr>
      <dsp:spPr>
        <a:xfrm>
          <a:off x="0" y="579079"/>
          <a:ext cx="6978666" cy="436166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3CB10-E393-40B2-ADC3-9EFAB9D53B19}">
      <dsp:nvSpPr>
        <dsp:cNvPr id="0" name=""/>
        <dsp:cNvSpPr/>
      </dsp:nvSpPr>
      <dsp:spPr>
        <a:xfrm>
          <a:off x="886290" y="3589501"/>
          <a:ext cx="181445" cy="1814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877D5-2AE5-42C7-B77E-5CFB17F182CF}">
      <dsp:nvSpPr>
        <dsp:cNvPr id="0" name=""/>
        <dsp:cNvSpPr/>
      </dsp:nvSpPr>
      <dsp:spPr>
        <a:xfrm>
          <a:off x="357683" y="3961433"/>
          <a:ext cx="1966958" cy="1076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44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Méthode de l’analyse de la stabilité de EM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(coefficients d’influences)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57683" y="3961433"/>
        <a:ext cx="1966958" cy="1076082"/>
      </dsp:txXfrm>
    </dsp:sp>
    <dsp:sp modelId="{4706C193-BC47-4EDE-95F1-C2ECEFABB12B}">
      <dsp:nvSpPr>
        <dsp:cNvPr id="0" name=""/>
        <dsp:cNvSpPr/>
      </dsp:nvSpPr>
      <dsp:spPr>
        <a:xfrm>
          <a:off x="2487894" y="2404000"/>
          <a:ext cx="327997" cy="3279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BB828-8A6F-434A-8522-88E40BE4B7BB}">
      <dsp:nvSpPr>
        <dsp:cNvPr id="0" name=""/>
        <dsp:cNvSpPr/>
      </dsp:nvSpPr>
      <dsp:spPr>
        <a:xfrm>
          <a:off x="1259783" y="1502944"/>
          <a:ext cx="2144415" cy="557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799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Application </a:t>
          </a: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au </a:t>
          </a: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cas BEM </a:t>
          </a: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/>
          </a:r>
          <a:b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</a:b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rotor court de 430mm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259783" y="1502944"/>
        <a:ext cx="2144415" cy="557547"/>
      </dsp:txXfrm>
    </dsp:sp>
    <dsp:sp modelId="{9BC09B27-BB86-4EB6-B6D5-A6C5B7D9A476}">
      <dsp:nvSpPr>
        <dsp:cNvPr id="0" name=""/>
        <dsp:cNvSpPr/>
      </dsp:nvSpPr>
      <dsp:spPr>
        <a:xfrm>
          <a:off x="4414006" y="1682580"/>
          <a:ext cx="453613" cy="4536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A95C0-58C8-4093-AA89-AA68E08C9C2B}">
      <dsp:nvSpPr>
        <dsp:cNvPr id="0" name=""/>
        <dsp:cNvSpPr/>
      </dsp:nvSpPr>
      <dsp:spPr>
        <a:xfrm>
          <a:off x="3966028" y="2369396"/>
          <a:ext cx="2197593" cy="1166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36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Interprétation des solutions empiriques par les coefficients d’influence de EM </a:t>
          </a:r>
          <a:endParaRPr lang="fr-FR" sz="1600" b="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966028" y="2369396"/>
        <a:ext cx="2197593" cy="116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61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4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8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153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849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0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10/03/2019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10/03/2019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10/03/2019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10/03/2019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10/03/2019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10/03/2019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89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8.png"/><Relationship Id="rId7" Type="http://schemas.openxmlformats.org/officeDocument/2006/relationships/image" Target="../media/image1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7.pn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8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50.png"/><Relationship Id="rId3" Type="http://schemas.openxmlformats.org/officeDocument/2006/relationships/image" Target="../media/image6.png"/><Relationship Id="rId7" Type="http://schemas.openxmlformats.org/officeDocument/2006/relationships/image" Target="../media/image50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30.png"/><Relationship Id="rId5" Type="http://schemas.openxmlformats.org/officeDocument/2006/relationships/image" Target="../media/image480.png"/><Relationship Id="rId15" Type="http://schemas.openxmlformats.org/officeDocument/2006/relationships/image" Target="../media/image570.png"/><Relationship Id="rId10" Type="http://schemas.openxmlformats.org/officeDocument/2006/relationships/image" Target="../media/image520.png"/><Relationship Id="rId4" Type="http://schemas.openxmlformats.org/officeDocument/2006/relationships/image" Target="../media/image40.png"/><Relationship Id="rId9" Type="http://schemas.openxmlformats.org/officeDocument/2006/relationships/image" Target="../media/image8.png"/><Relationship Id="rId14" Type="http://schemas.openxmlformats.org/officeDocument/2006/relationships/image" Target="../media/image5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1.jpe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3.jpeg"/><Relationship Id="rId10" Type="http://schemas.openxmlformats.org/officeDocument/2006/relationships/image" Target="../media/image184.jpeg"/><Relationship Id="rId4" Type="http://schemas.openxmlformats.org/officeDocument/2006/relationships/image" Target="../media/image182.png"/><Relationship Id="rId9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eg"/><Relationship Id="rId3" Type="http://schemas.openxmlformats.org/officeDocument/2006/relationships/image" Target="../media/image181.jpeg"/><Relationship Id="rId7" Type="http://schemas.openxmlformats.org/officeDocument/2006/relationships/image" Target="../media/image18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Relationship Id="rId9" Type="http://schemas.openxmlformats.org/officeDocument/2006/relationships/image" Target="../media/image19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.png"/><Relationship Id="rId1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0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5126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0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8219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statique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</a:t>
                </a:r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local des paliers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sz="1600">
                        <a:solidFill>
                          <a:srgbClr val="1F4E7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47" r="-3086"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6240"/>
          </a:xfrm>
          <a:prstGeom prst="curvedConnector4">
            <a:avLst>
              <a:gd name="adj1" fmla="val 5576"/>
              <a:gd name="adj2" fmla="val 128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7358"/>
            <a:ext cx="2544687" cy="479305"/>
          </a:xfrm>
          <a:prstGeom prst="curvedConnector4">
            <a:avLst>
              <a:gd name="adj1" fmla="val 5576"/>
              <a:gd name="adj2" fmla="val 160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 ()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«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59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434534"/>
            <a:ext cx="1668187" cy="5392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73164" y="2362978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07727" y="3244538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883403" y="3713387"/>
            <a:ext cx="2112966" cy="1619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2301786" y="1545204"/>
            <a:ext cx="8669995" cy="45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cause palier peu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941956" y="5808625"/>
            <a:ext cx="350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228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979963" y="5599114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635535274"/>
              </p:ext>
            </p:extLst>
          </p:nvPr>
        </p:nvGraphicFramePr>
        <p:xfrm>
          <a:off x="4160388" y="322493"/>
          <a:ext cx="6978666" cy="55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b="1" dirty="0" smtClean="0"/>
                        <a:t/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b="1" dirty="0" smtClean="0"/>
                        <a:t/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l’influence d’un 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  <a:blipFill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239208" cy="1649995"/>
            <a:chOff x="2801069" y="2526917"/>
            <a:chExt cx="3239208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12843" y="2728217"/>
              <a:ext cx="2827434" cy="1259211"/>
              <a:chOff x="9364566" y="1431857"/>
              <a:chExt cx="2827434" cy="143398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996838" y="102658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956616" y="2333005"/>
            <a:ext cx="3244799" cy="1324640"/>
            <a:chOff x="7401054" y="3184961"/>
            <a:chExt cx="3244799" cy="1324640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34747"/>
              <a:chOff x="7401054" y="3184961"/>
              <a:chExt cx="3244799" cy="73474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613" r="-1724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Rectangle 120"/>
                <p:cNvSpPr/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  <a:blipFill>
                  <a:blip r:embed="rId10"/>
                  <a:stretch>
                    <a:fillRect l="-3780" b="-681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954213" y="3836556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6954213" y="5361286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213" y="5361286"/>
                <a:ext cx="3505254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6889638" y="4786622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8" y="4786622"/>
                <a:ext cx="3073470" cy="338554"/>
              </a:xfrm>
              <a:prstGeom prst="rect">
                <a:avLst/>
              </a:prstGeom>
              <a:blipFill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459467" y="5376675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6954213" y="5802082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213" y="5802082"/>
                <a:ext cx="3505254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459467" y="58174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87" y="1306295"/>
            <a:ext cx="9361687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30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18" y="940100"/>
            <a:ext cx="4102133" cy="245138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506" y="3714545"/>
            <a:ext cx="4496121" cy="267042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627" y="2430494"/>
            <a:ext cx="5140759" cy="27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60102" y="3132043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741948" y="2637013"/>
            <a:ext cx="24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Optimiser les coefficients d’influences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92" y="4538732"/>
            <a:ext cx="5131460" cy="19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13546" y="1087764"/>
            <a:ext cx="3764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ce phénomène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6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votre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attention.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4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2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47286" y="2664779"/>
                <a:ext cx="2410122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286" y="2664779"/>
                <a:ext cx="2410122" cy="360612"/>
              </a:xfrm>
              <a:prstGeom prst="rect">
                <a:avLst/>
              </a:prstGeom>
              <a:blipFill rotWithShape="0">
                <a:blip r:embed="rId5"/>
                <a:stretch>
                  <a:fillRect l="-1263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连接符 27"/>
          <p:cNvCxnSpPr/>
          <p:nvPr/>
        </p:nvCxnSpPr>
        <p:spPr>
          <a:xfrm>
            <a:off x="4663927" y="2659939"/>
            <a:ext cx="0" cy="3962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80250" y="2078002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</a:t>
            </a:r>
            <a:r>
              <a:rPr kumimoji="1"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 forces extérieures </a:t>
            </a:r>
            <a:endParaRPr lang="fr-FR" dirty="0"/>
          </a:p>
        </p:txBody>
      </p:sp>
      <p:cxnSp>
        <p:nvCxnSpPr>
          <p:cNvPr id="104" name="直接连接符 27"/>
          <p:cNvCxnSpPr/>
          <p:nvPr/>
        </p:nvCxnSpPr>
        <p:spPr>
          <a:xfrm>
            <a:off x="8693314" y="2665178"/>
            <a:ext cx="0" cy="3962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9016194" y="2667645"/>
                <a:ext cx="3151212" cy="360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du balourd thermique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sub>
                    </m:sSub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194" y="2667645"/>
                <a:ext cx="3151212" cy="360804"/>
              </a:xfrm>
              <a:prstGeom prst="rect">
                <a:avLst/>
              </a:prstGeom>
              <a:blipFill rotWithShape="0">
                <a:blip r:embed="rId6"/>
                <a:stretch>
                  <a:fillRect l="-967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693314" y="1483303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314" y="1483303"/>
                <a:ext cx="893706" cy="394403"/>
              </a:xfrm>
              <a:prstGeom prst="rect">
                <a:avLst/>
              </a:prstGeom>
              <a:blipFill rotWithShape="0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1684421" y="3248620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84421" y="4816503"/>
            <a:ext cx="2255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linéaire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1427624" y="5687873"/>
                <a:ext cx="673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624" y="5687873"/>
                <a:ext cx="673521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5405"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e 36"/>
          <p:cNvGrpSpPr/>
          <p:nvPr/>
        </p:nvGrpSpPr>
        <p:grpSpPr>
          <a:xfrm>
            <a:off x="2447886" y="5287379"/>
            <a:ext cx="864797" cy="1251052"/>
            <a:chOff x="2458103" y="5385231"/>
            <a:chExt cx="864797" cy="1251052"/>
          </a:xfrm>
        </p:grpSpPr>
        <p:grpSp>
          <p:nvGrpSpPr>
            <p:cNvPr id="29" name="Groupe 28"/>
            <p:cNvGrpSpPr/>
            <p:nvPr/>
          </p:nvGrpSpPr>
          <p:grpSpPr>
            <a:xfrm>
              <a:off x="2658900" y="5385231"/>
              <a:ext cx="412846" cy="642861"/>
              <a:chOff x="3933695" y="1019982"/>
              <a:chExt cx="412846" cy="642861"/>
            </a:xfrm>
          </p:grpSpPr>
          <p:sp>
            <p:nvSpPr>
              <p:cNvPr id="33" name="Organigramme : Processus 32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1109" y="1092916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42" name="Rounded Rectangle 30"/>
            <p:cNvSpPr/>
            <p:nvPr/>
          </p:nvSpPr>
          <p:spPr>
            <a:xfrm>
              <a:off x="2458103" y="6047096"/>
              <a:ext cx="864797" cy="589187"/>
            </a:xfrm>
            <a:prstGeom prst="roundRect">
              <a:avLst>
                <a:gd name="adj" fmla="val 12991"/>
              </a:avLst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palier</a:t>
              </a:r>
              <a:endPara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Flèche droite 38"/>
          <p:cNvSpPr/>
          <p:nvPr/>
        </p:nvSpPr>
        <p:spPr>
          <a:xfrm>
            <a:off x="2127816" y="5821053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 droite 45"/>
          <p:cNvSpPr/>
          <p:nvPr/>
        </p:nvSpPr>
        <p:spPr>
          <a:xfrm>
            <a:off x="3377720" y="5798392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3750783" y="5700481"/>
                <a:ext cx="673521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83" y="5700481"/>
                <a:ext cx="673521" cy="394210"/>
              </a:xfrm>
              <a:prstGeom prst="rect">
                <a:avLst/>
              </a:prstGeom>
              <a:blipFill rotWithShape="0">
                <a:blip r:embed="rId10"/>
                <a:stretch>
                  <a:fillRect r="-23423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1454295" y="3924313"/>
                <a:ext cx="673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295" y="3924313"/>
                <a:ext cx="67352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545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lèche droite 48"/>
          <p:cNvSpPr/>
          <p:nvPr/>
        </p:nvSpPr>
        <p:spPr>
          <a:xfrm>
            <a:off x="2154974" y="4038421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440303" y="3701136"/>
                <a:ext cx="1103545" cy="940014"/>
              </a:xfrm>
              <a:prstGeom prst="rect">
                <a:avLst/>
              </a:prstGeom>
              <a:ln>
                <a:solidFill>
                  <a:srgbClr val="1F4E79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</m:oMathPara>
                </a14:m>
                <a:endParaRPr lang="fr-FR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03" y="3701136"/>
                <a:ext cx="1103545" cy="940014"/>
              </a:xfrm>
              <a:prstGeom prst="rect">
                <a:avLst/>
              </a:prstGeom>
              <a:blipFill rotWithShape="0">
                <a:blip r:embed="rId12"/>
                <a:stretch>
                  <a:fillRect t="-2564" r="-3825" b="-3205"/>
                </a:stretch>
              </a:blipFill>
              <a:ln>
                <a:solidFill>
                  <a:srgbClr val="1F4E79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èche droite 50"/>
          <p:cNvSpPr/>
          <p:nvPr/>
        </p:nvSpPr>
        <p:spPr>
          <a:xfrm>
            <a:off x="3600600" y="4035683"/>
            <a:ext cx="243968" cy="185873"/>
          </a:xfrm>
          <a:prstGeom prst="rightArrow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3855435" y="3876869"/>
                <a:ext cx="673521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35" y="3876869"/>
                <a:ext cx="673521" cy="394210"/>
              </a:xfrm>
              <a:prstGeom prst="rect">
                <a:avLst/>
              </a:prstGeom>
              <a:blipFill rotWithShape="0">
                <a:blip r:embed="rId13"/>
                <a:stretch>
                  <a:fillRect r="-23423"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081168" y="2665355"/>
                <a:ext cx="2918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du balourd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mécanique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68" y="2665355"/>
                <a:ext cx="2918299" cy="338554"/>
              </a:xfrm>
              <a:prstGeom prst="rect">
                <a:avLst/>
              </a:prstGeom>
              <a:blipFill rotWithShape="0">
                <a:blip r:embed="rId14"/>
                <a:stretch>
                  <a:fillRect l="-12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308095" y="3311469"/>
                <a:ext cx="2512418" cy="1027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95" y="3311469"/>
                <a:ext cx="2512418" cy="102771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5020168" y="4512916"/>
                <a:ext cx="3454858" cy="1600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du balourd au nœud </a:t>
                </a:r>
                <a14:m>
                  <m:oMath xmlns:m="http://schemas.openxmlformats.org/officeDocument/2006/math">
                    <m:r>
                      <a:rPr kumimoji="1"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kumimoji="1"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vitesse de rotation en rad/s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amplitude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dans le repère du rotor </a:t>
                </a:r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68" y="4512916"/>
                <a:ext cx="3454858" cy="1600566"/>
              </a:xfrm>
              <a:prstGeom prst="rect">
                <a:avLst/>
              </a:prstGeom>
              <a:blipFill rotWithShape="0">
                <a:blip r:embed="rId16"/>
                <a:stretch>
                  <a:fillRect l="-1060" t="-1141" b="-19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/>
          <p:cNvSpPr txBox="1"/>
          <p:nvPr/>
        </p:nvSpPr>
        <p:spPr>
          <a:xfrm>
            <a:off x="9029728" y="3611449"/>
            <a:ext cx="3020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masse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029728" y="4630411"/>
            <a:ext cx="326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  <p:bldP spid="14" grpId="0"/>
      <p:bldP spid="23" grpId="0"/>
      <p:bldP spid="106" grpId="0"/>
      <p:bldP spid="25" grpId="0"/>
      <p:bldP spid="17" grpId="0"/>
      <p:bldP spid="28" grpId="0"/>
      <p:bldP spid="24" grpId="0"/>
      <p:bldP spid="39" grpId="0" animBg="1"/>
      <p:bldP spid="46" grpId="0" animBg="1"/>
      <p:bldP spid="47" grpId="0"/>
      <p:bldP spid="48" grpId="0"/>
      <p:bldP spid="49" grpId="0" animBg="1"/>
      <p:bldP spid="40" grpId="0" animBg="1"/>
      <p:bldP spid="51" grpId="0" animBg="1"/>
      <p:bldP spid="52" grpId="0"/>
      <p:bldP spid="43" grpId="0"/>
      <p:bldP spid="50" grpId="0"/>
      <p:bldP spid="58" grpId="0"/>
      <p:bldP spid="59" grpId="0"/>
      <p:bldP spid="6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Management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modeling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Experimental validation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组合 40">
            <a:extLst>
              <a:ext uri="{FF2B5EF4-FFF2-40B4-BE49-F238E27FC236}">
                <a16:creationId xmlns:a16="http://schemas.microsoft.com/office/drawing/2014/main" id="{2D1CA12B-4134-495E-93F4-823B33C1A096}"/>
              </a:ext>
            </a:extLst>
          </p:cNvPr>
          <p:cNvGrpSpPr/>
          <p:nvPr/>
        </p:nvGrpSpPr>
        <p:grpSpPr>
          <a:xfrm>
            <a:off x="111566" y="1540414"/>
            <a:ext cx="182880" cy="201892"/>
            <a:chOff x="4197350" y="2182813"/>
            <a:chExt cx="608013" cy="708024"/>
          </a:xfrm>
          <a:solidFill>
            <a:schemeClr val="tx1"/>
          </a:solidFill>
        </p:grpSpPr>
        <p:sp>
          <p:nvSpPr>
            <p:cNvPr id="16" name="Freeform 166">
              <a:extLst>
                <a:ext uri="{FF2B5EF4-FFF2-40B4-BE49-F238E27FC236}">
                  <a16:creationId xmlns:a16="http://schemas.microsoft.com/office/drawing/2014/main" id="{2A9EE6A0-11E6-4790-B568-DD1EB825E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67">
              <a:extLst>
                <a:ext uri="{FF2B5EF4-FFF2-40B4-BE49-F238E27FC236}">
                  <a16:creationId xmlns:a16="http://schemas.microsoft.com/office/drawing/2014/main" id="{7C204CFA-A336-4ED7-9C5B-E266B61B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" name="Freeform 168">
              <a:extLst>
                <a:ext uri="{FF2B5EF4-FFF2-40B4-BE49-F238E27FC236}">
                  <a16:creationId xmlns:a16="http://schemas.microsoft.com/office/drawing/2014/main" id="{A268AC4F-45E9-4FA0-8012-3C6E85A45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9" name="Freeform 169">
              <a:extLst>
                <a:ext uri="{FF2B5EF4-FFF2-40B4-BE49-F238E27FC236}">
                  <a16:creationId xmlns:a16="http://schemas.microsoft.com/office/drawing/2014/main" id="{5BBC8081-242A-4DCD-A617-4652F038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0" name="Freeform 170">
              <a:extLst>
                <a:ext uri="{FF2B5EF4-FFF2-40B4-BE49-F238E27FC236}">
                  <a16:creationId xmlns:a16="http://schemas.microsoft.com/office/drawing/2014/main" id="{3E690545-2796-4A5E-96F9-B1AE7AEE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Freeform 171">
              <a:extLst>
                <a:ext uri="{FF2B5EF4-FFF2-40B4-BE49-F238E27FC236}">
                  <a16:creationId xmlns:a16="http://schemas.microsoft.com/office/drawing/2014/main" id="{DD0F65B9-F050-4D0A-8FEB-E63C1CA4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2" name="Freeform 172">
              <a:extLst>
                <a:ext uri="{FF2B5EF4-FFF2-40B4-BE49-F238E27FC236}">
                  <a16:creationId xmlns:a16="http://schemas.microsoft.com/office/drawing/2014/main" id="{E9C5FC6E-CD0F-4CF2-8D1A-05C49F53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Freeform 173">
              <a:extLst>
                <a:ext uri="{FF2B5EF4-FFF2-40B4-BE49-F238E27FC236}">
                  <a16:creationId xmlns:a16="http://schemas.microsoft.com/office/drawing/2014/main" id="{2671626C-8224-4A42-AB05-41680A971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4" name="Freeform 174">
              <a:extLst>
                <a:ext uri="{FF2B5EF4-FFF2-40B4-BE49-F238E27FC236}">
                  <a16:creationId xmlns:a16="http://schemas.microsoft.com/office/drawing/2014/main" id="{45764C6C-54C8-4D9F-BBB9-A8B549B7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175">
              <a:extLst>
                <a:ext uri="{FF2B5EF4-FFF2-40B4-BE49-F238E27FC236}">
                  <a16:creationId xmlns:a16="http://schemas.microsoft.com/office/drawing/2014/main" id="{689642C7-5C61-43FA-9A25-BE9414F1B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176">
              <a:extLst>
                <a:ext uri="{FF2B5EF4-FFF2-40B4-BE49-F238E27FC236}">
                  <a16:creationId xmlns:a16="http://schemas.microsoft.com/office/drawing/2014/main" id="{E944A57D-9BDE-473C-BEBF-8FD029F0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177">
              <a:extLst>
                <a:ext uri="{FF2B5EF4-FFF2-40B4-BE49-F238E27FC236}">
                  <a16:creationId xmlns:a16="http://schemas.microsoft.com/office/drawing/2014/main" id="{090DB654-DF96-439F-8B20-1C2A7A59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8" name="Freeform 178">
              <a:extLst>
                <a:ext uri="{FF2B5EF4-FFF2-40B4-BE49-F238E27FC236}">
                  <a16:creationId xmlns:a16="http://schemas.microsoft.com/office/drawing/2014/main" id="{E893E87F-5FE6-4A24-8467-33838F4B5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179">
              <a:extLst>
                <a:ext uri="{FF2B5EF4-FFF2-40B4-BE49-F238E27FC236}">
                  <a16:creationId xmlns:a16="http://schemas.microsoft.com/office/drawing/2014/main" id="{4435B6F5-632E-4094-80C9-6F6CA0D37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180">
              <a:extLst>
                <a:ext uri="{FF2B5EF4-FFF2-40B4-BE49-F238E27FC236}">
                  <a16:creationId xmlns:a16="http://schemas.microsoft.com/office/drawing/2014/main" id="{218F477A-2D1C-4219-87B4-A7F6AFAD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Freeform 181">
              <a:extLst>
                <a:ext uri="{FF2B5EF4-FFF2-40B4-BE49-F238E27FC236}">
                  <a16:creationId xmlns:a16="http://schemas.microsoft.com/office/drawing/2014/main" id="{B89CD53A-E147-4CBD-88C2-A130F602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Freeform 182">
              <a:extLst>
                <a:ext uri="{FF2B5EF4-FFF2-40B4-BE49-F238E27FC236}">
                  <a16:creationId xmlns:a16="http://schemas.microsoft.com/office/drawing/2014/main" id="{87C7DBBA-7CEB-412A-B59E-415D333D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183">
              <a:extLst>
                <a:ext uri="{FF2B5EF4-FFF2-40B4-BE49-F238E27FC236}">
                  <a16:creationId xmlns:a16="http://schemas.microsoft.com/office/drawing/2014/main" id="{57C0B162-7351-4C79-A0EA-B15F0288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184">
              <a:extLst>
                <a:ext uri="{FF2B5EF4-FFF2-40B4-BE49-F238E27FC236}">
                  <a16:creationId xmlns:a16="http://schemas.microsoft.com/office/drawing/2014/main" id="{7ABB1F5E-BA99-403B-B0BB-6EC9F544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185">
              <a:extLst>
                <a:ext uri="{FF2B5EF4-FFF2-40B4-BE49-F238E27FC236}">
                  <a16:creationId xmlns:a16="http://schemas.microsoft.com/office/drawing/2014/main" id="{BD963D85-4E6B-461D-A174-A28CB2DC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6" name="Freeform 186">
              <a:extLst>
                <a:ext uri="{FF2B5EF4-FFF2-40B4-BE49-F238E27FC236}">
                  <a16:creationId xmlns:a16="http://schemas.microsoft.com/office/drawing/2014/main" id="{0A9EE545-5422-4888-AAA8-D875BB2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7" name="Freeform 187">
              <a:extLst>
                <a:ext uri="{FF2B5EF4-FFF2-40B4-BE49-F238E27FC236}">
                  <a16:creationId xmlns:a16="http://schemas.microsoft.com/office/drawing/2014/main" id="{3A4EF74B-0CDC-4516-807C-71A625DA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Freeform 188">
              <a:extLst>
                <a:ext uri="{FF2B5EF4-FFF2-40B4-BE49-F238E27FC236}">
                  <a16:creationId xmlns:a16="http://schemas.microsoft.com/office/drawing/2014/main" id="{96F818E4-70B6-4BAE-B9EB-C5BF658F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9" name="Freeform 189">
              <a:extLst>
                <a:ext uri="{FF2B5EF4-FFF2-40B4-BE49-F238E27FC236}">
                  <a16:creationId xmlns:a16="http://schemas.microsoft.com/office/drawing/2014/main" id="{DAFA6584-8506-4CF6-93C6-2D34FB51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Freeform 190">
              <a:extLst>
                <a:ext uri="{FF2B5EF4-FFF2-40B4-BE49-F238E27FC236}">
                  <a16:creationId xmlns:a16="http://schemas.microsoft.com/office/drawing/2014/main" id="{835B5328-F888-44E5-90C0-26C53909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Freeform 191">
              <a:extLst>
                <a:ext uri="{FF2B5EF4-FFF2-40B4-BE49-F238E27FC236}">
                  <a16:creationId xmlns:a16="http://schemas.microsoft.com/office/drawing/2014/main" id="{5667E67E-FB7E-4124-AF68-8A5E9CE8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Freeform 192">
              <a:extLst>
                <a:ext uri="{FF2B5EF4-FFF2-40B4-BE49-F238E27FC236}">
                  <a16:creationId xmlns:a16="http://schemas.microsoft.com/office/drawing/2014/main" id="{C1627AF1-1111-4D17-A51E-BE6C988B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193">
              <a:extLst>
                <a:ext uri="{FF2B5EF4-FFF2-40B4-BE49-F238E27FC236}">
                  <a16:creationId xmlns:a16="http://schemas.microsoft.com/office/drawing/2014/main" id="{88B6065D-BADC-4DEC-BEEF-5E2B8082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194">
              <a:extLst>
                <a:ext uri="{FF2B5EF4-FFF2-40B4-BE49-F238E27FC236}">
                  <a16:creationId xmlns:a16="http://schemas.microsoft.com/office/drawing/2014/main" id="{F8D34953-3874-4A01-990A-5D5A32E8B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195">
              <a:extLst>
                <a:ext uri="{FF2B5EF4-FFF2-40B4-BE49-F238E27FC236}">
                  <a16:creationId xmlns:a16="http://schemas.microsoft.com/office/drawing/2014/main" id="{959A3214-180D-4AD6-84EB-10C52E975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Freeform 196">
              <a:extLst>
                <a:ext uri="{FF2B5EF4-FFF2-40B4-BE49-F238E27FC236}">
                  <a16:creationId xmlns:a16="http://schemas.microsoft.com/office/drawing/2014/main" id="{06DF0372-4FC4-40A5-B86C-A92D6B0D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197">
              <a:extLst>
                <a:ext uri="{FF2B5EF4-FFF2-40B4-BE49-F238E27FC236}">
                  <a16:creationId xmlns:a16="http://schemas.microsoft.com/office/drawing/2014/main" id="{942E54C6-BC21-4CD3-9DF2-6C090877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Freeform 198">
              <a:extLst>
                <a:ext uri="{FF2B5EF4-FFF2-40B4-BE49-F238E27FC236}">
                  <a16:creationId xmlns:a16="http://schemas.microsoft.com/office/drawing/2014/main" id="{9F25A551-7110-4991-96BD-26FA8FD4B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Freeform 199">
              <a:extLst>
                <a:ext uri="{FF2B5EF4-FFF2-40B4-BE49-F238E27FC236}">
                  <a16:creationId xmlns:a16="http://schemas.microsoft.com/office/drawing/2014/main" id="{83D7A859-38D8-4DDE-9CD3-5A9BEC56E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0" name="Freeform 200">
              <a:extLst>
                <a:ext uri="{FF2B5EF4-FFF2-40B4-BE49-F238E27FC236}">
                  <a16:creationId xmlns:a16="http://schemas.microsoft.com/office/drawing/2014/main" id="{E0E25396-E580-47EA-A0E1-03D4F86D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1" name="Freeform 201">
              <a:extLst>
                <a:ext uri="{FF2B5EF4-FFF2-40B4-BE49-F238E27FC236}">
                  <a16:creationId xmlns:a16="http://schemas.microsoft.com/office/drawing/2014/main" id="{473263B2-1141-443F-B719-B554ABC42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2" name="Freeform 202">
              <a:extLst>
                <a:ext uri="{FF2B5EF4-FFF2-40B4-BE49-F238E27FC236}">
                  <a16:creationId xmlns:a16="http://schemas.microsoft.com/office/drawing/2014/main" id="{051294BA-2397-45C7-9B99-46095917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3" name="Freeform 203">
              <a:extLst>
                <a:ext uri="{FF2B5EF4-FFF2-40B4-BE49-F238E27FC236}">
                  <a16:creationId xmlns:a16="http://schemas.microsoft.com/office/drawing/2014/main" id="{29AAF166-9363-4D4B-81E7-5C380621D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4" name="Freeform 204">
              <a:extLst>
                <a:ext uri="{FF2B5EF4-FFF2-40B4-BE49-F238E27FC236}">
                  <a16:creationId xmlns:a16="http://schemas.microsoft.com/office/drawing/2014/main" id="{76315D68-7511-4BC7-9AD7-EBF48305D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Freeform 206">
              <a:extLst>
                <a:ext uri="{FF2B5EF4-FFF2-40B4-BE49-F238E27FC236}">
                  <a16:creationId xmlns:a16="http://schemas.microsoft.com/office/drawing/2014/main" id="{6ED4AFED-ABFB-4C73-A572-466D6DB73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2249487"/>
              <a:ext cx="555626" cy="641350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Freeform 207">
              <a:extLst>
                <a:ext uri="{FF2B5EF4-FFF2-40B4-BE49-F238E27FC236}">
                  <a16:creationId xmlns:a16="http://schemas.microsoft.com/office/drawing/2014/main" id="{B13F5294-9CEF-462A-A59C-21ACB3A1E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Freeform 208">
              <a:extLst>
                <a:ext uri="{FF2B5EF4-FFF2-40B4-BE49-F238E27FC236}">
                  <a16:creationId xmlns:a16="http://schemas.microsoft.com/office/drawing/2014/main" id="{A2359C47-BEFE-4830-97AE-1F5BEE793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Freeform 209">
              <a:extLst>
                <a:ext uri="{FF2B5EF4-FFF2-40B4-BE49-F238E27FC236}">
                  <a16:creationId xmlns:a16="http://schemas.microsoft.com/office/drawing/2014/main" id="{5D1BE0B7-7365-4F88-81D6-D6EF6F0BA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Freeform 210">
              <a:extLst>
                <a:ext uri="{FF2B5EF4-FFF2-40B4-BE49-F238E27FC236}">
                  <a16:creationId xmlns:a16="http://schemas.microsoft.com/office/drawing/2014/main" id="{0CB09A2B-D08D-4247-BA84-6AA59D280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Freeform 211">
              <a:extLst>
                <a:ext uri="{FF2B5EF4-FFF2-40B4-BE49-F238E27FC236}">
                  <a16:creationId xmlns:a16="http://schemas.microsoft.com/office/drawing/2014/main" id="{324EF862-1877-47B2-BDB8-99F5B8F06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1" name="Freeform 212">
              <a:extLst>
                <a:ext uri="{FF2B5EF4-FFF2-40B4-BE49-F238E27FC236}">
                  <a16:creationId xmlns:a16="http://schemas.microsoft.com/office/drawing/2014/main" id="{3F059410-62ED-42A2-AA45-C4854FF0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3" name="Triangle rectangle 62"/>
          <p:cNvSpPr/>
          <p:nvPr/>
        </p:nvSpPr>
        <p:spPr>
          <a:xfrm rot="1266206">
            <a:off x="1295648" y="1313406"/>
            <a:ext cx="233987" cy="61274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ZoneTexte 72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targets: 3D Integration by PCB technology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Imag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270" y="3327371"/>
            <a:ext cx="2349649" cy="1885643"/>
          </a:xfrm>
          <a:prstGeom prst="rect">
            <a:avLst/>
          </a:prstGeom>
        </p:spPr>
      </p:pic>
      <p:sp>
        <p:nvSpPr>
          <p:cNvPr id="74" name="ZoneTexte 73"/>
          <p:cNvSpPr txBox="1"/>
          <p:nvPr/>
        </p:nvSpPr>
        <p:spPr>
          <a:xfrm>
            <a:off x="7157041" y="1263591"/>
            <a:ext cx="503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(Printed circuit board )PCB</a:t>
            </a:r>
            <a:r>
              <a:rPr lang="en-US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technology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Imag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36" y="1898401"/>
            <a:ext cx="3250704" cy="1340628"/>
          </a:xfrm>
          <a:prstGeom prst="rect">
            <a:avLst/>
          </a:prstGeom>
        </p:spPr>
      </p:pic>
      <p:sp>
        <p:nvSpPr>
          <p:cNvPr id="76" name="ZoneTexte 75"/>
          <p:cNvSpPr txBox="1"/>
          <p:nvPr/>
        </p:nvSpPr>
        <p:spPr>
          <a:xfrm>
            <a:off x="1714500" y="1263591"/>
            <a:ext cx="5099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(Direct bonded copper)DBC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packaging technology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" name="Image 7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22" y="1957204"/>
            <a:ext cx="3591729" cy="134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Image 7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22" y="3685396"/>
            <a:ext cx="3643050" cy="1537787"/>
          </a:xfrm>
          <a:prstGeom prst="rect">
            <a:avLst/>
          </a:prstGeom>
        </p:spPr>
      </p:pic>
      <p:sp>
        <p:nvSpPr>
          <p:cNvPr id="80" name="Accolade fermante 79"/>
          <p:cNvSpPr/>
          <p:nvPr/>
        </p:nvSpPr>
        <p:spPr>
          <a:xfrm>
            <a:off x="10228908" y="3412147"/>
            <a:ext cx="207342" cy="1623333"/>
          </a:xfrm>
          <a:prstGeom prst="rightBrace">
            <a:avLst>
              <a:gd name="adj1" fmla="val 8333"/>
              <a:gd name="adj2" fmla="val 5085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ZoneTexte 80"/>
          <p:cNvSpPr txBox="1"/>
          <p:nvPr/>
        </p:nvSpPr>
        <p:spPr>
          <a:xfrm>
            <a:off x="10467351" y="4111308"/>
            <a:ext cx="686304" cy="35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</a:t>
            </a:r>
          </a:p>
          <a:p>
            <a:pPr algn="ctr"/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43963" y="5481712"/>
            <a:ext cx="4869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imited Room for Further Performance Improvement</a:t>
            </a:r>
            <a:endParaRPr lang="en-US" sz="1400" dirty="0">
              <a:latin typeface="OfficinaSansBold"/>
            </a:endParaRPr>
          </a:p>
        </p:txBody>
      </p:sp>
      <p:sp>
        <p:nvSpPr>
          <p:cNvPr id="85" name="文本框 6"/>
          <p:cNvSpPr txBox="1"/>
          <p:nvPr/>
        </p:nvSpPr>
        <p:spPr>
          <a:xfrm>
            <a:off x="8011411" y="548473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igher Interconnect density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ower Stray Inductance</a:t>
            </a:r>
            <a:endParaRPr kumimoji="1" lang="zh-CN" altLang="en-US" sz="1400" dirty="0">
              <a:cs typeface="Britannic Bold"/>
            </a:endParaRPr>
          </a:p>
        </p:txBody>
      </p:sp>
      <p:cxnSp>
        <p:nvCxnSpPr>
          <p:cNvPr id="86" name="直接连接符 27"/>
          <p:cNvCxnSpPr/>
          <p:nvPr/>
        </p:nvCxnSpPr>
        <p:spPr>
          <a:xfrm>
            <a:off x="6743367" y="1697848"/>
            <a:ext cx="0" cy="4297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2"/>
          <p:cNvSpPr/>
          <p:nvPr/>
        </p:nvSpPr>
        <p:spPr>
          <a:xfrm>
            <a:off x="6399876" y="2937889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VS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77" name="Tableau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27479"/>
              </p:ext>
            </p:extLst>
          </p:nvPr>
        </p:nvGraphicFramePr>
        <p:xfrm>
          <a:off x="8454571" y="0"/>
          <a:ext cx="373742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Backgrounds</a:t>
                      </a:r>
                      <a:endParaRPr lang="en-US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technology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challenges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58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533F8-5D47-401D-8F26-AD02E596D830}" type="datetime1">
              <a:rPr lang="fr-FR" smtClean="0"/>
              <a:t>10/03/2019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Management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modeling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Experimental validation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组合 40">
            <a:extLst>
              <a:ext uri="{FF2B5EF4-FFF2-40B4-BE49-F238E27FC236}">
                <a16:creationId xmlns:a16="http://schemas.microsoft.com/office/drawing/2014/main" id="{2D1CA12B-4134-495E-93F4-823B33C1A096}"/>
              </a:ext>
            </a:extLst>
          </p:cNvPr>
          <p:cNvGrpSpPr/>
          <p:nvPr/>
        </p:nvGrpSpPr>
        <p:grpSpPr>
          <a:xfrm>
            <a:off x="111566" y="1540414"/>
            <a:ext cx="182880" cy="201892"/>
            <a:chOff x="4197350" y="2182813"/>
            <a:chExt cx="608013" cy="708024"/>
          </a:xfrm>
          <a:solidFill>
            <a:schemeClr val="tx1"/>
          </a:solidFill>
        </p:grpSpPr>
        <p:sp>
          <p:nvSpPr>
            <p:cNvPr id="16" name="Freeform 166">
              <a:extLst>
                <a:ext uri="{FF2B5EF4-FFF2-40B4-BE49-F238E27FC236}">
                  <a16:creationId xmlns:a16="http://schemas.microsoft.com/office/drawing/2014/main" id="{2A9EE6A0-11E6-4790-B568-DD1EB825E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67">
              <a:extLst>
                <a:ext uri="{FF2B5EF4-FFF2-40B4-BE49-F238E27FC236}">
                  <a16:creationId xmlns:a16="http://schemas.microsoft.com/office/drawing/2014/main" id="{7C204CFA-A336-4ED7-9C5B-E266B61B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" name="Freeform 168">
              <a:extLst>
                <a:ext uri="{FF2B5EF4-FFF2-40B4-BE49-F238E27FC236}">
                  <a16:creationId xmlns:a16="http://schemas.microsoft.com/office/drawing/2014/main" id="{A268AC4F-45E9-4FA0-8012-3C6E85A45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9" name="Freeform 169">
              <a:extLst>
                <a:ext uri="{FF2B5EF4-FFF2-40B4-BE49-F238E27FC236}">
                  <a16:creationId xmlns:a16="http://schemas.microsoft.com/office/drawing/2014/main" id="{5BBC8081-242A-4DCD-A617-4652F038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0" name="Freeform 170">
              <a:extLst>
                <a:ext uri="{FF2B5EF4-FFF2-40B4-BE49-F238E27FC236}">
                  <a16:creationId xmlns:a16="http://schemas.microsoft.com/office/drawing/2014/main" id="{3E690545-2796-4A5E-96F9-B1AE7AEE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Freeform 171">
              <a:extLst>
                <a:ext uri="{FF2B5EF4-FFF2-40B4-BE49-F238E27FC236}">
                  <a16:creationId xmlns:a16="http://schemas.microsoft.com/office/drawing/2014/main" id="{DD0F65B9-F050-4D0A-8FEB-E63C1CA42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2" name="Freeform 172">
              <a:extLst>
                <a:ext uri="{FF2B5EF4-FFF2-40B4-BE49-F238E27FC236}">
                  <a16:creationId xmlns:a16="http://schemas.microsoft.com/office/drawing/2014/main" id="{E9C5FC6E-CD0F-4CF2-8D1A-05C49F53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Freeform 173">
              <a:extLst>
                <a:ext uri="{FF2B5EF4-FFF2-40B4-BE49-F238E27FC236}">
                  <a16:creationId xmlns:a16="http://schemas.microsoft.com/office/drawing/2014/main" id="{2671626C-8224-4A42-AB05-41680A971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4" name="Freeform 174">
              <a:extLst>
                <a:ext uri="{FF2B5EF4-FFF2-40B4-BE49-F238E27FC236}">
                  <a16:creationId xmlns:a16="http://schemas.microsoft.com/office/drawing/2014/main" id="{45764C6C-54C8-4D9F-BBB9-A8B549B7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175">
              <a:extLst>
                <a:ext uri="{FF2B5EF4-FFF2-40B4-BE49-F238E27FC236}">
                  <a16:creationId xmlns:a16="http://schemas.microsoft.com/office/drawing/2014/main" id="{689642C7-5C61-43FA-9A25-BE9414F1B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176">
              <a:extLst>
                <a:ext uri="{FF2B5EF4-FFF2-40B4-BE49-F238E27FC236}">
                  <a16:creationId xmlns:a16="http://schemas.microsoft.com/office/drawing/2014/main" id="{E944A57D-9BDE-473C-BEBF-8FD029F0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177">
              <a:extLst>
                <a:ext uri="{FF2B5EF4-FFF2-40B4-BE49-F238E27FC236}">
                  <a16:creationId xmlns:a16="http://schemas.microsoft.com/office/drawing/2014/main" id="{090DB654-DF96-439F-8B20-1C2A7A59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8" name="Freeform 178">
              <a:extLst>
                <a:ext uri="{FF2B5EF4-FFF2-40B4-BE49-F238E27FC236}">
                  <a16:creationId xmlns:a16="http://schemas.microsoft.com/office/drawing/2014/main" id="{E893E87F-5FE6-4A24-8467-33838F4B5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179">
              <a:extLst>
                <a:ext uri="{FF2B5EF4-FFF2-40B4-BE49-F238E27FC236}">
                  <a16:creationId xmlns:a16="http://schemas.microsoft.com/office/drawing/2014/main" id="{4435B6F5-632E-4094-80C9-6F6CA0D37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180">
              <a:extLst>
                <a:ext uri="{FF2B5EF4-FFF2-40B4-BE49-F238E27FC236}">
                  <a16:creationId xmlns:a16="http://schemas.microsoft.com/office/drawing/2014/main" id="{218F477A-2D1C-4219-87B4-A7F6AFADD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Freeform 181">
              <a:extLst>
                <a:ext uri="{FF2B5EF4-FFF2-40B4-BE49-F238E27FC236}">
                  <a16:creationId xmlns:a16="http://schemas.microsoft.com/office/drawing/2014/main" id="{B89CD53A-E147-4CBD-88C2-A130F602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Freeform 182">
              <a:extLst>
                <a:ext uri="{FF2B5EF4-FFF2-40B4-BE49-F238E27FC236}">
                  <a16:creationId xmlns:a16="http://schemas.microsoft.com/office/drawing/2014/main" id="{87C7DBBA-7CEB-412A-B59E-415D333D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183">
              <a:extLst>
                <a:ext uri="{FF2B5EF4-FFF2-40B4-BE49-F238E27FC236}">
                  <a16:creationId xmlns:a16="http://schemas.microsoft.com/office/drawing/2014/main" id="{57C0B162-7351-4C79-A0EA-B15F0288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184">
              <a:extLst>
                <a:ext uri="{FF2B5EF4-FFF2-40B4-BE49-F238E27FC236}">
                  <a16:creationId xmlns:a16="http://schemas.microsoft.com/office/drawing/2014/main" id="{7ABB1F5E-BA99-403B-B0BB-6EC9F544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185">
              <a:extLst>
                <a:ext uri="{FF2B5EF4-FFF2-40B4-BE49-F238E27FC236}">
                  <a16:creationId xmlns:a16="http://schemas.microsoft.com/office/drawing/2014/main" id="{BD963D85-4E6B-461D-A174-A28CB2DC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6" name="Freeform 186">
              <a:extLst>
                <a:ext uri="{FF2B5EF4-FFF2-40B4-BE49-F238E27FC236}">
                  <a16:creationId xmlns:a16="http://schemas.microsoft.com/office/drawing/2014/main" id="{0A9EE545-5422-4888-AAA8-D875BB2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7" name="Freeform 187">
              <a:extLst>
                <a:ext uri="{FF2B5EF4-FFF2-40B4-BE49-F238E27FC236}">
                  <a16:creationId xmlns:a16="http://schemas.microsoft.com/office/drawing/2014/main" id="{3A4EF74B-0CDC-4516-807C-71A625DA4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Freeform 188">
              <a:extLst>
                <a:ext uri="{FF2B5EF4-FFF2-40B4-BE49-F238E27FC236}">
                  <a16:creationId xmlns:a16="http://schemas.microsoft.com/office/drawing/2014/main" id="{96F818E4-70B6-4BAE-B9EB-C5BF658F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9" name="Freeform 189">
              <a:extLst>
                <a:ext uri="{FF2B5EF4-FFF2-40B4-BE49-F238E27FC236}">
                  <a16:creationId xmlns:a16="http://schemas.microsoft.com/office/drawing/2014/main" id="{DAFA6584-8506-4CF6-93C6-2D34FB51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Freeform 190">
              <a:extLst>
                <a:ext uri="{FF2B5EF4-FFF2-40B4-BE49-F238E27FC236}">
                  <a16:creationId xmlns:a16="http://schemas.microsoft.com/office/drawing/2014/main" id="{835B5328-F888-44E5-90C0-26C53909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Freeform 191">
              <a:extLst>
                <a:ext uri="{FF2B5EF4-FFF2-40B4-BE49-F238E27FC236}">
                  <a16:creationId xmlns:a16="http://schemas.microsoft.com/office/drawing/2014/main" id="{5667E67E-FB7E-4124-AF68-8A5E9CE8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Freeform 192">
              <a:extLst>
                <a:ext uri="{FF2B5EF4-FFF2-40B4-BE49-F238E27FC236}">
                  <a16:creationId xmlns:a16="http://schemas.microsoft.com/office/drawing/2014/main" id="{C1627AF1-1111-4D17-A51E-BE6C988B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193">
              <a:extLst>
                <a:ext uri="{FF2B5EF4-FFF2-40B4-BE49-F238E27FC236}">
                  <a16:creationId xmlns:a16="http://schemas.microsoft.com/office/drawing/2014/main" id="{88B6065D-BADC-4DEC-BEEF-5E2B8082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194">
              <a:extLst>
                <a:ext uri="{FF2B5EF4-FFF2-40B4-BE49-F238E27FC236}">
                  <a16:creationId xmlns:a16="http://schemas.microsoft.com/office/drawing/2014/main" id="{F8D34953-3874-4A01-990A-5D5A32E8B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195">
              <a:extLst>
                <a:ext uri="{FF2B5EF4-FFF2-40B4-BE49-F238E27FC236}">
                  <a16:creationId xmlns:a16="http://schemas.microsoft.com/office/drawing/2014/main" id="{959A3214-180D-4AD6-84EB-10C52E975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Freeform 196">
              <a:extLst>
                <a:ext uri="{FF2B5EF4-FFF2-40B4-BE49-F238E27FC236}">
                  <a16:creationId xmlns:a16="http://schemas.microsoft.com/office/drawing/2014/main" id="{06DF0372-4FC4-40A5-B86C-A92D6B0D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197">
              <a:extLst>
                <a:ext uri="{FF2B5EF4-FFF2-40B4-BE49-F238E27FC236}">
                  <a16:creationId xmlns:a16="http://schemas.microsoft.com/office/drawing/2014/main" id="{942E54C6-BC21-4CD3-9DF2-6C090877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Freeform 198">
              <a:extLst>
                <a:ext uri="{FF2B5EF4-FFF2-40B4-BE49-F238E27FC236}">
                  <a16:creationId xmlns:a16="http://schemas.microsoft.com/office/drawing/2014/main" id="{9F25A551-7110-4991-96BD-26FA8FD4B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Freeform 199">
              <a:extLst>
                <a:ext uri="{FF2B5EF4-FFF2-40B4-BE49-F238E27FC236}">
                  <a16:creationId xmlns:a16="http://schemas.microsoft.com/office/drawing/2014/main" id="{83D7A859-38D8-4DDE-9CD3-5A9BEC56E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0" name="Freeform 200">
              <a:extLst>
                <a:ext uri="{FF2B5EF4-FFF2-40B4-BE49-F238E27FC236}">
                  <a16:creationId xmlns:a16="http://schemas.microsoft.com/office/drawing/2014/main" id="{E0E25396-E580-47EA-A0E1-03D4F86D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1" name="Freeform 201">
              <a:extLst>
                <a:ext uri="{FF2B5EF4-FFF2-40B4-BE49-F238E27FC236}">
                  <a16:creationId xmlns:a16="http://schemas.microsoft.com/office/drawing/2014/main" id="{473263B2-1141-443F-B719-B554ABC42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2" name="Freeform 202">
              <a:extLst>
                <a:ext uri="{FF2B5EF4-FFF2-40B4-BE49-F238E27FC236}">
                  <a16:creationId xmlns:a16="http://schemas.microsoft.com/office/drawing/2014/main" id="{051294BA-2397-45C7-9B99-46095917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3" name="Freeform 203">
              <a:extLst>
                <a:ext uri="{FF2B5EF4-FFF2-40B4-BE49-F238E27FC236}">
                  <a16:creationId xmlns:a16="http://schemas.microsoft.com/office/drawing/2014/main" id="{29AAF166-9363-4D4B-81E7-5C380621D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4" name="Freeform 204">
              <a:extLst>
                <a:ext uri="{FF2B5EF4-FFF2-40B4-BE49-F238E27FC236}">
                  <a16:creationId xmlns:a16="http://schemas.microsoft.com/office/drawing/2014/main" id="{76315D68-7511-4BC7-9AD7-EBF48305D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Freeform 206">
              <a:extLst>
                <a:ext uri="{FF2B5EF4-FFF2-40B4-BE49-F238E27FC236}">
                  <a16:creationId xmlns:a16="http://schemas.microsoft.com/office/drawing/2014/main" id="{6ED4AFED-ABFB-4C73-A572-466D6DB73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7" y="2249487"/>
              <a:ext cx="555626" cy="641350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Freeform 207">
              <a:extLst>
                <a:ext uri="{FF2B5EF4-FFF2-40B4-BE49-F238E27FC236}">
                  <a16:creationId xmlns:a16="http://schemas.microsoft.com/office/drawing/2014/main" id="{B13F5294-9CEF-462A-A59C-21ACB3A1E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Freeform 208">
              <a:extLst>
                <a:ext uri="{FF2B5EF4-FFF2-40B4-BE49-F238E27FC236}">
                  <a16:creationId xmlns:a16="http://schemas.microsoft.com/office/drawing/2014/main" id="{A2359C47-BEFE-4830-97AE-1F5BEE793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Freeform 209">
              <a:extLst>
                <a:ext uri="{FF2B5EF4-FFF2-40B4-BE49-F238E27FC236}">
                  <a16:creationId xmlns:a16="http://schemas.microsoft.com/office/drawing/2014/main" id="{5D1BE0B7-7365-4F88-81D6-D6EF6F0BA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Freeform 210">
              <a:extLst>
                <a:ext uri="{FF2B5EF4-FFF2-40B4-BE49-F238E27FC236}">
                  <a16:creationId xmlns:a16="http://schemas.microsoft.com/office/drawing/2014/main" id="{0CB09A2B-D08D-4247-BA84-6AA59D280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Freeform 211">
              <a:extLst>
                <a:ext uri="{FF2B5EF4-FFF2-40B4-BE49-F238E27FC236}">
                  <a16:creationId xmlns:a16="http://schemas.microsoft.com/office/drawing/2014/main" id="{324EF862-1877-47B2-BDB8-99F5B8F06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1" name="Freeform 212">
              <a:extLst>
                <a:ext uri="{FF2B5EF4-FFF2-40B4-BE49-F238E27FC236}">
                  <a16:creationId xmlns:a16="http://schemas.microsoft.com/office/drawing/2014/main" id="{3F059410-62ED-42A2-AA45-C4854FF0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63" name="Triangle rectangle 62"/>
          <p:cNvSpPr/>
          <p:nvPr/>
        </p:nvSpPr>
        <p:spPr>
          <a:xfrm rot="1266206">
            <a:off x="1295648" y="1313406"/>
            <a:ext cx="233987" cy="61274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ZoneTexte 72"/>
          <p:cNvSpPr txBox="1"/>
          <p:nvPr/>
        </p:nvSpPr>
        <p:spPr>
          <a:xfrm>
            <a:off x="1551693" y="466903"/>
            <a:ext cx="83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Research Challenges: Thermal management of the PCB structures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1928794" y="4883307"/>
            <a:ext cx="4781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ources of thermal losses</a:t>
            </a:r>
            <a:r>
              <a:rPr kumimoji="1"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aster switching speed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maller Electronics packaging size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ower density increase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oor thermal conductivity of PCB substrate (Material FR4)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pic>
        <p:nvPicPr>
          <p:cNvPr id="83" name="Image 82" descr="proto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28" y="1078918"/>
            <a:ext cx="4145279" cy="3108960"/>
          </a:xfrm>
          <a:prstGeom prst="rect">
            <a:avLst/>
          </a:prstGeom>
        </p:spPr>
      </p:pic>
      <p:pic>
        <p:nvPicPr>
          <p:cNvPr id="91" name="Image 90" descr="proto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1671" y="1078918"/>
            <a:ext cx="4145278" cy="3108960"/>
          </a:xfrm>
          <a:prstGeom prst="rect">
            <a:avLst/>
          </a:prstGeom>
        </p:spPr>
      </p:pic>
      <p:sp>
        <p:nvSpPr>
          <p:cNvPr id="92" name="ZoneTexte 91"/>
          <p:cNvSpPr txBox="1"/>
          <p:nvPr/>
        </p:nvSpPr>
        <p:spPr>
          <a:xfrm>
            <a:off x="7421671" y="4183758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 on </a:t>
            </a:r>
            <a:r>
              <a:rPr lang="en-US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  <a:r>
              <a:rPr lang="en-US" sz="1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sz="1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1949928" y="4183759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 on </a:t>
            </a:r>
            <a:r>
              <a:rPr lang="en-US" sz="14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DBC</a:t>
            </a:r>
            <a:r>
              <a:rPr lang="en-US" sz="1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sz="1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1412641" y="6384902"/>
            <a:ext cx="9019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Y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Chenjiang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Laboure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C.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Buttay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"Thermal management of lateral GaN power devices."[C] Integrated Power Packaging (IWIPP), 2015 IEEE International Workshop on, 2015.</a:t>
            </a:r>
          </a:p>
        </p:txBody>
      </p:sp>
      <p:cxnSp>
        <p:nvCxnSpPr>
          <p:cNvPr id="96" name="直接连接符 27"/>
          <p:cNvCxnSpPr/>
          <p:nvPr/>
        </p:nvCxnSpPr>
        <p:spPr>
          <a:xfrm>
            <a:off x="6715233" y="1268926"/>
            <a:ext cx="0" cy="29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2"/>
          <p:cNvSpPr/>
          <p:nvPr/>
        </p:nvSpPr>
        <p:spPr>
          <a:xfrm>
            <a:off x="6362014" y="232682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VS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47285"/>
              </p:ext>
            </p:extLst>
          </p:nvPr>
        </p:nvGraphicFramePr>
        <p:xfrm>
          <a:off x="8454571" y="0"/>
          <a:ext cx="373742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Backgrounds</a:t>
                      </a:r>
                      <a:endParaRPr lang="en-US" sz="12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technology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challenges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文本框 8"/>
          <p:cNvSpPr txBox="1"/>
          <p:nvPr/>
        </p:nvSpPr>
        <p:spPr>
          <a:xfrm>
            <a:off x="7991757" y="4882435"/>
            <a:ext cx="3762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 thermal management?</a:t>
            </a:r>
            <a:endParaRPr kumimoji="1"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imit failure, increase reliability</a:t>
            </a:r>
            <a:endParaRPr kumimoji="1"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 heat flow and remove heat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1" lang="en-US" altLang="zh-CN" sz="1600" b="1" i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argin on component thermal constraints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59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6E16-507A-4B12-A218-0B850AC8E640}" type="datetime1">
              <a:rPr lang="fr-FR" smtClean="0"/>
              <a:t>10/03/2019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441417" y="3022313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Bibliographie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28292404"/>
              </p:ext>
            </p:extLst>
          </p:nvPr>
        </p:nvGraphicFramePr>
        <p:xfrm>
          <a:off x="3726046" y="4309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7382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799106" y="2760644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pic>
        <p:nvPicPr>
          <p:cNvPr id="158" name="图片 32">
            <a:extLst>
              <a:ext uri="{FF2B5EF4-FFF2-40B4-BE49-F238E27FC236}">
                <a16:creationId xmlns:a16="http://schemas.microsoft.com/office/drawing/2014/main" id="{1D244A16-0BC9-4D09-B5ED-09FAD9103E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66" y="1867177"/>
            <a:ext cx="1463040" cy="1482548"/>
          </a:xfrm>
          <a:prstGeom prst="rect">
            <a:avLst/>
          </a:prstGeom>
          <a:ln>
            <a:noFill/>
          </a:ln>
        </p:spPr>
      </p:pic>
      <p:sp>
        <p:nvSpPr>
          <p:cNvPr id="159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723284" y="195316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60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9EDC-E39B-4F69-8C86-50A638C60F0D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00104 0.1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 animBg="1"/>
      <p:bldP spid="12" grpId="0" animBg="1"/>
      <p:bldP spid="13" grpId="0"/>
      <p:bldP spid="155" grpId="0"/>
      <p:bldP spid="156" grpId="0"/>
      <p:bldP spid="15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6" name="组合 8"/>
          <p:cNvGrpSpPr/>
          <p:nvPr/>
        </p:nvGrpSpPr>
        <p:grpSpPr bwMode="auto">
          <a:xfrm>
            <a:off x="50756" y="2326985"/>
            <a:ext cx="2259643" cy="2259643"/>
            <a:chOff x="1103084" y="2155825"/>
            <a:chExt cx="3176815" cy="3176815"/>
          </a:xfrm>
          <a:solidFill>
            <a:schemeClr val="accent1">
              <a:lumMod val="75000"/>
            </a:schemeClr>
          </a:solidFill>
        </p:grpSpPr>
        <p:sp>
          <p:nvSpPr>
            <p:cNvPr id="177" name="椭圆 9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>
              <a:off x="1139927" y="2192668"/>
              <a:ext cx="3103131" cy="3103128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5" name="矩形 35"/>
          <p:cNvSpPr/>
          <p:nvPr/>
        </p:nvSpPr>
        <p:spPr>
          <a:xfrm>
            <a:off x="1116394" y="2894124"/>
            <a:ext cx="20193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Thermal Solutions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28407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273664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368956"/>
            <a:ext cx="782723" cy="45720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" y="2816726"/>
            <a:ext cx="1280160" cy="1280160"/>
          </a:xfrm>
          <a:prstGeom prst="rect">
            <a:avLst/>
          </a:prstGeom>
        </p:spPr>
      </p:pic>
      <p:sp>
        <p:nvSpPr>
          <p:cNvPr id="175" name="矩形 35"/>
          <p:cNvSpPr/>
          <p:nvPr/>
        </p:nvSpPr>
        <p:spPr>
          <a:xfrm>
            <a:off x="904694" y="378900"/>
            <a:ext cx="1266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Arc 67"/>
          <p:cNvSpPr/>
          <p:nvPr/>
        </p:nvSpPr>
        <p:spPr>
          <a:xfrm>
            <a:off x="7655876" y="1081492"/>
            <a:ext cx="3110481" cy="2125806"/>
          </a:xfrm>
          <a:prstGeom prst="arc">
            <a:avLst>
              <a:gd name="adj1" fmla="val 10737355"/>
              <a:gd name="adj2" fmla="val 21213333"/>
            </a:avLst>
          </a:prstGeom>
          <a:ln w="28575">
            <a:solidFill>
              <a:schemeClr val="accent5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9" name="Arc 68"/>
          <p:cNvSpPr/>
          <p:nvPr/>
        </p:nvSpPr>
        <p:spPr>
          <a:xfrm flipV="1">
            <a:off x="4614203" y="4081086"/>
            <a:ext cx="3041673" cy="2305794"/>
          </a:xfrm>
          <a:prstGeom prst="arc">
            <a:avLst>
              <a:gd name="adj1" fmla="val 11262015"/>
              <a:gd name="adj2" fmla="val 21482518"/>
            </a:avLst>
          </a:prstGeom>
          <a:ln w="28575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70" name="Group 2"/>
          <p:cNvGrpSpPr/>
          <p:nvPr/>
        </p:nvGrpSpPr>
        <p:grpSpPr>
          <a:xfrm>
            <a:off x="3306630" y="2060918"/>
            <a:ext cx="2782202" cy="3496231"/>
            <a:chOff x="1561121" y="2383032"/>
            <a:chExt cx="2782202" cy="2337542"/>
          </a:xfrm>
        </p:grpSpPr>
        <p:sp>
          <p:nvSpPr>
            <p:cNvPr id="71" name="Rounded Rectangle 24"/>
            <p:cNvSpPr/>
            <p:nvPr/>
          </p:nvSpPr>
          <p:spPr>
            <a:xfrm>
              <a:off x="1561121" y="2383032"/>
              <a:ext cx="2782202" cy="2118979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Prototype 1: Thermal vias 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76" name="Group 3"/>
          <p:cNvGrpSpPr/>
          <p:nvPr/>
        </p:nvGrpSpPr>
        <p:grpSpPr>
          <a:xfrm>
            <a:off x="6318945" y="1800922"/>
            <a:ext cx="2782202" cy="3429319"/>
            <a:chOff x="4573436" y="2205626"/>
            <a:chExt cx="2782202" cy="2194514"/>
          </a:xfrm>
        </p:grpSpPr>
        <p:sp>
          <p:nvSpPr>
            <p:cNvPr id="77" name="Rounded Rectangle 27"/>
            <p:cNvSpPr/>
            <p:nvPr/>
          </p:nvSpPr>
          <p:spPr>
            <a:xfrm>
              <a:off x="4573436" y="2372007"/>
              <a:ext cx="2782202" cy="2028133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8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635768" y="2205626"/>
              <a:ext cx="2606917" cy="4136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Prototype 2: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Thick PCB copper layer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82" name="Group 22"/>
          <p:cNvGrpSpPr/>
          <p:nvPr/>
        </p:nvGrpSpPr>
        <p:grpSpPr>
          <a:xfrm>
            <a:off x="9331260" y="2060918"/>
            <a:ext cx="2782202" cy="3526959"/>
            <a:chOff x="7585751" y="2553864"/>
            <a:chExt cx="2782202" cy="2183748"/>
          </a:xfrm>
        </p:grpSpPr>
        <p:sp>
          <p:nvSpPr>
            <p:cNvPr id="83" name="Rounded Rectangle 28"/>
            <p:cNvSpPr/>
            <p:nvPr/>
          </p:nvSpPr>
          <p:spPr>
            <a:xfrm>
              <a:off x="7585751" y="2553864"/>
              <a:ext cx="2782202" cy="1945254"/>
            </a:xfrm>
            <a:prstGeom prst="roundRect">
              <a:avLst>
                <a:gd name="adj" fmla="val 7971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" name="Rounded Rectangle 31"/>
            <p:cNvSpPr/>
            <p:nvPr/>
          </p:nvSpPr>
          <p:spPr>
            <a:xfrm>
              <a:off x="8071395" y="4309636"/>
              <a:ext cx="1800666" cy="408951"/>
            </a:xfrm>
            <a:prstGeom prst="roundRect">
              <a:avLst>
                <a:gd name="adj" fmla="val 12991"/>
              </a:avLst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707076" y="4301588"/>
              <a:ext cx="2553559" cy="436024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Prototype 3: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Peltier modules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89" name="矩形 47"/>
          <p:cNvSpPr>
            <a:spLocks noChangeArrowheads="1"/>
          </p:cNvSpPr>
          <p:nvPr/>
        </p:nvSpPr>
        <p:spPr bwMode="auto">
          <a:xfrm>
            <a:off x="3305878" y="3273603"/>
            <a:ext cx="2782202" cy="1172621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37160" indent="-137160" algn="just"/>
            <a:r>
              <a:rPr lang="en-US" altLang="zh-CN" sz="13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Principle: </a:t>
            </a:r>
            <a:r>
              <a:rPr lang="en-US" altLang="zh-CN" sz="13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Plating-Through-Holes in the PCB substrates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Analysis: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Critical via parameters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Arrangement Optimization: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Normalized via </a:t>
            </a:r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parameters</a:t>
            </a:r>
            <a:endParaRPr lang="en-US" altLang="zh-CN" sz="1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0" name="Groupe 89"/>
          <p:cNvGrpSpPr/>
          <p:nvPr/>
        </p:nvGrpSpPr>
        <p:grpSpPr>
          <a:xfrm>
            <a:off x="3405268" y="2252313"/>
            <a:ext cx="3200400" cy="640080"/>
            <a:chOff x="223850" y="2705074"/>
            <a:chExt cx="4523872" cy="702932"/>
          </a:xfrm>
        </p:grpSpPr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850" y="3014899"/>
              <a:ext cx="3580459" cy="393107"/>
            </a:xfrm>
            <a:prstGeom prst="rect">
              <a:avLst/>
            </a:prstGeom>
          </p:spPr>
        </p:pic>
        <p:sp>
          <p:nvSpPr>
            <p:cNvPr id="92" name="Text Box 19"/>
            <p:cNvSpPr txBox="1">
              <a:spLocks noChangeArrowheads="1"/>
            </p:cNvSpPr>
            <p:nvPr/>
          </p:nvSpPr>
          <p:spPr bwMode="auto">
            <a:xfrm>
              <a:off x="2471755" y="2705074"/>
              <a:ext cx="2275967" cy="4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60020" tIns="80010" rIns="160020" bIns="80010">
              <a:spAutoFit/>
            </a:bodyPr>
            <a:lstStyle>
              <a:defPPr>
                <a:defRPr kern="1200" smtId="4294967295"/>
              </a:defPPr>
              <a:lvl1pPr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1pPr>
              <a:lvl2pPr marL="742950" indent="-28575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2pPr>
              <a:lvl3pPr marL="11430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3pPr>
              <a:lvl4pPr marL="16002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4pPr>
              <a:lvl5pPr marL="20574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5pPr>
              <a:lvl6pPr marL="25146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6pPr>
              <a:lvl7pPr marL="29718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7pPr>
              <a:lvl8pPr marL="34290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8pPr>
              <a:lvl9pPr marL="38862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hangingPunct="1">
                <a:spcBef>
                  <a:spcPts val="1200"/>
                </a:spcBef>
              </a:pPr>
              <a:r>
                <a:rPr lang="en-US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Thermal Vias</a:t>
              </a:r>
            </a:p>
          </p:txBody>
        </p:sp>
        <p:cxnSp>
          <p:nvCxnSpPr>
            <p:cNvPr id="93" name="Connecteur droit avec flèche 92"/>
            <p:cNvCxnSpPr/>
            <p:nvPr/>
          </p:nvCxnSpPr>
          <p:spPr bwMode="auto">
            <a:xfrm flipH="1">
              <a:off x="2339752" y="2893587"/>
              <a:ext cx="305523" cy="39139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6317429" y="4202229"/>
            <a:ext cx="2786577" cy="292380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285750" indent="-285750"/>
            <a:r>
              <a:rPr lang="en-US" altLang="zh-CN" sz="13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Principle: </a:t>
            </a:r>
            <a:r>
              <a:rPr lang="en-US" altLang="zh-CN" sz="13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Lateral heat dissipation</a:t>
            </a:r>
            <a:endParaRPr lang="en-US" altLang="zh-CN" sz="13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8" name="Groupe 97"/>
          <p:cNvGrpSpPr/>
          <p:nvPr/>
        </p:nvGrpSpPr>
        <p:grpSpPr>
          <a:xfrm>
            <a:off x="9445824" y="2193118"/>
            <a:ext cx="2560320" cy="772948"/>
            <a:chOff x="2723971" y="4858506"/>
            <a:chExt cx="3699909" cy="1281931"/>
          </a:xfrm>
        </p:grpSpPr>
        <p:pic>
          <p:nvPicPr>
            <p:cNvPr id="99" name="Image 9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3971" y="5494778"/>
              <a:ext cx="3699909" cy="645659"/>
            </a:xfrm>
            <a:prstGeom prst="rect">
              <a:avLst/>
            </a:prstGeom>
          </p:spPr>
        </p:pic>
        <p:sp>
          <p:nvSpPr>
            <p:cNvPr id="100" name="Text Box 19"/>
            <p:cNvSpPr txBox="1">
              <a:spLocks noChangeArrowheads="1"/>
            </p:cNvSpPr>
            <p:nvPr/>
          </p:nvSpPr>
          <p:spPr bwMode="auto">
            <a:xfrm>
              <a:off x="3790958" y="4858506"/>
              <a:ext cx="1776006" cy="523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60020" tIns="80010" rIns="160020" bIns="80010">
              <a:spAutoFit/>
            </a:bodyPr>
            <a:lstStyle>
              <a:defPPr>
                <a:defRPr kern="1200" smtId="4294967295"/>
              </a:defPPr>
              <a:lvl1pPr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1pPr>
              <a:lvl2pPr marL="742950" indent="-28575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2pPr>
              <a:lvl3pPr marL="11430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3pPr>
              <a:lvl4pPr marL="16002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4pPr>
              <a:lvl5pPr marL="2057400" indent="-228600" defTabSz="4389438" eaLnBrk="0" hangingPunct="0">
                <a:defRPr sz="3500">
                  <a:solidFill>
                    <a:schemeClr val="tx1"/>
                  </a:solidFill>
                  <a:latin typeface="Arial"/>
                </a:defRPr>
              </a:lvl5pPr>
              <a:lvl6pPr marL="25146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6pPr>
              <a:lvl7pPr marL="29718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7pPr>
              <a:lvl8pPr marL="34290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8pPr>
              <a:lvl9pPr marL="38862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hangingPunct="1">
                <a:spcBef>
                  <a:spcPts val="1200"/>
                </a:spcBef>
              </a:pP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Peltier Modules</a:t>
              </a:r>
            </a:p>
          </p:txBody>
        </p:sp>
        <p:cxnSp>
          <p:nvCxnSpPr>
            <p:cNvPr id="101" name="Connecteur droit avec flèche 100"/>
            <p:cNvCxnSpPr/>
            <p:nvPr/>
          </p:nvCxnSpPr>
          <p:spPr bwMode="auto">
            <a:xfrm flipH="1">
              <a:off x="3663523" y="5278215"/>
              <a:ext cx="432048" cy="2077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Connecteur droit avec flèche 101"/>
            <p:cNvCxnSpPr/>
            <p:nvPr/>
          </p:nvCxnSpPr>
          <p:spPr bwMode="auto">
            <a:xfrm>
              <a:off x="5044319" y="5270734"/>
              <a:ext cx="340261" cy="21605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9330496" y="3237548"/>
            <a:ext cx="2776461" cy="137267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137160" indent="-137160" algn="just"/>
            <a:r>
              <a:rPr lang="en-US" altLang="zh-CN" sz="13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Principle: </a:t>
            </a:r>
            <a:r>
              <a:rPr lang="en-US" altLang="zh-CN" sz="13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Forced lateral heat flux based on Peltier effect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Analysis: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Peltier parameters and device </a:t>
            </a:r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efficiency</a:t>
            </a:r>
          </a:p>
          <a:p>
            <a:pPr marL="137160" indent="-137160" algn="just"/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Efficiency Optimization: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Appropriate power </a:t>
            </a:r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application</a:t>
            </a:r>
            <a:endParaRPr lang="en-US" altLang="zh-CN" sz="13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6512014" y="2844441"/>
            <a:ext cx="2430770" cy="927303"/>
            <a:chOff x="6512014" y="2939853"/>
            <a:chExt cx="2430770" cy="927303"/>
          </a:xfrm>
        </p:grpSpPr>
        <p:pic>
          <p:nvPicPr>
            <p:cNvPr id="96" name="Image 9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516779" y="2952756"/>
              <a:ext cx="2377440" cy="9144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512014" y="3071044"/>
              <a:ext cx="888910" cy="448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243826" y="2939853"/>
              <a:ext cx="878250" cy="448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973254" y="3068877"/>
              <a:ext cx="969530" cy="448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 flipH="1" flipV="1">
              <a:off x="6805944" y="3031331"/>
              <a:ext cx="118732" cy="5524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38540"/>
            <a:ext cx="3474720" cy="95482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61</a:t>
            </a:fld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5805-FCD1-477D-A05E-642B858E7813}" type="datetime1">
              <a:rPr lang="fr-FR" smtClean="0"/>
              <a:t>10/03/2019</a:t>
            </a:fld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89" grpId="0"/>
      <p:bldP spid="97" grpId="0"/>
      <p:bldP spid="10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9106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799106" y="2760644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sp>
        <p:nvSpPr>
          <p:cNvPr id="159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711212" y="272145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62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5AA0F-5FD3-443A-9577-B28BFF45E25C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00208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2" grpId="0" animBg="1"/>
      <p:bldP spid="13" grpId="0"/>
      <p:bldP spid="154" grpId="0"/>
      <p:bldP spid="155" grpId="0"/>
      <p:bldP spid="156" grpId="0"/>
      <p:bldP spid="1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6" name="组合 8"/>
          <p:cNvGrpSpPr/>
          <p:nvPr/>
        </p:nvGrpSpPr>
        <p:grpSpPr bwMode="auto">
          <a:xfrm>
            <a:off x="50756" y="2326985"/>
            <a:ext cx="2259643" cy="2259643"/>
            <a:chOff x="1103084" y="2155825"/>
            <a:chExt cx="3176815" cy="3176815"/>
          </a:xfrm>
          <a:solidFill>
            <a:schemeClr val="accent1">
              <a:lumMod val="75000"/>
            </a:schemeClr>
          </a:solidFill>
        </p:grpSpPr>
        <p:sp>
          <p:nvSpPr>
            <p:cNvPr id="177" name="椭圆 9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>
              <a:off x="1139927" y="2192668"/>
              <a:ext cx="3103131" cy="3103128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5" name="矩形 35"/>
          <p:cNvSpPr/>
          <p:nvPr/>
        </p:nvSpPr>
        <p:spPr>
          <a:xfrm>
            <a:off x="1116394" y="2894124"/>
            <a:ext cx="20193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Thermal Modeling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28407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273664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368956"/>
            <a:ext cx="782723" cy="45720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" y="2816726"/>
            <a:ext cx="1280160" cy="1280160"/>
          </a:xfrm>
          <a:prstGeom prst="rect">
            <a:avLst/>
          </a:prstGeom>
        </p:spPr>
      </p:pic>
      <p:sp>
        <p:nvSpPr>
          <p:cNvPr id="175" name="矩形 35"/>
          <p:cNvSpPr/>
          <p:nvPr/>
        </p:nvSpPr>
        <p:spPr>
          <a:xfrm>
            <a:off x="904693" y="378900"/>
            <a:ext cx="1266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38540"/>
            <a:ext cx="3474720" cy="954820"/>
          </a:xfrm>
          <a:prstGeom prst="rect">
            <a:avLst/>
          </a:prstGeom>
        </p:spPr>
      </p:pic>
      <p:sp>
        <p:nvSpPr>
          <p:cNvPr id="48" name="右箭头 38"/>
          <p:cNvSpPr>
            <a:spLocks noChangeArrowheads="1"/>
          </p:cNvSpPr>
          <p:nvPr/>
        </p:nvSpPr>
        <p:spPr bwMode="auto">
          <a:xfrm>
            <a:off x="6937760" y="2662761"/>
            <a:ext cx="2385205" cy="441965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右箭头 39"/>
          <p:cNvSpPr>
            <a:spLocks noChangeArrowheads="1"/>
          </p:cNvSpPr>
          <p:nvPr/>
        </p:nvSpPr>
        <p:spPr bwMode="auto">
          <a:xfrm flipH="1">
            <a:off x="6082036" y="3330156"/>
            <a:ext cx="2286000" cy="440077"/>
          </a:xfrm>
          <a:prstGeom prst="rightArrow">
            <a:avLst>
              <a:gd name="adj1" fmla="val 50000"/>
              <a:gd name="adj2" fmla="val 50064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0"/>
          <p:cNvSpPr>
            <a:spLocks noChangeArrowheads="1"/>
          </p:cNvSpPr>
          <p:nvPr/>
        </p:nvSpPr>
        <p:spPr bwMode="auto">
          <a:xfrm>
            <a:off x="3433697" y="1962100"/>
            <a:ext cx="2560320" cy="2560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fr-FR" altLang="zh-CN" sz="2000" kern="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Thermoelectric</a:t>
            </a:r>
            <a:r>
              <a:rPr lang="fr-FR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sz="2000" kern="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modeling</a:t>
            </a:r>
            <a:r>
              <a:rPr lang="fr-FR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fr-FR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(1D &amp; 2D)</a:t>
            </a:r>
            <a:endParaRPr lang="zh-CN" altLang="en-US" sz="2000" kern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椭圆 41"/>
          <p:cNvSpPr>
            <a:spLocks noChangeArrowheads="1"/>
          </p:cNvSpPr>
          <p:nvPr/>
        </p:nvSpPr>
        <p:spPr bwMode="auto">
          <a:xfrm>
            <a:off x="9441820" y="1962100"/>
            <a:ext cx="2560320" cy="2560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Finite Element Modeling </a:t>
            </a: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(3D FEM)</a:t>
            </a:r>
            <a:endParaRPr lang="zh-CN" altLang="en-US" sz="2000" kern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42"/>
          <p:cNvSpPr/>
          <p:nvPr/>
        </p:nvSpPr>
        <p:spPr>
          <a:xfrm>
            <a:off x="6844509" y="2524384"/>
            <a:ext cx="1678335" cy="13957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108283" tIns="54141" rIns="108283" bIns="54141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kern="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Study methods</a:t>
            </a:r>
            <a:endParaRPr lang="zh-CN" altLang="en-US" sz="2000" b="1" kern="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下箭头 48"/>
          <p:cNvSpPr>
            <a:spLocks noChangeArrowheads="1"/>
          </p:cNvSpPr>
          <p:nvPr/>
        </p:nvSpPr>
        <p:spPr bwMode="auto">
          <a:xfrm>
            <a:off x="7208303" y="4112806"/>
            <a:ext cx="950745" cy="66105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dist="38100" algn="l" rotWithShape="0">
              <a:srgbClr val="000000">
                <a:alpha val="39999"/>
              </a:srgbClr>
            </a:outerShdw>
          </a:effectLst>
        </p:spPr>
        <p:txBody>
          <a:bodyPr lIns="108283" tIns="54141" rIns="108283" bIns="54141"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zh-CN" altLang="en-US" sz="21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49"/>
          <p:cNvSpPr txBox="1"/>
          <p:nvPr/>
        </p:nvSpPr>
        <p:spPr bwMode="auto">
          <a:xfrm>
            <a:off x="3672531" y="4911091"/>
            <a:ext cx="2845948" cy="949569"/>
          </a:xfrm>
          <a:prstGeom prst="rect">
            <a:avLst/>
          </a:prstGeom>
          <a:noFill/>
        </p:spPr>
        <p:txBody>
          <a:bodyPr wrap="square" lIns="108283" tIns="54141" rIns="108283" bIns="54141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Theoretical thermal analysis gives us fundamental thermal operating mechanism.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TextBox 50"/>
          <p:cNvSpPr txBox="1"/>
          <p:nvPr/>
        </p:nvSpPr>
        <p:spPr bwMode="auto">
          <a:xfrm>
            <a:off x="9103601" y="4905918"/>
            <a:ext cx="2639443" cy="669493"/>
          </a:xfrm>
          <a:prstGeom prst="rect">
            <a:avLst/>
          </a:prstGeom>
          <a:noFill/>
        </p:spPr>
        <p:txBody>
          <a:bodyPr wrap="square" lIns="108283" tIns="54141" rIns="108283" bIns="54141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Precise 3D FEM simulations with appropriate boundary conditions.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TextBox 19"/>
          <p:cNvSpPr txBox="1">
            <a:spLocks noChangeArrowheads="1"/>
          </p:cNvSpPr>
          <p:nvPr/>
        </p:nvSpPr>
        <p:spPr bwMode="auto">
          <a:xfrm>
            <a:off x="6838911" y="4752203"/>
            <a:ext cx="1689528" cy="1106536"/>
          </a:xfrm>
          <a:prstGeom prst="rect">
            <a:avLst/>
          </a:prstGeom>
          <a:noFill/>
          <a:ln>
            <a:noFill/>
          </a:ln>
        </p:spPr>
        <p:txBody>
          <a:bodyPr wrap="square" lIns="108283" tIns="54141" rIns="108283" bIns="541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b="1" kern="0" dirty="0" smtClean="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performance predictions </a:t>
            </a:r>
            <a:endParaRPr lang="zh-CN" altLang="en-US" b="1" kern="0" dirty="0">
              <a:solidFill>
                <a:srgbClr val="4D4D4D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40" y="1504900"/>
            <a:ext cx="1155033" cy="457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18" y="1596340"/>
            <a:ext cx="1467923" cy="36576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63</a:t>
            </a:fld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D65F-DB57-4054-8B74-AB44B8F70044}" type="datetime1">
              <a:rPr lang="fr-FR" smtClean="0"/>
              <a:t>10/03/2019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9106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906721" y="2633463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sp>
        <p:nvSpPr>
          <p:cNvPr id="159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679730" y="3457008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64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894B-6B0C-4103-BE22-948F8322BB44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00208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12" grpId="0" animBg="1"/>
      <p:bldP spid="13" grpId="0"/>
      <p:bldP spid="154" grpId="0"/>
      <p:bldP spid="156" grpId="0"/>
      <p:bldP spid="15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6" name="组合 8"/>
          <p:cNvGrpSpPr/>
          <p:nvPr/>
        </p:nvGrpSpPr>
        <p:grpSpPr bwMode="auto">
          <a:xfrm>
            <a:off x="20934" y="2239774"/>
            <a:ext cx="2259643" cy="2259643"/>
            <a:chOff x="1103084" y="2155825"/>
            <a:chExt cx="3176815" cy="3176815"/>
          </a:xfrm>
          <a:solidFill>
            <a:schemeClr val="accent1">
              <a:lumMod val="75000"/>
            </a:schemeClr>
          </a:solidFill>
        </p:grpSpPr>
        <p:sp>
          <p:nvSpPr>
            <p:cNvPr id="177" name="椭圆 9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>
              <a:off x="1139927" y="2192668"/>
              <a:ext cx="3103131" cy="3103128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5" name="矩形 35"/>
          <p:cNvSpPr/>
          <p:nvPr/>
        </p:nvSpPr>
        <p:spPr>
          <a:xfrm>
            <a:off x="623988" y="1987827"/>
            <a:ext cx="26459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Experimental validations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7" name="Imag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28407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273664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368956"/>
            <a:ext cx="782723" cy="45720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904693" y="378900"/>
            <a:ext cx="1266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38540"/>
            <a:ext cx="3474720" cy="954820"/>
          </a:xfrm>
          <a:prstGeom prst="rect">
            <a:avLst/>
          </a:prstGeom>
        </p:spPr>
      </p:pic>
      <p:sp>
        <p:nvSpPr>
          <p:cNvPr id="46" name="Oval 22"/>
          <p:cNvSpPr>
            <a:spLocks noChangeArrowheads="1"/>
          </p:cNvSpPr>
          <p:nvPr/>
        </p:nvSpPr>
        <p:spPr bwMode="auto">
          <a:xfrm>
            <a:off x="8397432" y="1412210"/>
            <a:ext cx="1737360" cy="17373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ctr" anchorCtr="0" compatLnSpc="1"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bjectives</a:t>
            </a:r>
            <a:endParaRPr lang="zh-CN" altLang="en-US" b="1" baseline="-3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 flipH="1">
            <a:off x="3200400" y="2298409"/>
            <a:ext cx="5229225" cy="0"/>
          </a:xfrm>
          <a:prstGeom prst="line">
            <a:avLst/>
          </a:prstGeom>
          <a:noFill/>
          <a:ln w="28575" cap="flat">
            <a:solidFill>
              <a:schemeClr val="accent1">
                <a:lumMod val="75000"/>
              </a:schemeClr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Freeform 24"/>
          <p:cNvSpPr>
            <a:spLocks noEditPoints="1"/>
          </p:cNvSpPr>
          <p:nvPr/>
        </p:nvSpPr>
        <p:spPr bwMode="auto">
          <a:xfrm>
            <a:off x="5359358" y="2290082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Freeform 25"/>
          <p:cNvSpPr>
            <a:spLocks noEditPoints="1"/>
          </p:cNvSpPr>
          <p:nvPr/>
        </p:nvSpPr>
        <p:spPr bwMode="auto">
          <a:xfrm>
            <a:off x="4478091" y="2290082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Freeform 26"/>
          <p:cNvSpPr>
            <a:spLocks noEditPoints="1"/>
          </p:cNvSpPr>
          <p:nvPr/>
        </p:nvSpPr>
        <p:spPr bwMode="auto">
          <a:xfrm>
            <a:off x="3628708" y="2290082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Freeform 27"/>
          <p:cNvSpPr/>
          <p:nvPr/>
        </p:nvSpPr>
        <p:spPr bwMode="auto">
          <a:xfrm>
            <a:off x="5467465" y="2570287"/>
            <a:ext cx="1606476" cy="1217971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Freeform 28"/>
          <p:cNvSpPr/>
          <p:nvPr/>
        </p:nvSpPr>
        <p:spPr bwMode="auto">
          <a:xfrm>
            <a:off x="4576772" y="2570289"/>
            <a:ext cx="2497169" cy="2178589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29"/>
          <p:cNvSpPr/>
          <p:nvPr/>
        </p:nvSpPr>
        <p:spPr bwMode="auto">
          <a:xfrm>
            <a:off x="3726299" y="2587242"/>
            <a:ext cx="3347642" cy="3126316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17"/>
          <p:cNvSpPr txBox="1"/>
          <p:nvPr/>
        </p:nvSpPr>
        <p:spPr>
          <a:xfrm>
            <a:off x="7073941" y="3223327"/>
            <a:ext cx="412147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Box 20"/>
          <p:cNvSpPr txBox="1"/>
          <p:nvPr/>
        </p:nvSpPr>
        <p:spPr>
          <a:xfrm>
            <a:off x="7484030" y="3211554"/>
            <a:ext cx="4567476" cy="716404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Establish a test bench </a:t>
            </a:r>
            <a:r>
              <a:rPr lang="en-US" altLang="zh-CN" sz="160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create models according to the real PCB structures</a:t>
            </a:r>
            <a:endParaRPr lang="zh-CN" altLang="en-US" sz="160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7484030" y="4267920"/>
            <a:ext cx="4567476" cy="716404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Validate cooling effect predictions by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omparisons</a:t>
            </a:r>
            <a:r>
              <a:rPr lang="en-US" altLang="zh-CN" sz="160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between simulation and experimental results</a:t>
            </a:r>
            <a:endParaRPr lang="zh-CN" altLang="en-US" sz="160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2"/>
          <p:cNvSpPr txBox="1"/>
          <p:nvPr/>
        </p:nvSpPr>
        <p:spPr>
          <a:xfrm>
            <a:off x="7465248" y="5290204"/>
            <a:ext cx="4586257" cy="716404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Optimize the cooling efficiency</a:t>
            </a:r>
            <a:r>
              <a:rPr lang="en-US" altLang="zh-CN" sz="1600" dirty="0" smtClean="0">
                <a:solidFill>
                  <a:srgbClr val="41445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especially for the Peltier modules</a:t>
            </a:r>
            <a:endParaRPr lang="zh-CN" altLang="en-US" sz="1600" dirty="0">
              <a:solidFill>
                <a:srgbClr val="41445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TextBox 17"/>
          <p:cNvSpPr txBox="1"/>
          <p:nvPr/>
        </p:nvSpPr>
        <p:spPr>
          <a:xfrm>
            <a:off x="7073941" y="4281056"/>
            <a:ext cx="391308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TextBox 17"/>
          <p:cNvSpPr txBox="1"/>
          <p:nvPr/>
        </p:nvSpPr>
        <p:spPr>
          <a:xfrm>
            <a:off x="7071885" y="5301977"/>
            <a:ext cx="412147" cy="50711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矩形 35"/>
          <p:cNvSpPr/>
          <p:nvPr/>
        </p:nvSpPr>
        <p:spPr>
          <a:xfrm>
            <a:off x="4588224" y="4215757"/>
            <a:ext cx="811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矩形 35"/>
          <p:cNvSpPr/>
          <p:nvPr/>
        </p:nvSpPr>
        <p:spPr>
          <a:xfrm>
            <a:off x="5207795" y="3588333"/>
            <a:ext cx="78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" name="矩形 35"/>
          <p:cNvSpPr/>
          <p:nvPr/>
        </p:nvSpPr>
        <p:spPr>
          <a:xfrm>
            <a:off x="5559035" y="2812826"/>
            <a:ext cx="119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65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1662-F4AC-4617-99FB-7A08D9CC4275}" type="datetime1">
              <a:rPr lang="fr-FR" smtClean="0"/>
              <a:t>10/03/2019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5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953545" y="1905537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953545" y="2659599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953545" y="341366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799106" y="3475071"/>
            <a:ext cx="591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methods: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modeling and simulation results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953545" y="4167724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953545" y="492178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799960" y="4989532"/>
            <a:ext cx="308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and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159532" y="305082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9" name="组合 312"/>
          <p:cNvGrpSpPr/>
          <p:nvPr/>
        </p:nvGrpSpPr>
        <p:grpSpPr>
          <a:xfrm>
            <a:off x="127543" y="1716257"/>
            <a:ext cx="2510152" cy="3270684"/>
            <a:chOff x="507068" y="653699"/>
            <a:chExt cx="3142093" cy="3592073"/>
          </a:xfrm>
        </p:grpSpPr>
        <p:grpSp>
          <p:nvGrpSpPr>
            <p:cNvPr id="20" name="组合 313"/>
            <p:cNvGrpSpPr/>
            <p:nvPr/>
          </p:nvGrpSpPr>
          <p:grpSpPr>
            <a:xfrm>
              <a:off x="2610903" y="711756"/>
              <a:ext cx="598834" cy="130009"/>
              <a:chOff x="5241002" y="3643375"/>
              <a:chExt cx="598834" cy="130009"/>
            </a:xfrm>
          </p:grpSpPr>
          <p:sp>
            <p:nvSpPr>
              <p:cNvPr id="129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0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1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2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3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4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5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6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7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8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39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0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1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2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43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1" name="组合 314"/>
            <p:cNvGrpSpPr/>
            <p:nvPr/>
          </p:nvGrpSpPr>
          <p:grpSpPr>
            <a:xfrm>
              <a:off x="1314306" y="2023177"/>
              <a:ext cx="489506" cy="440261"/>
              <a:chOff x="5166148" y="1139703"/>
              <a:chExt cx="489506" cy="440261"/>
            </a:xfrm>
          </p:grpSpPr>
          <p:sp>
            <p:nvSpPr>
              <p:cNvPr id="120" name="Freeform 125"/>
              <p:cNvSpPr/>
              <p:nvPr/>
            </p:nvSpPr>
            <p:spPr bwMode="auto">
              <a:xfrm>
                <a:off x="5264640" y="1240165"/>
                <a:ext cx="235397" cy="255095"/>
              </a:xfrm>
              <a:custGeom>
                <a:avLst/>
                <a:gdLst>
                  <a:gd name="T0" fmla="*/ 99 w 343"/>
                  <a:gd name="T1" fmla="*/ 366 h 372"/>
                  <a:gd name="T2" fmla="*/ 20 w 343"/>
                  <a:gd name="T3" fmla="*/ 150 h 372"/>
                  <a:gd name="T4" fmla="*/ 236 w 343"/>
                  <a:gd name="T5" fmla="*/ 34 h 372"/>
                  <a:gd name="T6" fmla="*/ 339 w 343"/>
                  <a:gd name="T7" fmla="*/ 200 h 372"/>
                  <a:gd name="T8" fmla="*/ 246 w 343"/>
                  <a:gd name="T9" fmla="*/ 372 h 372"/>
                  <a:gd name="T10" fmla="*/ 99 w 343"/>
                  <a:gd name="T11" fmla="*/ 36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3" h="372">
                    <a:moveTo>
                      <a:pt x="99" y="366"/>
                    </a:moveTo>
                    <a:cubicBezTo>
                      <a:pt x="33" y="318"/>
                      <a:pt x="0" y="224"/>
                      <a:pt x="20" y="150"/>
                    </a:cubicBezTo>
                    <a:cubicBezTo>
                      <a:pt x="48" y="48"/>
                      <a:pt x="140" y="0"/>
                      <a:pt x="236" y="34"/>
                    </a:cubicBezTo>
                    <a:cubicBezTo>
                      <a:pt x="306" y="59"/>
                      <a:pt x="343" y="133"/>
                      <a:pt x="339" y="200"/>
                    </a:cubicBezTo>
                    <a:cubicBezTo>
                      <a:pt x="335" y="267"/>
                      <a:pt x="291" y="355"/>
                      <a:pt x="246" y="372"/>
                    </a:cubicBezTo>
                    <a:cubicBezTo>
                      <a:pt x="211" y="360"/>
                      <a:pt x="99" y="366"/>
                      <a:pt x="99" y="366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1" name="Freeform 126"/>
              <p:cNvSpPr/>
              <p:nvPr/>
            </p:nvSpPr>
            <p:spPr bwMode="auto">
              <a:xfrm>
                <a:off x="5328661" y="1339641"/>
                <a:ext cx="110311" cy="149708"/>
              </a:xfrm>
              <a:custGeom>
                <a:avLst/>
                <a:gdLst>
                  <a:gd name="T0" fmla="*/ 38 w 160"/>
                  <a:gd name="T1" fmla="*/ 216 h 218"/>
                  <a:gd name="T2" fmla="*/ 5 w 160"/>
                  <a:gd name="T3" fmla="*/ 84 h 218"/>
                  <a:gd name="T4" fmla="*/ 16 w 160"/>
                  <a:gd name="T5" fmla="*/ 21 h 218"/>
                  <a:gd name="T6" fmla="*/ 31 w 160"/>
                  <a:gd name="T7" fmla="*/ 39 h 218"/>
                  <a:gd name="T8" fmla="*/ 68 w 160"/>
                  <a:gd name="T9" fmla="*/ 12 h 218"/>
                  <a:gd name="T10" fmla="*/ 71 w 160"/>
                  <a:gd name="T11" fmla="*/ 39 h 218"/>
                  <a:gd name="T12" fmla="*/ 109 w 160"/>
                  <a:gd name="T13" fmla="*/ 9 h 218"/>
                  <a:gd name="T14" fmla="*/ 109 w 160"/>
                  <a:gd name="T15" fmla="*/ 37 h 218"/>
                  <a:gd name="T16" fmla="*/ 146 w 160"/>
                  <a:gd name="T17" fmla="*/ 18 h 218"/>
                  <a:gd name="T18" fmla="*/ 143 w 160"/>
                  <a:gd name="T19" fmla="*/ 78 h 218"/>
                  <a:gd name="T20" fmla="*/ 100 w 160"/>
                  <a:gd name="T2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8">
                    <a:moveTo>
                      <a:pt x="38" y="216"/>
                    </a:moveTo>
                    <a:cubicBezTo>
                      <a:pt x="18" y="179"/>
                      <a:pt x="8" y="125"/>
                      <a:pt x="5" y="84"/>
                    </a:cubicBezTo>
                    <a:cubicBezTo>
                      <a:pt x="4" y="66"/>
                      <a:pt x="0" y="30"/>
                      <a:pt x="16" y="21"/>
                    </a:cubicBezTo>
                    <a:cubicBezTo>
                      <a:pt x="52" y="0"/>
                      <a:pt x="53" y="59"/>
                      <a:pt x="31" y="39"/>
                    </a:cubicBezTo>
                    <a:cubicBezTo>
                      <a:pt x="7" y="17"/>
                      <a:pt x="53" y="7"/>
                      <a:pt x="68" y="12"/>
                    </a:cubicBezTo>
                    <a:cubicBezTo>
                      <a:pt x="103" y="23"/>
                      <a:pt x="86" y="57"/>
                      <a:pt x="71" y="39"/>
                    </a:cubicBezTo>
                    <a:cubicBezTo>
                      <a:pt x="53" y="16"/>
                      <a:pt x="92" y="3"/>
                      <a:pt x="109" y="9"/>
                    </a:cubicBezTo>
                    <a:cubicBezTo>
                      <a:pt x="140" y="20"/>
                      <a:pt x="124" y="54"/>
                      <a:pt x="109" y="37"/>
                    </a:cubicBezTo>
                    <a:cubicBezTo>
                      <a:pt x="91" y="16"/>
                      <a:pt x="130" y="0"/>
                      <a:pt x="146" y="18"/>
                    </a:cubicBezTo>
                    <a:cubicBezTo>
                      <a:pt x="160" y="34"/>
                      <a:pt x="149" y="60"/>
                      <a:pt x="143" y="78"/>
                    </a:cubicBezTo>
                    <a:cubicBezTo>
                      <a:pt x="129" y="124"/>
                      <a:pt x="113" y="171"/>
                      <a:pt x="100" y="2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2" name="Freeform 127"/>
              <p:cNvSpPr/>
              <p:nvPr/>
            </p:nvSpPr>
            <p:spPr bwMode="auto">
              <a:xfrm>
                <a:off x="5327675" y="1491320"/>
                <a:ext cx="130995" cy="25608"/>
              </a:xfrm>
              <a:custGeom>
                <a:avLst/>
                <a:gdLst>
                  <a:gd name="T0" fmla="*/ 6 w 191"/>
                  <a:gd name="T1" fmla="*/ 0 h 37"/>
                  <a:gd name="T2" fmla="*/ 27 w 191"/>
                  <a:gd name="T3" fmla="*/ 34 h 37"/>
                  <a:gd name="T4" fmla="*/ 82 w 191"/>
                  <a:gd name="T5" fmla="*/ 36 h 37"/>
                  <a:gd name="T6" fmla="*/ 151 w 191"/>
                  <a:gd name="T7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37">
                    <a:moveTo>
                      <a:pt x="6" y="0"/>
                    </a:moveTo>
                    <a:cubicBezTo>
                      <a:pt x="0" y="24"/>
                      <a:pt x="1" y="29"/>
                      <a:pt x="27" y="34"/>
                    </a:cubicBezTo>
                    <a:cubicBezTo>
                      <a:pt x="44" y="37"/>
                      <a:pt x="63" y="37"/>
                      <a:pt x="82" y="36"/>
                    </a:cubicBezTo>
                    <a:cubicBezTo>
                      <a:pt x="93" y="35"/>
                      <a:pt x="191" y="34"/>
                      <a:pt x="151" y="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3" name="Freeform 128"/>
              <p:cNvSpPr/>
              <p:nvPr/>
            </p:nvSpPr>
            <p:spPr bwMode="auto">
              <a:xfrm>
                <a:off x="5327675" y="1509048"/>
                <a:ext cx="132965" cy="30533"/>
              </a:xfrm>
              <a:custGeom>
                <a:avLst/>
                <a:gdLst>
                  <a:gd name="T0" fmla="*/ 9 w 193"/>
                  <a:gd name="T1" fmla="*/ 3 h 44"/>
                  <a:gd name="T2" fmla="*/ 0 w 193"/>
                  <a:gd name="T3" fmla="*/ 22 h 44"/>
                  <a:gd name="T4" fmla="*/ 95 w 193"/>
                  <a:gd name="T5" fmla="*/ 35 h 44"/>
                  <a:gd name="T6" fmla="*/ 154 w 193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44">
                    <a:moveTo>
                      <a:pt x="9" y="3"/>
                    </a:moveTo>
                    <a:cubicBezTo>
                      <a:pt x="8" y="9"/>
                      <a:pt x="3" y="16"/>
                      <a:pt x="0" y="22"/>
                    </a:cubicBezTo>
                    <a:cubicBezTo>
                      <a:pt x="22" y="44"/>
                      <a:pt x="66" y="37"/>
                      <a:pt x="95" y="35"/>
                    </a:cubicBezTo>
                    <a:cubicBezTo>
                      <a:pt x="103" y="34"/>
                      <a:pt x="193" y="22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4" name="Freeform 129"/>
              <p:cNvSpPr/>
              <p:nvPr/>
            </p:nvSpPr>
            <p:spPr bwMode="auto">
              <a:xfrm>
                <a:off x="5303053" y="1523822"/>
                <a:ext cx="166452" cy="40382"/>
              </a:xfrm>
              <a:custGeom>
                <a:avLst/>
                <a:gdLst>
                  <a:gd name="T0" fmla="*/ 53 w 243"/>
                  <a:gd name="T1" fmla="*/ 15 h 58"/>
                  <a:gd name="T2" fmla="*/ 190 w 243"/>
                  <a:gd name="T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3" h="58">
                    <a:moveTo>
                      <a:pt x="53" y="15"/>
                    </a:moveTo>
                    <a:cubicBezTo>
                      <a:pt x="0" y="58"/>
                      <a:pt x="243" y="47"/>
                      <a:pt x="19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5" name="Freeform 130"/>
              <p:cNvSpPr/>
              <p:nvPr/>
            </p:nvSpPr>
            <p:spPr bwMode="auto">
              <a:xfrm>
                <a:off x="5320781" y="1545491"/>
                <a:ext cx="128040" cy="34473"/>
              </a:xfrm>
              <a:custGeom>
                <a:avLst/>
                <a:gdLst>
                  <a:gd name="T0" fmla="*/ 35 w 185"/>
                  <a:gd name="T1" fmla="*/ 6 h 50"/>
                  <a:gd name="T2" fmla="*/ 154 w 185"/>
                  <a:gd name="T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50">
                    <a:moveTo>
                      <a:pt x="35" y="6"/>
                    </a:moveTo>
                    <a:cubicBezTo>
                      <a:pt x="0" y="50"/>
                      <a:pt x="185" y="27"/>
                      <a:pt x="154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6" name="Freeform 132"/>
              <p:cNvSpPr/>
              <p:nvPr/>
            </p:nvSpPr>
            <p:spPr bwMode="auto">
              <a:xfrm>
                <a:off x="5166148" y="1215541"/>
                <a:ext cx="81749" cy="117206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4" y="130"/>
                      <a:pt x="87" y="93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70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7" name="Freeform 133"/>
              <p:cNvSpPr/>
              <p:nvPr/>
            </p:nvSpPr>
            <p:spPr bwMode="auto">
              <a:xfrm>
                <a:off x="5572921" y="1139703"/>
                <a:ext cx="82733" cy="118191"/>
              </a:xfrm>
              <a:custGeom>
                <a:avLst/>
                <a:gdLst>
                  <a:gd name="T0" fmla="*/ 67 w 120"/>
                  <a:gd name="T1" fmla="*/ 171 h 171"/>
                  <a:gd name="T2" fmla="*/ 120 w 120"/>
                  <a:gd name="T3" fmla="*/ 70 h 171"/>
                  <a:gd name="T4" fmla="*/ 63 w 120"/>
                  <a:gd name="T5" fmla="*/ 0 h 171"/>
                  <a:gd name="T6" fmla="*/ 0 w 120"/>
                  <a:gd name="T7" fmla="*/ 71 h 171"/>
                  <a:gd name="T8" fmla="*/ 67 w 120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1">
                    <a:moveTo>
                      <a:pt x="67" y="171"/>
                    </a:moveTo>
                    <a:cubicBezTo>
                      <a:pt x="53" y="130"/>
                      <a:pt x="86" y="92"/>
                      <a:pt x="120" y="70"/>
                    </a:cubicBezTo>
                    <a:cubicBezTo>
                      <a:pt x="80" y="74"/>
                      <a:pt x="67" y="31"/>
                      <a:pt x="63" y="0"/>
                    </a:cubicBezTo>
                    <a:cubicBezTo>
                      <a:pt x="67" y="34"/>
                      <a:pt x="34" y="69"/>
                      <a:pt x="0" y="71"/>
                    </a:cubicBezTo>
                    <a:cubicBezTo>
                      <a:pt x="50" y="100"/>
                      <a:pt x="67" y="171"/>
                      <a:pt x="67" y="171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28" name="Freeform 134"/>
              <p:cNvSpPr/>
              <p:nvPr/>
            </p:nvSpPr>
            <p:spPr bwMode="auto">
              <a:xfrm>
                <a:off x="5530569" y="1274637"/>
                <a:ext cx="60081" cy="86673"/>
              </a:xfrm>
              <a:custGeom>
                <a:avLst/>
                <a:gdLst>
                  <a:gd name="T0" fmla="*/ 47 w 87"/>
                  <a:gd name="T1" fmla="*/ 125 h 125"/>
                  <a:gd name="T2" fmla="*/ 87 w 87"/>
                  <a:gd name="T3" fmla="*/ 52 h 125"/>
                  <a:gd name="T4" fmla="*/ 47 w 87"/>
                  <a:gd name="T5" fmla="*/ 0 h 125"/>
                  <a:gd name="T6" fmla="*/ 0 w 87"/>
                  <a:gd name="T7" fmla="*/ 51 h 125"/>
                  <a:gd name="T8" fmla="*/ 47 w 87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47" y="125"/>
                    </a:moveTo>
                    <a:cubicBezTo>
                      <a:pt x="38" y="95"/>
                      <a:pt x="63" y="68"/>
                      <a:pt x="87" y="52"/>
                    </a:cubicBezTo>
                    <a:cubicBezTo>
                      <a:pt x="58" y="54"/>
                      <a:pt x="49" y="23"/>
                      <a:pt x="47" y="0"/>
                    </a:cubicBezTo>
                    <a:cubicBezTo>
                      <a:pt x="49" y="25"/>
                      <a:pt x="25" y="50"/>
                      <a:pt x="0" y="51"/>
                    </a:cubicBezTo>
                    <a:cubicBezTo>
                      <a:pt x="36" y="72"/>
                      <a:pt x="47" y="125"/>
                      <a:pt x="47" y="125"/>
                    </a:cubicBezTo>
                    <a:close/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2" name="组合 315"/>
            <p:cNvGrpSpPr/>
            <p:nvPr/>
          </p:nvGrpSpPr>
          <p:grpSpPr>
            <a:xfrm>
              <a:off x="1318188" y="3985753"/>
              <a:ext cx="451094" cy="260019"/>
              <a:chOff x="7091671" y="3419797"/>
              <a:chExt cx="451094" cy="260019"/>
            </a:xfrm>
          </p:grpSpPr>
          <p:sp>
            <p:nvSpPr>
              <p:cNvPr id="108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9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0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1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2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3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4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5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6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7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8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19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3" name="组合 316"/>
            <p:cNvGrpSpPr/>
            <p:nvPr/>
          </p:nvGrpSpPr>
          <p:grpSpPr>
            <a:xfrm>
              <a:off x="507068" y="653699"/>
              <a:ext cx="3142093" cy="3521451"/>
              <a:chOff x="572151" y="1001926"/>
              <a:chExt cx="2650341" cy="2970328"/>
            </a:xfrm>
            <a:solidFill>
              <a:schemeClr val="bg1"/>
            </a:solidFill>
          </p:grpSpPr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2696994" y="3081249"/>
                <a:ext cx="455678" cy="543371"/>
              </a:xfrm>
              <a:custGeom>
                <a:avLst/>
                <a:gdLst>
                  <a:gd name="T0" fmla="*/ 154 w 235"/>
                  <a:gd name="T1" fmla="*/ 21 h 280"/>
                  <a:gd name="T2" fmla="*/ 185 w 235"/>
                  <a:gd name="T3" fmla="*/ 89 h 280"/>
                  <a:gd name="T4" fmla="*/ 180 w 235"/>
                  <a:gd name="T5" fmla="*/ 108 h 280"/>
                  <a:gd name="T6" fmla="*/ 180 w 235"/>
                  <a:gd name="T7" fmla="*/ 92 h 280"/>
                  <a:gd name="T8" fmla="*/ 124 w 235"/>
                  <a:gd name="T9" fmla="*/ 103 h 280"/>
                  <a:gd name="T10" fmla="*/ 171 w 235"/>
                  <a:gd name="T11" fmla="*/ 98 h 280"/>
                  <a:gd name="T12" fmla="*/ 123 w 235"/>
                  <a:gd name="T13" fmla="*/ 120 h 280"/>
                  <a:gd name="T14" fmla="*/ 171 w 235"/>
                  <a:gd name="T15" fmla="*/ 123 h 280"/>
                  <a:gd name="T16" fmla="*/ 103 w 235"/>
                  <a:gd name="T17" fmla="*/ 155 h 280"/>
                  <a:gd name="T18" fmla="*/ 139 w 235"/>
                  <a:gd name="T19" fmla="*/ 157 h 280"/>
                  <a:gd name="T20" fmla="*/ 128 w 235"/>
                  <a:gd name="T21" fmla="*/ 169 h 280"/>
                  <a:gd name="T22" fmla="*/ 156 w 235"/>
                  <a:gd name="T23" fmla="*/ 144 h 280"/>
                  <a:gd name="T24" fmla="*/ 140 w 235"/>
                  <a:gd name="T25" fmla="*/ 141 h 280"/>
                  <a:gd name="T26" fmla="*/ 165 w 235"/>
                  <a:gd name="T27" fmla="*/ 122 h 280"/>
                  <a:gd name="T28" fmla="*/ 161 w 235"/>
                  <a:gd name="T29" fmla="*/ 117 h 280"/>
                  <a:gd name="T30" fmla="*/ 113 w 235"/>
                  <a:gd name="T31" fmla="*/ 121 h 280"/>
                  <a:gd name="T32" fmla="*/ 119 w 235"/>
                  <a:gd name="T33" fmla="*/ 109 h 280"/>
                  <a:gd name="T34" fmla="*/ 175 w 235"/>
                  <a:gd name="T35" fmla="*/ 82 h 280"/>
                  <a:gd name="T36" fmla="*/ 209 w 235"/>
                  <a:gd name="T37" fmla="*/ 94 h 280"/>
                  <a:gd name="T38" fmla="*/ 214 w 235"/>
                  <a:gd name="T39" fmla="*/ 113 h 280"/>
                  <a:gd name="T40" fmla="*/ 204 w 235"/>
                  <a:gd name="T41" fmla="*/ 89 h 280"/>
                  <a:gd name="T42" fmla="*/ 153 w 235"/>
                  <a:gd name="T43" fmla="*/ 83 h 280"/>
                  <a:gd name="T44" fmla="*/ 87 w 235"/>
                  <a:gd name="T45" fmla="*/ 65 h 280"/>
                  <a:gd name="T46" fmla="*/ 95 w 235"/>
                  <a:gd name="T47" fmla="*/ 61 h 280"/>
                  <a:gd name="T48" fmla="*/ 164 w 235"/>
                  <a:gd name="T49" fmla="*/ 41 h 280"/>
                  <a:gd name="T50" fmla="*/ 172 w 235"/>
                  <a:gd name="T51" fmla="*/ 50 h 280"/>
                  <a:gd name="T52" fmla="*/ 169 w 235"/>
                  <a:gd name="T53" fmla="*/ 59 h 280"/>
                  <a:gd name="T54" fmla="*/ 168 w 235"/>
                  <a:gd name="T55" fmla="*/ 73 h 280"/>
                  <a:gd name="T56" fmla="*/ 155 w 235"/>
                  <a:gd name="T57" fmla="*/ 70 h 280"/>
                  <a:gd name="T58" fmla="*/ 147 w 235"/>
                  <a:gd name="T59" fmla="*/ 63 h 280"/>
                  <a:gd name="T60" fmla="*/ 128 w 235"/>
                  <a:gd name="T61" fmla="*/ 60 h 280"/>
                  <a:gd name="T62" fmla="*/ 95 w 235"/>
                  <a:gd name="T63" fmla="*/ 88 h 280"/>
                  <a:gd name="T64" fmla="*/ 107 w 235"/>
                  <a:gd name="T65" fmla="*/ 94 h 280"/>
                  <a:gd name="T66" fmla="*/ 182 w 235"/>
                  <a:gd name="T67" fmla="*/ 61 h 280"/>
                  <a:gd name="T68" fmla="*/ 168 w 235"/>
                  <a:gd name="T69" fmla="*/ 44 h 280"/>
                  <a:gd name="T70" fmla="*/ 166 w 235"/>
                  <a:gd name="T71" fmla="*/ 31 h 280"/>
                  <a:gd name="T72" fmla="*/ 144 w 235"/>
                  <a:gd name="T73" fmla="*/ 35 h 280"/>
                  <a:gd name="T74" fmla="*/ 138 w 235"/>
                  <a:gd name="T75" fmla="*/ 34 h 280"/>
                  <a:gd name="T76" fmla="*/ 125 w 235"/>
                  <a:gd name="T77" fmla="*/ 38 h 280"/>
                  <a:gd name="T78" fmla="*/ 148 w 235"/>
                  <a:gd name="T79" fmla="*/ 37 h 280"/>
                  <a:gd name="T80" fmla="*/ 14 w 235"/>
                  <a:gd name="T81" fmla="*/ 127 h 280"/>
                  <a:gd name="T82" fmla="*/ 15 w 235"/>
                  <a:gd name="T83" fmla="*/ 129 h 280"/>
                  <a:gd name="T84" fmla="*/ 25 w 235"/>
                  <a:gd name="T85" fmla="*/ 63 h 280"/>
                  <a:gd name="T86" fmla="*/ 20 w 235"/>
                  <a:gd name="T87" fmla="*/ 87 h 280"/>
                  <a:gd name="T88" fmla="*/ 31 w 235"/>
                  <a:gd name="T89" fmla="*/ 104 h 280"/>
                  <a:gd name="T90" fmla="*/ 29 w 235"/>
                  <a:gd name="T91" fmla="*/ 113 h 280"/>
                  <a:gd name="T92" fmla="*/ 13 w 235"/>
                  <a:gd name="T93" fmla="*/ 102 h 280"/>
                  <a:gd name="T94" fmla="*/ 18 w 235"/>
                  <a:gd name="T95" fmla="*/ 76 h 280"/>
                  <a:gd name="T96" fmla="*/ 23 w 235"/>
                  <a:gd name="T97" fmla="*/ 122 h 280"/>
                  <a:gd name="T98" fmla="*/ 167 w 235"/>
                  <a:gd name="T99" fmla="*/ 52 h 280"/>
                  <a:gd name="T100" fmla="*/ 174 w 235"/>
                  <a:gd name="T101" fmla="*/ 100 h 280"/>
                  <a:gd name="T102" fmla="*/ 120 w 235"/>
                  <a:gd name="T103" fmla="*/ 230 h 280"/>
                  <a:gd name="T104" fmla="*/ 119 w 235"/>
                  <a:gd name="T105" fmla="*/ 256 h 280"/>
                  <a:gd name="T106" fmla="*/ 176 w 235"/>
                  <a:gd name="T107" fmla="*/ 263 h 280"/>
                  <a:gd name="T108" fmla="*/ 168 w 235"/>
                  <a:gd name="T109" fmla="*/ 258 h 280"/>
                  <a:gd name="T110" fmla="*/ 132 w 235"/>
                  <a:gd name="T111" fmla="*/ 261 h 280"/>
                  <a:gd name="T112" fmla="*/ 111 w 235"/>
                  <a:gd name="T113" fmla="*/ 234 h 280"/>
                  <a:gd name="T114" fmla="*/ 102 w 235"/>
                  <a:gd name="T115" fmla="*/ 239 h 280"/>
                  <a:gd name="T116" fmla="*/ 103 w 235"/>
                  <a:gd name="T117" fmla="*/ 248 h 280"/>
                  <a:gd name="T118" fmla="*/ 77 w 235"/>
                  <a:gd name="T119" fmla="*/ 275 h 280"/>
                  <a:gd name="T120" fmla="*/ 176 w 235"/>
                  <a:gd name="T121" fmla="*/ 263 h 280"/>
                  <a:gd name="T122" fmla="*/ 111 w 235"/>
                  <a:gd name="T123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80">
                    <a:moveTo>
                      <a:pt x="205" y="44"/>
                    </a:moveTo>
                    <a:cubicBezTo>
                      <a:pt x="195" y="29"/>
                      <a:pt x="180" y="19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8"/>
                      <a:pt x="162" y="6"/>
                      <a:pt x="160" y="5"/>
                    </a:cubicBezTo>
                    <a:cubicBezTo>
                      <a:pt x="151" y="0"/>
                      <a:pt x="150" y="12"/>
                      <a:pt x="147" y="17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06" y="4"/>
                      <a:pt x="59" y="16"/>
                      <a:pt x="31" y="49"/>
                    </a:cubicBezTo>
                    <a:cubicBezTo>
                      <a:pt x="3" y="81"/>
                      <a:pt x="0" y="128"/>
                      <a:pt x="23" y="164"/>
                    </a:cubicBezTo>
                    <a:cubicBezTo>
                      <a:pt x="34" y="181"/>
                      <a:pt x="50" y="194"/>
                      <a:pt x="68" y="202"/>
                    </a:cubicBezTo>
                    <a:cubicBezTo>
                      <a:pt x="66" y="207"/>
                      <a:pt x="55" y="217"/>
                      <a:pt x="61" y="222"/>
                    </a:cubicBezTo>
                    <a:cubicBezTo>
                      <a:pt x="66" y="225"/>
                      <a:pt x="70" y="221"/>
                      <a:pt x="73" y="215"/>
                    </a:cubicBezTo>
                    <a:cubicBezTo>
                      <a:pt x="82" y="220"/>
                      <a:pt x="94" y="221"/>
                      <a:pt x="104" y="222"/>
                    </a:cubicBezTo>
                    <a:cubicBezTo>
                      <a:pt x="103" y="229"/>
                      <a:pt x="98" y="236"/>
                      <a:pt x="100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94" y="246"/>
                      <a:pt x="87" y="246"/>
                      <a:pt x="81" y="248"/>
                    </a:cubicBezTo>
                    <a:cubicBezTo>
                      <a:pt x="72" y="250"/>
                      <a:pt x="62" y="253"/>
                      <a:pt x="54" y="259"/>
                    </a:cubicBezTo>
                    <a:cubicBezTo>
                      <a:pt x="51" y="261"/>
                      <a:pt x="42" y="267"/>
                      <a:pt x="45" y="271"/>
                    </a:cubicBezTo>
                    <a:cubicBezTo>
                      <a:pt x="48" y="275"/>
                      <a:pt x="57" y="276"/>
                      <a:pt x="61" y="276"/>
                    </a:cubicBezTo>
                    <a:cubicBezTo>
                      <a:pt x="78" y="279"/>
                      <a:pt x="96" y="279"/>
                      <a:pt x="114" y="280"/>
                    </a:cubicBezTo>
                    <a:cubicBezTo>
                      <a:pt x="132" y="280"/>
                      <a:pt x="150" y="280"/>
                      <a:pt x="168" y="277"/>
                    </a:cubicBezTo>
                    <a:cubicBezTo>
                      <a:pt x="172" y="276"/>
                      <a:pt x="178" y="275"/>
                      <a:pt x="182" y="272"/>
                    </a:cubicBezTo>
                    <a:cubicBezTo>
                      <a:pt x="186" y="268"/>
                      <a:pt x="182" y="264"/>
                      <a:pt x="179" y="262"/>
                    </a:cubicBezTo>
                    <a:cubicBezTo>
                      <a:pt x="164" y="250"/>
                      <a:pt x="142" y="247"/>
                      <a:pt x="124" y="244"/>
                    </a:cubicBezTo>
                    <a:cubicBezTo>
                      <a:pt x="125" y="236"/>
                      <a:pt x="123" y="229"/>
                      <a:pt x="121" y="222"/>
                    </a:cubicBezTo>
                    <a:cubicBezTo>
                      <a:pt x="128" y="222"/>
                      <a:pt x="135" y="221"/>
                      <a:pt x="141" y="219"/>
                    </a:cubicBezTo>
                    <a:cubicBezTo>
                      <a:pt x="158" y="216"/>
                      <a:pt x="173" y="209"/>
                      <a:pt x="187" y="199"/>
                    </a:cubicBezTo>
                    <a:cubicBezTo>
                      <a:pt x="219" y="176"/>
                      <a:pt x="235" y="133"/>
                      <a:pt x="228" y="95"/>
                    </a:cubicBezTo>
                    <a:cubicBezTo>
                      <a:pt x="224" y="77"/>
                      <a:pt x="216" y="59"/>
                      <a:pt x="205" y="44"/>
                    </a:cubicBezTo>
                    <a:close/>
                    <a:moveTo>
                      <a:pt x="157" y="7"/>
                    </a:moveTo>
                    <a:cubicBezTo>
                      <a:pt x="164" y="9"/>
                      <a:pt x="156" y="18"/>
                      <a:pt x="154" y="21"/>
                    </a:cubicBezTo>
                    <a:cubicBezTo>
                      <a:pt x="153" y="20"/>
                      <a:pt x="151" y="19"/>
                      <a:pt x="150" y="19"/>
                    </a:cubicBezTo>
                    <a:cubicBezTo>
                      <a:pt x="151" y="16"/>
                      <a:pt x="152" y="6"/>
                      <a:pt x="157" y="7"/>
                    </a:cubicBezTo>
                    <a:close/>
                    <a:moveTo>
                      <a:pt x="176" y="85"/>
                    </a:moveTo>
                    <a:cubicBezTo>
                      <a:pt x="178" y="85"/>
                      <a:pt x="185" y="83"/>
                      <a:pt x="182" y="85"/>
                    </a:cubicBezTo>
                    <a:cubicBezTo>
                      <a:pt x="180" y="85"/>
                      <a:pt x="178" y="86"/>
                      <a:pt x="177" y="87"/>
                    </a:cubicBezTo>
                    <a:cubicBezTo>
                      <a:pt x="177" y="86"/>
                      <a:pt x="176" y="85"/>
                      <a:pt x="176" y="85"/>
                    </a:cubicBezTo>
                    <a:close/>
                    <a:moveTo>
                      <a:pt x="178" y="100"/>
                    </a:moveTo>
                    <a:cubicBezTo>
                      <a:pt x="180" y="100"/>
                      <a:pt x="182" y="100"/>
                      <a:pt x="183" y="100"/>
                    </a:cubicBezTo>
                    <a:cubicBezTo>
                      <a:pt x="185" y="100"/>
                      <a:pt x="186" y="99"/>
                      <a:pt x="188" y="99"/>
                    </a:cubicBezTo>
                    <a:cubicBezTo>
                      <a:pt x="189" y="99"/>
                      <a:pt x="194" y="98"/>
                      <a:pt x="190" y="100"/>
                    </a:cubicBezTo>
                    <a:cubicBezTo>
                      <a:pt x="186" y="101"/>
                      <a:pt x="181" y="100"/>
                      <a:pt x="178" y="102"/>
                    </a:cubicBezTo>
                    <a:cubicBezTo>
                      <a:pt x="178" y="101"/>
                      <a:pt x="178" y="101"/>
                      <a:pt x="178" y="100"/>
                    </a:cubicBezTo>
                    <a:close/>
                    <a:moveTo>
                      <a:pt x="178" y="98"/>
                    </a:moveTo>
                    <a:cubicBezTo>
                      <a:pt x="179" y="97"/>
                      <a:pt x="181" y="97"/>
                      <a:pt x="182" y="97"/>
                    </a:cubicBezTo>
                    <a:cubicBezTo>
                      <a:pt x="184" y="96"/>
                      <a:pt x="187" y="96"/>
                      <a:pt x="188" y="95"/>
                    </a:cubicBezTo>
                    <a:cubicBezTo>
                      <a:pt x="185" y="97"/>
                      <a:pt x="182" y="98"/>
                      <a:pt x="178" y="99"/>
                    </a:cubicBezTo>
                    <a:cubicBezTo>
                      <a:pt x="178" y="99"/>
                      <a:pt x="178" y="99"/>
                      <a:pt x="178" y="98"/>
                    </a:cubicBezTo>
                    <a:cubicBezTo>
                      <a:pt x="178" y="98"/>
                      <a:pt x="178" y="98"/>
                      <a:pt x="178" y="98"/>
                    </a:cubicBezTo>
                    <a:close/>
                    <a:moveTo>
                      <a:pt x="178" y="94"/>
                    </a:moveTo>
                    <a:cubicBezTo>
                      <a:pt x="181" y="94"/>
                      <a:pt x="184" y="93"/>
                      <a:pt x="187" y="93"/>
                    </a:cubicBezTo>
                    <a:cubicBezTo>
                      <a:pt x="184" y="94"/>
                      <a:pt x="181" y="95"/>
                      <a:pt x="178" y="97"/>
                    </a:cubicBezTo>
                    <a:cubicBezTo>
                      <a:pt x="178" y="96"/>
                      <a:pt x="178" y="95"/>
                      <a:pt x="178" y="94"/>
                    </a:cubicBezTo>
                    <a:close/>
                    <a:moveTo>
                      <a:pt x="178" y="92"/>
                    </a:moveTo>
                    <a:cubicBezTo>
                      <a:pt x="178" y="92"/>
                      <a:pt x="178" y="91"/>
                      <a:pt x="178" y="91"/>
                    </a:cubicBezTo>
                    <a:cubicBezTo>
                      <a:pt x="179" y="91"/>
                      <a:pt x="179" y="91"/>
                      <a:pt x="180" y="90"/>
                    </a:cubicBezTo>
                    <a:cubicBezTo>
                      <a:pt x="180" y="90"/>
                      <a:pt x="185" y="90"/>
                      <a:pt x="183" y="91"/>
                    </a:cubicBezTo>
                    <a:cubicBezTo>
                      <a:pt x="182" y="91"/>
                      <a:pt x="180" y="92"/>
                      <a:pt x="178" y="92"/>
                    </a:cubicBezTo>
                    <a:close/>
                    <a:moveTo>
                      <a:pt x="177" y="90"/>
                    </a:moveTo>
                    <a:cubicBezTo>
                      <a:pt x="180" y="90"/>
                      <a:pt x="183" y="88"/>
                      <a:pt x="185" y="87"/>
                    </a:cubicBezTo>
                    <a:cubicBezTo>
                      <a:pt x="185" y="88"/>
                      <a:pt x="185" y="88"/>
                      <a:pt x="185" y="89"/>
                    </a:cubicBezTo>
                    <a:cubicBezTo>
                      <a:pt x="183" y="89"/>
                      <a:pt x="180" y="90"/>
                      <a:pt x="177" y="90"/>
                    </a:cubicBezTo>
                    <a:close/>
                    <a:moveTo>
                      <a:pt x="185" y="86"/>
                    </a:moveTo>
                    <a:cubicBezTo>
                      <a:pt x="185" y="86"/>
                      <a:pt x="185" y="86"/>
                      <a:pt x="185" y="87"/>
                    </a:cubicBezTo>
                    <a:cubicBezTo>
                      <a:pt x="183" y="86"/>
                      <a:pt x="181" y="87"/>
                      <a:pt x="179" y="87"/>
                    </a:cubicBezTo>
                    <a:cubicBezTo>
                      <a:pt x="174" y="88"/>
                      <a:pt x="180" y="86"/>
                      <a:pt x="181" y="86"/>
                    </a:cubicBezTo>
                    <a:cubicBezTo>
                      <a:pt x="182" y="85"/>
                      <a:pt x="184" y="85"/>
                      <a:pt x="185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5" y="84"/>
                      <a:pt x="185" y="85"/>
                      <a:pt x="185" y="86"/>
                    </a:cubicBezTo>
                    <a:close/>
                    <a:moveTo>
                      <a:pt x="182" y="87"/>
                    </a:moveTo>
                    <a:cubicBezTo>
                      <a:pt x="184" y="87"/>
                      <a:pt x="180" y="88"/>
                      <a:pt x="180" y="88"/>
                    </a:cubicBezTo>
                    <a:cubicBezTo>
                      <a:pt x="179" y="89"/>
                      <a:pt x="178" y="89"/>
                      <a:pt x="177" y="89"/>
                    </a:cubicBezTo>
                    <a:cubicBezTo>
                      <a:pt x="177" y="89"/>
                      <a:pt x="177" y="88"/>
                      <a:pt x="177" y="88"/>
                    </a:cubicBezTo>
                    <a:cubicBezTo>
                      <a:pt x="179" y="88"/>
                      <a:pt x="180" y="88"/>
                      <a:pt x="182" y="87"/>
                    </a:cubicBezTo>
                    <a:close/>
                    <a:moveTo>
                      <a:pt x="178" y="104"/>
                    </a:moveTo>
                    <a:cubicBezTo>
                      <a:pt x="182" y="105"/>
                      <a:pt x="186" y="103"/>
                      <a:pt x="190" y="103"/>
                    </a:cubicBezTo>
                    <a:cubicBezTo>
                      <a:pt x="194" y="102"/>
                      <a:pt x="192" y="103"/>
                      <a:pt x="190" y="104"/>
                    </a:cubicBezTo>
                    <a:cubicBezTo>
                      <a:pt x="189" y="105"/>
                      <a:pt x="187" y="105"/>
                      <a:pt x="185" y="106"/>
                    </a:cubicBezTo>
                    <a:cubicBezTo>
                      <a:pt x="183" y="106"/>
                      <a:pt x="181" y="107"/>
                      <a:pt x="179" y="107"/>
                    </a:cubicBezTo>
                    <a:cubicBezTo>
                      <a:pt x="178" y="106"/>
                      <a:pt x="178" y="105"/>
                      <a:pt x="178" y="104"/>
                    </a:cubicBezTo>
                    <a:close/>
                    <a:moveTo>
                      <a:pt x="192" y="108"/>
                    </a:moveTo>
                    <a:cubicBezTo>
                      <a:pt x="191" y="108"/>
                      <a:pt x="189" y="109"/>
                      <a:pt x="188" y="109"/>
                    </a:cubicBezTo>
                    <a:cubicBezTo>
                      <a:pt x="186" y="109"/>
                      <a:pt x="185" y="110"/>
                      <a:pt x="184" y="110"/>
                    </a:cubicBezTo>
                    <a:cubicBezTo>
                      <a:pt x="182" y="110"/>
                      <a:pt x="181" y="109"/>
                      <a:pt x="180" y="109"/>
                    </a:cubicBezTo>
                    <a:cubicBezTo>
                      <a:pt x="182" y="109"/>
                      <a:pt x="184" y="108"/>
                      <a:pt x="186" y="108"/>
                    </a:cubicBezTo>
                    <a:cubicBezTo>
                      <a:pt x="187" y="108"/>
                      <a:pt x="188" y="107"/>
                      <a:pt x="189" y="107"/>
                    </a:cubicBezTo>
                    <a:cubicBezTo>
                      <a:pt x="189" y="107"/>
                      <a:pt x="194" y="106"/>
                      <a:pt x="192" y="108"/>
                    </a:cubicBezTo>
                    <a:close/>
                    <a:moveTo>
                      <a:pt x="194" y="106"/>
                    </a:moveTo>
                    <a:cubicBezTo>
                      <a:pt x="194" y="106"/>
                      <a:pt x="194" y="106"/>
                      <a:pt x="194" y="106"/>
                    </a:cubicBezTo>
                    <a:cubicBezTo>
                      <a:pt x="191" y="106"/>
                      <a:pt x="188" y="107"/>
                      <a:pt x="185" y="107"/>
                    </a:cubicBezTo>
                    <a:cubicBezTo>
                      <a:pt x="183" y="108"/>
                      <a:pt x="181" y="108"/>
                      <a:pt x="180" y="108"/>
                    </a:cubicBezTo>
                    <a:cubicBezTo>
                      <a:pt x="180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1" y="107"/>
                      <a:pt x="181" y="107"/>
                    </a:cubicBezTo>
                    <a:cubicBezTo>
                      <a:pt x="186" y="106"/>
                      <a:pt x="190" y="105"/>
                      <a:pt x="194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4" y="102"/>
                      <a:pt x="194" y="103"/>
                      <a:pt x="194" y="103"/>
                    </a:cubicBezTo>
                    <a:cubicBezTo>
                      <a:pt x="195" y="104"/>
                      <a:pt x="195" y="105"/>
                      <a:pt x="194" y="106"/>
                    </a:cubicBezTo>
                    <a:close/>
                    <a:moveTo>
                      <a:pt x="193" y="102"/>
                    </a:moveTo>
                    <a:cubicBezTo>
                      <a:pt x="191" y="102"/>
                      <a:pt x="188" y="102"/>
                      <a:pt x="185" y="103"/>
                    </a:cubicBezTo>
                    <a:cubicBezTo>
                      <a:pt x="184" y="103"/>
                      <a:pt x="182" y="103"/>
                      <a:pt x="180" y="104"/>
                    </a:cubicBez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9" y="102"/>
                      <a:pt x="180" y="102"/>
                      <a:pt x="181" y="102"/>
                    </a:cubicBezTo>
                    <a:cubicBezTo>
                      <a:pt x="184" y="101"/>
                      <a:pt x="189" y="101"/>
                      <a:pt x="192" y="99"/>
                    </a:cubicBezTo>
                    <a:cubicBezTo>
                      <a:pt x="193" y="100"/>
                      <a:pt x="193" y="101"/>
                      <a:pt x="194" y="102"/>
                    </a:cubicBezTo>
                    <a:cubicBezTo>
                      <a:pt x="194" y="102"/>
                      <a:pt x="194" y="102"/>
                      <a:pt x="193" y="102"/>
                    </a:cubicBezTo>
                    <a:close/>
                    <a:moveTo>
                      <a:pt x="179" y="100"/>
                    </a:moveTo>
                    <a:cubicBezTo>
                      <a:pt x="178" y="100"/>
                      <a:pt x="178" y="100"/>
                      <a:pt x="180" y="99"/>
                    </a:cubicBezTo>
                    <a:cubicBezTo>
                      <a:pt x="181" y="99"/>
                      <a:pt x="183" y="98"/>
                      <a:pt x="184" y="98"/>
                    </a:cubicBezTo>
                    <a:cubicBezTo>
                      <a:pt x="186" y="97"/>
                      <a:pt x="188" y="97"/>
                      <a:pt x="190" y="96"/>
                    </a:cubicBezTo>
                    <a:cubicBezTo>
                      <a:pt x="190" y="96"/>
                      <a:pt x="190" y="96"/>
                      <a:pt x="190" y="96"/>
                    </a:cubicBezTo>
                    <a:cubicBezTo>
                      <a:pt x="190" y="97"/>
                      <a:pt x="191" y="97"/>
                      <a:pt x="191" y="98"/>
                    </a:cubicBezTo>
                    <a:cubicBezTo>
                      <a:pt x="187" y="98"/>
                      <a:pt x="183" y="99"/>
                      <a:pt x="179" y="100"/>
                    </a:cubicBezTo>
                    <a:close/>
                    <a:moveTo>
                      <a:pt x="180" y="97"/>
                    </a:moveTo>
                    <a:cubicBezTo>
                      <a:pt x="176" y="98"/>
                      <a:pt x="180" y="96"/>
                      <a:pt x="181" y="96"/>
                    </a:cubicBezTo>
                    <a:cubicBezTo>
                      <a:pt x="183" y="95"/>
                      <a:pt x="186" y="94"/>
                      <a:pt x="188" y="93"/>
                    </a:cubicBezTo>
                    <a:cubicBezTo>
                      <a:pt x="188" y="94"/>
                      <a:pt x="189" y="94"/>
                      <a:pt x="189" y="95"/>
                    </a:cubicBezTo>
                    <a:cubicBezTo>
                      <a:pt x="186" y="95"/>
                      <a:pt x="183" y="96"/>
                      <a:pt x="180" y="97"/>
                    </a:cubicBezTo>
                    <a:close/>
                    <a:moveTo>
                      <a:pt x="182" y="93"/>
                    </a:moveTo>
                    <a:cubicBezTo>
                      <a:pt x="180" y="93"/>
                      <a:pt x="177" y="93"/>
                      <a:pt x="180" y="92"/>
                    </a:cubicBezTo>
                    <a:cubicBezTo>
                      <a:pt x="182" y="92"/>
                      <a:pt x="184" y="91"/>
                      <a:pt x="186" y="90"/>
                    </a:cubicBezTo>
                    <a:cubicBezTo>
                      <a:pt x="186" y="91"/>
                      <a:pt x="187" y="92"/>
                      <a:pt x="187" y="92"/>
                    </a:cubicBezTo>
                    <a:cubicBezTo>
                      <a:pt x="185" y="92"/>
                      <a:pt x="184" y="93"/>
                      <a:pt x="182" y="93"/>
                    </a:cubicBezTo>
                    <a:close/>
                    <a:moveTo>
                      <a:pt x="185" y="84"/>
                    </a:moveTo>
                    <a:cubicBezTo>
                      <a:pt x="185" y="83"/>
                      <a:pt x="185" y="83"/>
                      <a:pt x="185" y="83"/>
                    </a:cubicBezTo>
                    <a:cubicBezTo>
                      <a:pt x="182" y="83"/>
                      <a:pt x="179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6" y="84"/>
                      <a:pt x="175" y="83"/>
                      <a:pt x="175" y="83"/>
                    </a:cubicBezTo>
                    <a:cubicBezTo>
                      <a:pt x="183" y="82"/>
                      <a:pt x="190" y="80"/>
                      <a:pt x="198" y="79"/>
                    </a:cubicBezTo>
                    <a:cubicBezTo>
                      <a:pt x="199" y="79"/>
                      <a:pt x="200" y="78"/>
                      <a:pt x="201" y="78"/>
                    </a:cubicBezTo>
                    <a:cubicBezTo>
                      <a:pt x="203" y="78"/>
                      <a:pt x="207" y="76"/>
                      <a:pt x="203" y="78"/>
                    </a:cubicBezTo>
                    <a:cubicBezTo>
                      <a:pt x="199" y="79"/>
                      <a:pt x="195" y="80"/>
                      <a:pt x="191" y="82"/>
                    </a:cubicBezTo>
                    <a:cubicBezTo>
                      <a:pt x="191" y="82"/>
                      <a:pt x="190" y="81"/>
                      <a:pt x="190" y="81"/>
                    </a:cubicBezTo>
                    <a:cubicBezTo>
                      <a:pt x="187" y="81"/>
                      <a:pt x="186" y="82"/>
                      <a:pt x="185" y="84"/>
                    </a:cubicBezTo>
                    <a:close/>
                    <a:moveTo>
                      <a:pt x="167" y="90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7" y="90"/>
                      <a:pt x="167" y="90"/>
                      <a:pt x="168" y="91"/>
                    </a:cubicBezTo>
                    <a:cubicBezTo>
                      <a:pt x="168" y="91"/>
                      <a:pt x="168" y="92"/>
                      <a:pt x="168" y="92"/>
                    </a:cubicBezTo>
                    <a:cubicBezTo>
                      <a:pt x="166" y="92"/>
                      <a:pt x="164" y="93"/>
                      <a:pt x="162" y="94"/>
                    </a:cubicBezTo>
                    <a:cubicBezTo>
                      <a:pt x="157" y="96"/>
                      <a:pt x="151" y="98"/>
                      <a:pt x="145" y="99"/>
                    </a:cubicBezTo>
                    <a:cubicBezTo>
                      <a:pt x="139" y="101"/>
                      <a:pt x="132" y="101"/>
                      <a:pt x="126" y="104"/>
                    </a:cubicBezTo>
                    <a:cubicBezTo>
                      <a:pt x="124" y="105"/>
                      <a:pt x="121" y="106"/>
                      <a:pt x="119" y="107"/>
                    </a:cubicBezTo>
                    <a:cubicBezTo>
                      <a:pt x="119" y="107"/>
                      <a:pt x="116" y="107"/>
                      <a:pt x="115" y="107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7" y="106"/>
                      <a:pt x="119" y="105"/>
                      <a:pt x="121" y="105"/>
                    </a:cubicBezTo>
                    <a:cubicBezTo>
                      <a:pt x="131" y="102"/>
                      <a:pt x="140" y="99"/>
                      <a:pt x="149" y="95"/>
                    </a:cubicBezTo>
                    <a:cubicBezTo>
                      <a:pt x="155" y="94"/>
                      <a:pt x="161" y="92"/>
                      <a:pt x="167" y="90"/>
                    </a:cubicBezTo>
                    <a:close/>
                    <a:moveTo>
                      <a:pt x="139" y="98"/>
                    </a:moveTo>
                    <a:cubicBezTo>
                      <a:pt x="134" y="100"/>
                      <a:pt x="129" y="101"/>
                      <a:pt x="124" y="103"/>
                    </a:cubicBezTo>
                    <a:cubicBezTo>
                      <a:pt x="121" y="104"/>
                      <a:pt x="118" y="105"/>
                      <a:pt x="115" y="106"/>
                    </a:cubicBezTo>
                    <a:cubicBezTo>
                      <a:pt x="116" y="105"/>
                      <a:pt x="116" y="104"/>
                      <a:pt x="115" y="103"/>
                    </a:cubicBezTo>
                    <a:cubicBezTo>
                      <a:pt x="123" y="103"/>
                      <a:pt x="131" y="100"/>
                      <a:pt x="139" y="98"/>
                    </a:cubicBezTo>
                    <a:cubicBezTo>
                      <a:pt x="141" y="98"/>
                      <a:pt x="143" y="97"/>
                      <a:pt x="144" y="97"/>
                    </a:cubicBezTo>
                    <a:cubicBezTo>
                      <a:pt x="143" y="97"/>
                      <a:pt x="141" y="98"/>
                      <a:pt x="139" y="98"/>
                    </a:cubicBezTo>
                    <a:close/>
                    <a:moveTo>
                      <a:pt x="114" y="100"/>
                    </a:moveTo>
                    <a:cubicBezTo>
                      <a:pt x="122" y="96"/>
                      <a:pt x="131" y="95"/>
                      <a:pt x="140" y="93"/>
                    </a:cubicBezTo>
                    <a:cubicBezTo>
                      <a:pt x="147" y="91"/>
                      <a:pt x="158" y="89"/>
                      <a:pt x="165" y="85"/>
                    </a:cubicBezTo>
                    <a:cubicBezTo>
                      <a:pt x="157" y="90"/>
                      <a:pt x="146" y="92"/>
                      <a:pt x="137" y="96"/>
                    </a:cubicBezTo>
                    <a:cubicBezTo>
                      <a:pt x="132" y="97"/>
                      <a:pt x="128" y="99"/>
                      <a:pt x="123" y="100"/>
                    </a:cubicBezTo>
                    <a:cubicBezTo>
                      <a:pt x="120" y="101"/>
                      <a:pt x="118" y="101"/>
                      <a:pt x="115" y="102"/>
                    </a:cubicBezTo>
                    <a:cubicBezTo>
                      <a:pt x="115" y="101"/>
                      <a:pt x="115" y="100"/>
                      <a:pt x="114" y="100"/>
                    </a:cubicBezTo>
                    <a:close/>
                    <a:moveTo>
                      <a:pt x="115" y="108"/>
                    </a:moveTo>
                    <a:cubicBezTo>
                      <a:pt x="118" y="108"/>
                      <a:pt x="121" y="107"/>
                      <a:pt x="124" y="105"/>
                    </a:cubicBezTo>
                    <a:cubicBezTo>
                      <a:pt x="128" y="104"/>
                      <a:pt x="132" y="103"/>
                      <a:pt x="137" y="102"/>
                    </a:cubicBezTo>
                    <a:cubicBezTo>
                      <a:pt x="144" y="100"/>
                      <a:pt x="151" y="98"/>
                      <a:pt x="158" y="96"/>
                    </a:cubicBezTo>
                    <a:cubicBezTo>
                      <a:pt x="153" y="98"/>
                      <a:pt x="147" y="99"/>
                      <a:pt x="141" y="101"/>
                    </a:cubicBezTo>
                    <a:cubicBezTo>
                      <a:pt x="136" y="103"/>
                      <a:pt x="131" y="104"/>
                      <a:pt x="126" y="106"/>
                    </a:cubicBezTo>
                    <a:cubicBezTo>
                      <a:pt x="122" y="107"/>
                      <a:pt x="118" y="108"/>
                      <a:pt x="115" y="110"/>
                    </a:cubicBezTo>
                    <a:cubicBezTo>
                      <a:pt x="115" y="109"/>
                      <a:pt x="115" y="108"/>
                      <a:pt x="115" y="108"/>
                    </a:cubicBezTo>
                    <a:close/>
                    <a:moveTo>
                      <a:pt x="114" y="111"/>
                    </a:moveTo>
                    <a:cubicBezTo>
                      <a:pt x="118" y="111"/>
                      <a:pt x="121" y="110"/>
                      <a:pt x="125" y="109"/>
                    </a:cubicBezTo>
                    <a:cubicBezTo>
                      <a:pt x="129" y="107"/>
                      <a:pt x="132" y="106"/>
                      <a:pt x="136" y="105"/>
                    </a:cubicBezTo>
                    <a:cubicBezTo>
                      <a:pt x="133" y="107"/>
                      <a:pt x="129" y="108"/>
                      <a:pt x="125" y="110"/>
                    </a:cubicBezTo>
                    <a:cubicBezTo>
                      <a:pt x="121" y="111"/>
                      <a:pt x="117" y="112"/>
                      <a:pt x="113" y="113"/>
                    </a:cubicBezTo>
                    <a:cubicBezTo>
                      <a:pt x="113" y="113"/>
                      <a:pt x="114" y="112"/>
                      <a:pt x="114" y="111"/>
                    </a:cubicBezTo>
                    <a:close/>
                    <a:moveTo>
                      <a:pt x="112" y="115"/>
                    </a:moveTo>
                    <a:cubicBezTo>
                      <a:pt x="116" y="115"/>
                      <a:pt x="120" y="114"/>
                      <a:pt x="123" y="113"/>
                    </a:cubicBezTo>
                    <a:cubicBezTo>
                      <a:pt x="128" y="111"/>
                      <a:pt x="133" y="110"/>
                      <a:pt x="138" y="109"/>
                    </a:cubicBezTo>
                    <a:cubicBezTo>
                      <a:pt x="149" y="105"/>
                      <a:pt x="160" y="102"/>
                      <a:pt x="171" y="98"/>
                    </a:cubicBezTo>
                    <a:cubicBezTo>
                      <a:pt x="171" y="99"/>
                      <a:pt x="171" y="99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61" y="103"/>
                      <a:pt x="150" y="106"/>
                      <a:pt x="139" y="109"/>
                    </a:cubicBezTo>
                    <a:cubicBezTo>
                      <a:pt x="130" y="111"/>
                      <a:pt x="121" y="113"/>
                      <a:pt x="112" y="117"/>
                    </a:cubicBezTo>
                    <a:cubicBezTo>
                      <a:pt x="112" y="117"/>
                      <a:pt x="112" y="116"/>
                      <a:pt x="112" y="115"/>
                    </a:cubicBezTo>
                    <a:close/>
                    <a:moveTo>
                      <a:pt x="111" y="118"/>
                    </a:moveTo>
                    <a:cubicBezTo>
                      <a:pt x="121" y="114"/>
                      <a:pt x="131" y="112"/>
                      <a:pt x="141" y="109"/>
                    </a:cubicBezTo>
                    <a:cubicBezTo>
                      <a:pt x="146" y="107"/>
                      <a:pt x="151" y="106"/>
                      <a:pt x="156" y="105"/>
                    </a:cubicBezTo>
                    <a:cubicBezTo>
                      <a:pt x="157" y="104"/>
                      <a:pt x="158" y="104"/>
                      <a:pt x="158" y="104"/>
                    </a:cubicBezTo>
                    <a:cubicBezTo>
                      <a:pt x="151" y="106"/>
                      <a:pt x="144" y="109"/>
                      <a:pt x="137" y="111"/>
                    </a:cubicBezTo>
                    <a:cubicBezTo>
                      <a:pt x="128" y="114"/>
                      <a:pt x="119" y="117"/>
                      <a:pt x="111" y="121"/>
                    </a:cubicBezTo>
                    <a:cubicBezTo>
                      <a:pt x="111" y="120"/>
                      <a:pt x="111" y="119"/>
                      <a:pt x="111" y="118"/>
                    </a:cubicBezTo>
                    <a:close/>
                    <a:moveTo>
                      <a:pt x="172" y="109"/>
                    </a:moveTo>
                    <a:cubicBezTo>
                      <a:pt x="172" y="109"/>
                      <a:pt x="172" y="110"/>
                      <a:pt x="172" y="110"/>
                    </a:cubicBezTo>
                    <a:cubicBezTo>
                      <a:pt x="168" y="112"/>
                      <a:pt x="163" y="113"/>
                      <a:pt x="158" y="115"/>
                    </a:cubicBezTo>
                    <a:cubicBezTo>
                      <a:pt x="152" y="116"/>
                      <a:pt x="146" y="118"/>
                      <a:pt x="141" y="120"/>
                    </a:cubicBezTo>
                    <a:cubicBezTo>
                      <a:pt x="131" y="123"/>
                      <a:pt x="121" y="126"/>
                      <a:pt x="111" y="130"/>
                    </a:cubicBezTo>
                    <a:cubicBezTo>
                      <a:pt x="111" y="129"/>
                      <a:pt x="111" y="128"/>
                      <a:pt x="111" y="127"/>
                    </a:cubicBezTo>
                    <a:cubicBezTo>
                      <a:pt x="113" y="126"/>
                      <a:pt x="115" y="125"/>
                      <a:pt x="116" y="125"/>
                    </a:cubicBezTo>
                    <a:cubicBezTo>
                      <a:pt x="119" y="124"/>
                      <a:pt x="123" y="123"/>
                      <a:pt x="126" y="122"/>
                    </a:cubicBezTo>
                    <a:cubicBezTo>
                      <a:pt x="132" y="120"/>
                      <a:pt x="138" y="118"/>
                      <a:pt x="144" y="116"/>
                    </a:cubicBezTo>
                    <a:cubicBezTo>
                      <a:pt x="151" y="115"/>
                      <a:pt x="157" y="113"/>
                      <a:pt x="164" y="111"/>
                    </a:cubicBezTo>
                    <a:cubicBezTo>
                      <a:pt x="166" y="110"/>
                      <a:pt x="169" y="110"/>
                      <a:pt x="172" y="109"/>
                    </a:cubicBezTo>
                    <a:close/>
                    <a:moveTo>
                      <a:pt x="111" y="123"/>
                    </a:moveTo>
                    <a:cubicBezTo>
                      <a:pt x="121" y="121"/>
                      <a:pt x="131" y="116"/>
                      <a:pt x="141" y="113"/>
                    </a:cubicBezTo>
                    <a:cubicBezTo>
                      <a:pt x="146" y="112"/>
                      <a:pt x="151" y="111"/>
                      <a:pt x="157" y="109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56" y="109"/>
                      <a:pt x="156" y="110"/>
                      <a:pt x="155" y="110"/>
                    </a:cubicBezTo>
                    <a:cubicBezTo>
                      <a:pt x="149" y="112"/>
                      <a:pt x="144" y="113"/>
                      <a:pt x="139" y="115"/>
                    </a:cubicBezTo>
                    <a:cubicBezTo>
                      <a:pt x="133" y="117"/>
                      <a:pt x="128" y="119"/>
                      <a:pt x="123" y="120"/>
                    </a:cubicBezTo>
                    <a:cubicBezTo>
                      <a:pt x="119" y="122"/>
                      <a:pt x="115" y="123"/>
                      <a:pt x="111" y="126"/>
                    </a:cubicBezTo>
                    <a:cubicBezTo>
                      <a:pt x="111" y="125"/>
                      <a:pt x="111" y="124"/>
                      <a:pt x="111" y="123"/>
                    </a:cubicBezTo>
                    <a:close/>
                    <a:moveTo>
                      <a:pt x="111" y="132"/>
                    </a:moveTo>
                    <a:cubicBezTo>
                      <a:pt x="111" y="132"/>
                      <a:pt x="111" y="132"/>
                      <a:pt x="111" y="131"/>
                    </a:cubicBezTo>
                    <a:cubicBezTo>
                      <a:pt x="114" y="131"/>
                      <a:pt x="117" y="130"/>
                      <a:pt x="119" y="130"/>
                    </a:cubicBezTo>
                    <a:cubicBezTo>
                      <a:pt x="117" y="131"/>
                      <a:pt x="114" y="132"/>
                      <a:pt x="111" y="134"/>
                    </a:cubicBezTo>
                    <a:cubicBezTo>
                      <a:pt x="111" y="133"/>
                      <a:pt x="111" y="133"/>
                      <a:pt x="111" y="132"/>
                    </a:cubicBezTo>
                    <a:close/>
                    <a:moveTo>
                      <a:pt x="109" y="139"/>
                    </a:moveTo>
                    <a:cubicBezTo>
                      <a:pt x="109" y="138"/>
                      <a:pt x="110" y="137"/>
                      <a:pt x="110" y="137"/>
                    </a:cubicBezTo>
                    <a:cubicBezTo>
                      <a:pt x="114" y="136"/>
                      <a:pt x="118" y="133"/>
                      <a:pt x="122" y="132"/>
                    </a:cubicBezTo>
                    <a:cubicBezTo>
                      <a:pt x="126" y="130"/>
                      <a:pt x="130" y="129"/>
                      <a:pt x="134" y="128"/>
                    </a:cubicBezTo>
                    <a:cubicBezTo>
                      <a:pt x="126" y="131"/>
                      <a:pt x="117" y="134"/>
                      <a:pt x="109" y="139"/>
                    </a:cubicBezTo>
                    <a:cubicBezTo>
                      <a:pt x="109" y="139"/>
                      <a:pt x="109" y="139"/>
                      <a:pt x="109" y="139"/>
                    </a:cubicBezTo>
                    <a:close/>
                    <a:moveTo>
                      <a:pt x="108" y="141"/>
                    </a:moveTo>
                    <a:cubicBezTo>
                      <a:pt x="112" y="140"/>
                      <a:pt x="116" y="138"/>
                      <a:pt x="120" y="136"/>
                    </a:cubicBezTo>
                    <a:cubicBezTo>
                      <a:pt x="126" y="133"/>
                      <a:pt x="134" y="131"/>
                      <a:pt x="141" y="129"/>
                    </a:cubicBezTo>
                    <a:cubicBezTo>
                      <a:pt x="143" y="128"/>
                      <a:pt x="145" y="128"/>
                      <a:pt x="147" y="127"/>
                    </a:cubicBezTo>
                    <a:cubicBezTo>
                      <a:pt x="144" y="129"/>
                      <a:pt x="141" y="130"/>
                      <a:pt x="138" y="131"/>
                    </a:cubicBezTo>
                    <a:cubicBezTo>
                      <a:pt x="132" y="133"/>
                      <a:pt x="126" y="135"/>
                      <a:pt x="120" y="137"/>
                    </a:cubicBezTo>
                    <a:cubicBezTo>
                      <a:pt x="116" y="139"/>
                      <a:pt x="112" y="140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lose/>
                    <a:moveTo>
                      <a:pt x="107" y="144"/>
                    </a:moveTo>
                    <a:cubicBezTo>
                      <a:pt x="112" y="143"/>
                      <a:pt x="117" y="141"/>
                      <a:pt x="121" y="140"/>
                    </a:cubicBezTo>
                    <a:cubicBezTo>
                      <a:pt x="128" y="137"/>
                      <a:pt x="134" y="136"/>
                      <a:pt x="140" y="134"/>
                    </a:cubicBezTo>
                    <a:cubicBezTo>
                      <a:pt x="139" y="134"/>
                      <a:pt x="139" y="134"/>
                      <a:pt x="138" y="134"/>
                    </a:cubicBezTo>
                    <a:cubicBezTo>
                      <a:pt x="132" y="137"/>
                      <a:pt x="125" y="140"/>
                      <a:pt x="119" y="142"/>
                    </a:cubicBezTo>
                    <a:cubicBezTo>
                      <a:pt x="114" y="144"/>
                      <a:pt x="110" y="145"/>
                      <a:pt x="105" y="147"/>
                    </a:cubicBezTo>
                    <a:cubicBezTo>
                      <a:pt x="106" y="146"/>
                      <a:pt x="106" y="145"/>
                      <a:pt x="107" y="144"/>
                    </a:cubicBezTo>
                    <a:close/>
                    <a:moveTo>
                      <a:pt x="162" y="127"/>
                    </a:moveTo>
                    <a:cubicBezTo>
                      <a:pt x="165" y="126"/>
                      <a:pt x="168" y="124"/>
                      <a:pt x="171" y="123"/>
                    </a:cubicBezTo>
                    <a:cubicBezTo>
                      <a:pt x="172" y="123"/>
                      <a:pt x="172" y="123"/>
                      <a:pt x="173" y="123"/>
                    </a:cubicBezTo>
                    <a:cubicBezTo>
                      <a:pt x="175" y="122"/>
                      <a:pt x="177" y="122"/>
                      <a:pt x="179" y="121"/>
                    </a:cubicBezTo>
                    <a:cubicBezTo>
                      <a:pt x="179" y="122"/>
                      <a:pt x="179" y="122"/>
                      <a:pt x="179" y="123"/>
                    </a:cubicBezTo>
                    <a:cubicBezTo>
                      <a:pt x="173" y="124"/>
                      <a:pt x="167" y="127"/>
                      <a:pt x="162" y="129"/>
                    </a:cubicBezTo>
                    <a:cubicBezTo>
                      <a:pt x="155" y="131"/>
                      <a:pt x="148" y="133"/>
                      <a:pt x="141" y="135"/>
                    </a:cubicBezTo>
                    <a:cubicBezTo>
                      <a:pt x="135" y="138"/>
                      <a:pt x="129" y="139"/>
                      <a:pt x="122" y="142"/>
                    </a:cubicBezTo>
                    <a:cubicBezTo>
                      <a:pt x="117" y="144"/>
                      <a:pt x="110" y="145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10" y="145"/>
                      <a:pt x="116" y="144"/>
                      <a:pt x="122" y="141"/>
                    </a:cubicBezTo>
                    <a:cubicBezTo>
                      <a:pt x="129" y="139"/>
                      <a:pt x="135" y="136"/>
                      <a:pt x="142" y="134"/>
                    </a:cubicBezTo>
                    <a:cubicBezTo>
                      <a:pt x="146" y="133"/>
                      <a:pt x="150" y="131"/>
                      <a:pt x="154" y="130"/>
                    </a:cubicBezTo>
                    <a:cubicBezTo>
                      <a:pt x="157" y="129"/>
                      <a:pt x="159" y="128"/>
                      <a:pt x="162" y="127"/>
                    </a:cubicBezTo>
                    <a:close/>
                    <a:moveTo>
                      <a:pt x="169" y="127"/>
                    </a:moveTo>
                    <a:cubicBezTo>
                      <a:pt x="166" y="128"/>
                      <a:pt x="163" y="129"/>
                      <a:pt x="159" y="130"/>
                    </a:cubicBezTo>
                    <a:cubicBezTo>
                      <a:pt x="159" y="130"/>
                      <a:pt x="159" y="130"/>
                      <a:pt x="159" y="131"/>
                    </a:cubicBezTo>
                    <a:cubicBezTo>
                      <a:pt x="159" y="130"/>
                      <a:pt x="160" y="130"/>
                      <a:pt x="160" y="130"/>
                    </a:cubicBezTo>
                    <a:cubicBezTo>
                      <a:pt x="163" y="129"/>
                      <a:pt x="166" y="128"/>
                      <a:pt x="169" y="127"/>
                    </a:cubicBezTo>
                    <a:close/>
                    <a:moveTo>
                      <a:pt x="105" y="149"/>
                    </a:moveTo>
                    <a:cubicBezTo>
                      <a:pt x="106" y="149"/>
                      <a:pt x="108" y="148"/>
                      <a:pt x="109" y="147"/>
                    </a:cubicBezTo>
                    <a:cubicBezTo>
                      <a:pt x="112" y="146"/>
                      <a:pt x="116" y="144"/>
                      <a:pt x="120" y="143"/>
                    </a:cubicBezTo>
                    <a:cubicBezTo>
                      <a:pt x="126" y="141"/>
                      <a:pt x="133" y="139"/>
                      <a:pt x="140" y="137"/>
                    </a:cubicBezTo>
                    <a:cubicBezTo>
                      <a:pt x="144" y="135"/>
                      <a:pt x="148" y="134"/>
                      <a:pt x="153" y="133"/>
                    </a:cubicBezTo>
                    <a:cubicBezTo>
                      <a:pt x="148" y="134"/>
                      <a:pt x="144" y="136"/>
                      <a:pt x="139" y="138"/>
                    </a:cubicBezTo>
                    <a:cubicBezTo>
                      <a:pt x="127" y="143"/>
                      <a:pt x="115" y="147"/>
                      <a:pt x="104" y="153"/>
                    </a:cubicBezTo>
                    <a:cubicBezTo>
                      <a:pt x="104" y="152"/>
                      <a:pt x="104" y="150"/>
                      <a:pt x="105" y="149"/>
                    </a:cubicBezTo>
                    <a:close/>
                    <a:moveTo>
                      <a:pt x="177" y="127"/>
                    </a:moveTo>
                    <a:cubicBezTo>
                      <a:pt x="171" y="131"/>
                      <a:pt x="164" y="133"/>
                      <a:pt x="158" y="135"/>
                    </a:cubicBezTo>
                    <a:cubicBezTo>
                      <a:pt x="151" y="137"/>
                      <a:pt x="144" y="140"/>
                      <a:pt x="138" y="143"/>
                    </a:cubicBezTo>
                    <a:cubicBezTo>
                      <a:pt x="126" y="148"/>
                      <a:pt x="114" y="152"/>
                      <a:pt x="103" y="159"/>
                    </a:cubicBezTo>
                    <a:cubicBezTo>
                      <a:pt x="103" y="158"/>
                      <a:pt x="103" y="156"/>
                      <a:pt x="103" y="155"/>
                    </a:cubicBezTo>
                    <a:cubicBezTo>
                      <a:pt x="109" y="153"/>
                      <a:pt x="115" y="151"/>
                      <a:pt x="121" y="149"/>
                    </a:cubicBezTo>
                    <a:cubicBezTo>
                      <a:pt x="128" y="146"/>
                      <a:pt x="135" y="143"/>
                      <a:pt x="141" y="141"/>
                    </a:cubicBezTo>
                    <a:cubicBezTo>
                      <a:pt x="148" y="138"/>
                      <a:pt x="155" y="135"/>
                      <a:pt x="162" y="133"/>
                    </a:cubicBezTo>
                    <a:cubicBezTo>
                      <a:pt x="165" y="132"/>
                      <a:pt x="168" y="131"/>
                      <a:pt x="172" y="130"/>
                    </a:cubicBezTo>
                    <a:cubicBezTo>
                      <a:pt x="173" y="129"/>
                      <a:pt x="180" y="125"/>
                      <a:pt x="177" y="127"/>
                    </a:cubicBezTo>
                    <a:close/>
                    <a:moveTo>
                      <a:pt x="103" y="160"/>
                    </a:moveTo>
                    <a:cubicBezTo>
                      <a:pt x="108" y="158"/>
                      <a:pt x="113" y="156"/>
                      <a:pt x="118" y="154"/>
                    </a:cubicBezTo>
                    <a:cubicBezTo>
                      <a:pt x="125" y="151"/>
                      <a:pt x="132" y="149"/>
                      <a:pt x="139" y="147"/>
                    </a:cubicBezTo>
                    <a:cubicBezTo>
                      <a:pt x="141" y="146"/>
                      <a:pt x="143" y="146"/>
                      <a:pt x="144" y="145"/>
                    </a:cubicBezTo>
                    <a:cubicBezTo>
                      <a:pt x="142" y="146"/>
                      <a:pt x="140" y="148"/>
                      <a:pt x="138" y="149"/>
                    </a:cubicBezTo>
                    <a:cubicBezTo>
                      <a:pt x="131" y="152"/>
                      <a:pt x="125" y="155"/>
                      <a:pt x="118" y="157"/>
                    </a:cubicBezTo>
                    <a:cubicBezTo>
                      <a:pt x="113" y="160"/>
                      <a:pt x="107" y="161"/>
                      <a:pt x="102" y="164"/>
                    </a:cubicBezTo>
                    <a:cubicBezTo>
                      <a:pt x="102" y="163"/>
                      <a:pt x="102" y="161"/>
                      <a:pt x="103" y="160"/>
                    </a:cubicBezTo>
                    <a:close/>
                    <a:moveTo>
                      <a:pt x="106" y="163"/>
                    </a:moveTo>
                    <a:cubicBezTo>
                      <a:pt x="106" y="163"/>
                      <a:pt x="106" y="163"/>
                      <a:pt x="106" y="163"/>
                    </a:cubicBezTo>
                    <a:cubicBezTo>
                      <a:pt x="106" y="163"/>
                      <a:pt x="106" y="163"/>
                      <a:pt x="106" y="163"/>
                    </a:cubicBezTo>
                    <a:close/>
                    <a:moveTo>
                      <a:pt x="104" y="164"/>
                    </a:move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lose/>
                    <a:moveTo>
                      <a:pt x="130" y="155"/>
                    </a:moveTo>
                    <a:cubicBezTo>
                      <a:pt x="133" y="154"/>
                      <a:pt x="135" y="153"/>
                      <a:pt x="137" y="152"/>
                    </a:cubicBezTo>
                    <a:cubicBezTo>
                      <a:pt x="133" y="154"/>
                      <a:pt x="129" y="155"/>
                      <a:pt x="126" y="157"/>
                    </a:cubicBezTo>
                    <a:cubicBezTo>
                      <a:pt x="120" y="160"/>
                      <a:pt x="114" y="162"/>
                      <a:pt x="108" y="164"/>
                    </a:cubicBezTo>
                    <a:cubicBezTo>
                      <a:pt x="106" y="165"/>
                      <a:pt x="104" y="166"/>
                      <a:pt x="102" y="168"/>
                    </a:cubicBezTo>
                    <a:cubicBezTo>
                      <a:pt x="102" y="167"/>
                      <a:pt x="102" y="166"/>
                      <a:pt x="102" y="165"/>
                    </a:cubicBezTo>
                    <a:cubicBezTo>
                      <a:pt x="111" y="162"/>
                      <a:pt x="121" y="158"/>
                      <a:pt x="130" y="155"/>
                    </a:cubicBezTo>
                    <a:close/>
                    <a:moveTo>
                      <a:pt x="114" y="165"/>
                    </a:moveTo>
                    <a:cubicBezTo>
                      <a:pt x="118" y="163"/>
                      <a:pt x="124" y="161"/>
                      <a:pt x="129" y="160"/>
                    </a:cubicBezTo>
                    <a:cubicBezTo>
                      <a:pt x="133" y="159"/>
                      <a:pt x="137" y="157"/>
                      <a:pt x="142" y="156"/>
                    </a:cubicBezTo>
                    <a:cubicBezTo>
                      <a:pt x="141" y="156"/>
                      <a:pt x="140" y="156"/>
                      <a:pt x="139" y="157"/>
                    </a:cubicBezTo>
                    <a:cubicBezTo>
                      <a:pt x="134" y="159"/>
                      <a:pt x="130" y="160"/>
                      <a:pt x="125" y="162"/>
                    </a:cubicBezTo>
                    <a:cubicBezTo>
                      <a:pt x="120" y="164"/>
                      <a:pt x="116" y="167"/>
                      <a:pt x="111" y="169"/>
                    </a:cubicBezTo>
                    <a:cubicBezTo>
                      <a:pt x="108" y="170"/>
                      <a:pt x="105" y="170"/>
                      <a:pt x="103" y="172"/>
                    </a:cubicBezTo>
                    <a:cubicBezTo>
                      <a:pt x="103" y="171"/>
                      <a:pt x="103" y="171"/>
                      <a:pt x="103" y="170"/>
                    </a:cubicBezTo>
                    <a:cubicBezTo>
                      <a:pt x="106" y="168"/>
                      <a:pt x="110" y="166"/>
                      <a:pt x="114" y="165"/>
                    </a:cubicBezTo>
                    <a:close/>
                    <a:moveTo>
                      <a:pt x="143" y="161"/>
                    </a:moveTo>
                    <a:cubicBezTo>
                      <a:pt x="141" y="161"/>
                      <a:pt x="138" y="162"/>
                      <a:pt x="137" y="162"/>
                    </a:cubicBezTo>
                    <a:cubicBezTo>
                      <a:pt x="132" y="164"/>
                      <a:pt x="128" y="166"/>
                      <a:pt x="124" y="167"/>
                    </a:cubicBezTo>
                    <a:cubicBezTo>
                      <a:pt x="121" y="169"/>
                      <a:pt x="118" y="170"/>
                      <a:pt x="114" y="171"/>
                    </a:cubicBezTo>
                    <a:cubicBezTo>
                      <a:pt x="112" y="173"/>
                      <a:pt x="109" y="173"/>
                      <a:pt x="107" y="175"/>
                    </a:cubicBezTo>
                    <a:cubicBezTo>
                      <a:pt x="107" y="175"/>
                      <a:pt x="107" y="176"/>
                      <a:pt x="107" y="176"/>
                    </a:cubicBezTo>
                    <a:cubicBezTo>
                      <a:pt x="109" y="176"/>
                      <a:pt x="111" y="175"/>
                      <a:pt x="113" y="175"/>
                    </a:cubicBezTo>
                    <a:cubicBezTo>
                      <a:pt x="116" y="173"/>
                      <a:pt x="120" y="172"/>
                      <a:pt x="123" y="171"/>
                    </a:cubicBezTo>
                    <a:cubicBezTo>
                      <a:pt x="123" y="171"/>
                      <a:pt x="128" y="169"/>
                      <a:pt x="126" y="170"/>
                    </a:cubicBezTo>
                    <a:cubicBezTo>
                      <a:pt x="124" y="171"/>
                      <a:pt x="122" y="171"/>
                      <a:pt x="120" y="172"/>
                    </a:cubicBezTo>
                    <a:cubicBezTo>
                      <a:pt x="118" y="173"/>
                      <a:pt x="116" y="174"/>
                      <a:pt x="114" y="175"/>
                    </a:cubicBezTo>
                    <a:cubicBezTo>
                      <a:pt x="114" y="176"/>
                      <a:pt x="114" y="176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6" y="176"/>
                      <a:pt x="116" y="175"/>
                      <a:pt x="115" y="175"/>
                    </a:cubicBezTo>
                    <a:cubicBezTo>
                      <a:pt x="115" y="175"/>
                      <a:pt x="119" y="173"/>
                      <a:pt x="119" y="173"/>
                    </a:cubicBezTo>
                    <a:cubicBezTo>
                      <a:pt x="120" y="173"/>
                      <a:pt x="122" y="172"/>
                      <a:pt x="123" y="172"/>
                    </a:cubicBezTo>
                    <a:cubicBezTo>
                      <a:pt x="123" y="172"/>
                      <a:pt x="124" y="171"/>
                      <a:pt x="125" y="171"/>
                    </a:cubicBezTo>
                    <a:cubicBezTo>
                      <a:pt x="120" y="174"/>
                      <a:pt x="115" y="177"/>
                      <a:pt x="109" y="177"/>
                    </a:cubicBezTo>
                    <a:cubicBezTo>
                      <a:pt x="106" y="176"/>
                      <a:pt x="105" y="175"/>
                      <a:pt x="104" y="173"/>
                    </a:cubicBezTo>
                    <a:cubicBezTo>
                      <a:pt x="111" y="173"/>
                      <a:pt x="118" y="169"/>
                      <a:pt x="124" y="167"/>
                    </a:cubicBezTo>
                    <a:cubicBezTo>
                      <a:pt x="128" y="165"/>
                      <a:pt x="132" y="163"/>
                      <a:pt x="136" y="162"/>
                    </a:cubicBezTo>
                    <a:cubicBezTo>
                      <a:pt x="139" y="161"/>
                      <a:pt x="142" y="161"/>
                      <a:pt x="145" y="160"/>
                    </a:cubicBezTo>
                    <a:cubicBezTo>
                      <a:pt x="144" y="160"/>
                      <a:pt x="143" y="160"/>
                      <a:pt x="143" y="161"/>
                    </a:cubicBezTo>
                    <a:close/>
                    <a:moveTo>
                      <a:pt x="128" y="169"/>
                    </a:moveTo>
                    <a:cubicBezTo>
                      <a:pt x="128" y="169"/>
                      <a:pt x="128" y="168"/>
                      <a:pt x="128" y="169"/>
                    </a:cubicBezTo>
                    <a:cubicBezTo>
                      <a:pt x="123" y="170"/>
                      <a:pt x="119" y="171"/>
                      <a:pt x="115" y="173"/>
                    </a:cubicBezTo>
                    <a:cubicBezTo>
                      <a:pt x="114" y="174"/>
                      <a:pt x="112" y="174"/>
                      <a:pt x="111" y="175"/>
                    </a:cubicBezTo>
                    <a:cubicBezTo>
                      <a:pt x="110" y="175"/>
                      <a:pt x="107" y="175"/>
                      <a:pt x="111" y="174"/>
                    </a:cubicBezTo>
                    <a:cubicBezTo>
                      <a:pt x="113" y="173"/>
                      <a:pt x="116" y="172"/>
                      <a:pt x="118" y="171"/>
                    </a:cubicBezTo>
                    <a:cubicBezTo>
                      <a:pt x="124" y="168"/>
                      <a:pt x="129" y="166"/>
                      <a:pt x="135" y="164"/>
                    </a:cubicBezTo>
                    <a:cubicBezTo>
                      <a:pt x="136" y="163"/>
                      <a:pt x="137" y="163"/>
                      <a:pt x="139" y="163"/>
                    </a:cubicBezTo>
                    <a:cubicBezTo>
                      <a:pt x="135" y="164"/>
                      <a:pt x="131" y="166"/>
                      <a:pt x="128" y="169"/>
                    </a:cubicBezTo>
                    <a:close/>
                    <a:moveTo>
                      <a:pt x="149" y="158"/>
                    </a:moveTo>
                    <a:cubicBezTo>
                      <a:pt x="141" y="160"/>
                      <a:pt x="133" y="162"/>
                      <a:pt x="125" y="165"/>
                    </a:cubicBezTo>
                    <a:cubicBezTo>
                      <a:pt x="122" y="167"/>
                      <a:pt x="118" y="169"/>
                      <a:pt x="114" y="170"/>
                    </a:cubicBezTo>
                    <a:cubicBezTo>
                      <a:pt x="112" y="171"/>
                      <a:pt x="110" y="172"/>
                      <a:pt x="108" y="172"/>
                    </a:cubicBezTo>
                    <a:cubicBezTo>
                      <a:pt x="107" y="172"/>
                      <a:pt x="106" y="172"/>
                      <a:pt x="105" y="172"/>
                    </a:cubicBezTo>
                    <a:cubicBezTo>
                      <a:pt x="106" y="172"/>
                      <a:pt x="107" y="171"/>
                      <a:pt x="108" y="171"/>
                    </a:cubicBezTo>
                    <a:cubicBezTo>
                      <a:pt x="115" y="168"/>
                      <a:pt x="123" y="164"/>
                      <a:pt x="131" y="161"/>
                    </a:cubicBezTo>
                    <a:cubicBezTo>
                      <a:pt x="139" y="158"/>
                      <a:pt x="148" y="155"/>
                      <a:pt x="155" y="151"/>
                    </a:cubicBezTo>
                    <a:cubicBezTo>
                      <a:pt x="154" y="154"/>
                      <a:pt x="152" y="156"/>
                      <a:pt x="149" y="158"/>
                    </a:cubicBezTo>
                    <a:close/>
                    <a:moveTo>
                      <a:pt x="155" y="151"/>
                    </a:move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46" y="155"/>
                      <a:pt x="136" y="157"/>
                      <a:pt x="127" y="160"/>
                    </a:cubicBezTo>
                    <a:cubicBezTo>
                      <a:pt x="122" y="161"/>
                      <a:pt x="117" y="163"/>
                      <a:pt x="112" y="165"/>
                    </a:cubicBezTo>
                    <a:cubicBezTo>
                      <a:pt x="110" y="165"/>
                      <a:pt x="109" y="166"/>
                      <a:pt x="107" y="167"/>
                    </a:cubicBezTo>
                    <a:cubicBezTo>
                      <a:pt x="106" y="167"/>
                      <a:pt x="104" y="168"/>
                      <a:pt x="103" y="169"/>
                    </a:cubicBezTo>
                    <a:cubicBezTo>
                      <a:pt x="104" y="168"/>
                      <a:pt x="105" y="167"/>
                      <a:pt x="106" y="166"/>
                    </a:cubicBezTo>
                    <a:cubicBezTo>
                      <a:pt x="115" y="162"/>
                      <a:pt x="126" y="158"/>
                      <a:pt x="136" y="154"/>
                    </a:cubicBezTo>
                    <a:cubicBezTo>
                      <a:pt x="140" y="152"/>
                      <a:pt x="145" y="150"/>
                      <a:pt x="149" y="148"/>
                    </a:cubicBezTo>
                    <a:cubicBezTo>
                      <a:pt x="150" y="148"/>
                      <a:pt x="150" y="148"/>
                      <a:pt x="151" y="147"/>
                    </a:cubicBezTo>
                    <a:cubicBezTo>
                      <a:pt x="153" y="147"/>
                      <a:pt x="154" y="146"/>
                      <a:pt x="156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8"/>
                      <a:pt x="156" y="149"/>
                      <a:pt x="155" y="151"/>
                    </a:cubicBezTo>
                    <a:close/>
                    <a:moveTo>
                      <a:pt x="156" y="144"/>
                    </a:move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5" y="145"/>
                      <a:pt x="154" y="145"/>
                      <a:pt x="154" y="145"/>
                    </a:cubicBezTo>
                    <a:cubicBezTo>
                      <a:pt x="151" y="147"/>
                      <a:pt x="149" y="148"/>
                      <a:pt x="147" y="149"/>
                    </a:cubicBezTo>
                    <a:cubicBezTo>
                      <a:pt x="137" y="152"/>
                      <a:pt x="127" y="155"/>
                      <a:pt x="118" y="159"/>
                    </a:cubicBezTo>
                    <a:cubicBezTo>
                      <a:pt x="127" y="155"/>
                      <a:pt x="136" y="151"/>
                      <a:pt x="145" y="146"/>
                    </a:cubicBezTo>
                    <a:cubicBezTo>
                      <a:pt x="146" y="145"/>
                      <a:pt x="147" y="145"/>
                      <a:pt x="149" y="144"/>
                    </a:cubicBezTo>
                    <a:cubicBezTo>
                      <a:pt x="151" y="143"/>
                      <a:pt x="154" y="142"/>
                      <a:pt x="156" y="142"/>
                    </a:cubicBezTo>
                    <a:cubicBezTo>
                      <a:pt x="157" y="142"/>
                      <a:pt x="157" y="141"/>
                      <a:pt x="157" y="141"/>
                    </a:cubicBezTo>
                    <a:cubicBezTo>
                      <a:pt x="157" y="142"/>
                      <a:pt x="156" y="143"/>
                      <a:pt x="156" y="144"/>
                    </a:cubicBezTo>
                    <a:close/>
                    <a:moveTo>
                      <a:pt x="157" y="141"/>
                    </a:moveTo>
                    <a:cubicBezTo>
                      <a:pt x="155" y="141"/>
                      <a:pt x="153" y="142"/>
                      <a:pt x="151" y="143"/>
                    </a:cubicBezTo>
                    <a:cubicBezTo>
                      <a:pt x="154" y="141"/>
                      <a:pt x="156" y="140"/>
                      <a:pt x="158" y="139"/>
                    </a:cubicBezTo>
                    <a:cubicBezTo>
                      <a:pt x="158" y="140"/>
                      <a:pt x="158" y="140"/>
                      <a:pt x="157" y="141"/>
                    </a:cubicBezTo>
                    <a:close/>
                    <a:moveTo>
                      <a:pt x="160" y="137"/>
                    </a:moveTo>
                    <a:cubicBezTo>
                      <a:pt x="160" y="137"/>
                      <a:pt x="160" y="138"/>
                      <a:pt x="160" y="138"/>
                    </a:cubicBezTo>
                    <a:cubicBezTo>
                      <a:pt x="159" y="138"/>
                      <a:pt x="158" y="138"/>
                      <a:pt x="157" y="139"/>
                    </a:cubicBezTo>
                    <a:cubicBezTo>
                      <a:pt x="154" y="140"/>
                      <a:pt x="150" y="142"/>
                      <a:pt x="147" y="144"/>
                    </a:cubicBezTo>
                    <a:cubicBezTo>
                      <a:pt x="144" y="145"/>
                      <a:pt x="141" y="145"/>
                      <a:pt x="139" y="146"/>
                    </a:cubicBezTo>
                    <a:cubicBezTo>
                      <a:pt x="132" y="149"/>
                      <a:pt x="125" y="151"/>
                      <a:pt x="118" y="153"/>
                    </a:cubicBezTo>
                    <a:cubicBezTo>
                      <a:pt x="115" y="155"/>
                      <a:pt x="112" y="156"/>
                      <a:pt x="109" y="157"/>
                    </a:cubicBezTo>
                    <a:cubicBezTo>
                      <a:pt x="107" y="158"/>
                      <a:pt x="106" y="158"/>
                      <a:pt x="104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4" y="159"/>
                      <a:pt x="104" y="158"/>
                    </a:cubicBezTo>
                    <a:cubicBezTo>
                      <a:pt x="117" y="151"/>
                      <a:pt x="131" y="147"/>
                      <a:pt x="145" y="141"/>
                    </a:cubicBezTo>
                    <a:cubicBezTo>
                      <a:pt x="151" y="138"/>
                      <a:pt x="158" y="136"/>
                      <a:pt x="164" y="133"/>
                    </a:cubicBezTo>
                    <a:cubicBezTo>
                      <a:pt x="169" y="132"/>
                      <a:pt x="173" y="130"/>
                      <a:pt x="177" y="128"/>
                    </a:cubicBezTo>
                    <a:cubicBezTo>
                      <a:pt x="173" y="132"/>
                      <a:pt x="164" y="134"/>
                      <a:pt x="160" y="137"/>
                    </a:cubicBezTo>
                    <a:close/>
                    <a:moveTo>
                      <a:pt x="178" y="126"/>
                    </a:moveTo>
                    <a:cubicBezTo>
                      <a:pt x="172" y="128"/>
                      <a:pt x="166" y="131"/>
                      <a:pt x="160" y="133"/>
                    </a:cubicBezTo>
                    <a:cubicBezTo>
                      <a:pt x="153" y="135"/>
                      <a:pt x="146" y="138"/>
                      <a:pt x="140" y="141"/>
                    </a:cubicBezTo>
                    <a:cubicBezTo>
                      <a:pt x="133" y="143"/>
                      <a:pt x="126" y="146"/>
                      <a:pt x="119" y="148"/>
                    </a:cubicBezTo>
                    <a:cubicBezTo>
                      <a:pt x="114" y="150"/>
                      <a:pt x="109" y="152"/>
                      <a:pt x="103" y="154"/>
                    </a:cubicBezTo>
                    <a:cubicBezTo>
                      <a:pt x="103" y="154"/>
                      <a:pt x="104" y="154"/>
                      <a:pt x="104" y="154"/>
                    </a:cubicBezTo>
                    <a:cubicBezTo>
                      <a:pt x="115" y="147"/>
                      <a:pt x="129" y="143"/>
                      <a:pt x="141" y="138"/>
                    </a:cubicBezTo>
                    <a:cubicBezTo>
                      <a:pt x="148" y="135"/>
                      <a:pt x="154" y="132"/>
                      <a:pt x="161" y="131"/>
                    </a:cubicBezTo>
                    <a:cubicBezTo>
                      <a:pt x="167" y="129"/>
                      <a:pt x="172" y="126"/>
                      <a:pt x="177" y="124"/>
                    </a:cubicBezTo>
                    <a:cubicBezTo>
                      <a:pt x="178" y="124"/>
                      <a:pt x="178" y="124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79" y="125"/>
                      <a:pt x="179" y="125"/>
                      <a:pt x="178" y="126"/>
                    </a:cubicBezTo>
                    <a:close/>
                    <a:moveTo>
                      <a:pt x="177" y="121"/>
                    </a:moveTo>
                    <a:cubicBezTo>
                      <a:pt x="177" y="121"/>
                      <a:pt x="176" y="121"/>
                      <a:pt x="176" y="121"/>
                    </a:cubicBezTo>
                    <a:cubicBezTo>
                      <a:pt x="167" y="123"/>
                      <a:pt x="158" y="127"/>
                      <a:pt x="150" y="130"/>
                    </a:cubicBezTo>
                    <a:cubicBezTo>
                      <a:pt x="146" y="131"/>
                      <a:pt x="142" y="133"/>
                      <a:pt x="138" y="134"/>
                    </a:cubicBezTo>
                    <a:cubicBezTo>
                      <a:pt x="130" y="136"/>
                      <a:pt x="123" y="138"/>
                      <a:pt x="116" y="141"/>
                    </a:cubicBezTo>
                    <a:cubicBezTo>
                      <a:pt x="115" y="141"/>
                      <a:pt x="113" y="142"/>
                      <a:pt x="112" y="142"/>
                    </a:cubicBezTo>
                    <a:cubicBezTo>
                      <a:pt x="111" y="142"/>
                      <a:pt x="111" y="142"/>
                      <a:pt x="110" y="142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11" y="141"/>
                      <a:pt x="115" y="140"/>
                      <a:pt x="118" y="139"/>
                    </a:cubicBezTo>
                    <a:cubicBezTo>
                      <a:pt x="124" y="137"/>
                      <a:pt x="130" y="134"/>
                      <a:pt x="136" y="132"/>
                    </a:cubicBezTo>
                    <a:cubicBezTo>
                      <a:pt x="143" y="129"/>
                      <a:pt x="151" y="127"/>
                      <a:pt x="158" y="124"/>
                    </a:cubicBezTo>
                    <a:cubicBezTo>
                      <a:pt x="159" y="124"/>
                      <a:pt x="159" y="124"/>
                      <a:pt x="160" y="124"/>
                    </a:cubicBezTo>
                    <a:cubicBezTo>
                      <a:pt x="160" y="124"/>
                      <a:pt x="161" y="124"/>
                      <a:pt x="161" y="123"/>
                    </a:cubicBezTo>
                    <a:cubicBezTo>
                      <a:pt x="167" y="122"/>
                      <a:pt x="172" y="121"/>
                      <a:pt x="177" y="119"/>
                    </a:cubicBezTo>
                    <a:cubicBezTo>
                      <a:pt x="178" y="119"/>
                      <a:pt x="178" y="120"/>
                      <a:pt x="178" y="120"/>
                    </a:cubicBezTo>
                    <a:cubicBezTo>
                      <a:pt x="178" y="121"/>
                      <a:pt x="177" y="121"/>
                      <a:pt x="177" y="121"/>
                    </a:cubicBezTo>
                    <a:close/>
                    <a:moveTo>
                      <a:pt x="165" y="122"/>
                    </a:moveTo>
                    <a:cubicBezTo>
                      <a:pt x="166" y="122"/>
                      <a:pt x="167" y="121"/>
                      <a:pt x="168" y="121"/>
                    </a:cubicBezTo>
                    <a:cubicBezTo>
                      <a:pt x="169" y="120"/>
                      <a:pt x="171" y="120"/>
                      <a:pt x="173" y="120"/>
                    </a:cubicBezTo>
                    <a:cubicBezTo>
                      <a:pt x="173" y="119"/>
                      <a:pt x="178" y="118"/>
                      <a:pt x="175" y="119"/>
                    </a:cubicBezTo>
                    <a:cubicBezTo>
                      <a:pt x="171" y="120"/>
                      <a:pt x="168" y="121"/>
                      <a:pt x="165" y="122"/>
                    </a:cubicBezTo>
                    <a:close/>
                    <a:moveTo>
                      <a:pt x="156" y="124"/>
                    </a:move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41" y="128"/>
                      <a:pt x="128" y="132"/>
                      <a:pt x="115" y="138"/>
                    </a:cubicBezTo>
                    <a:cubicBezTo>
                      <a:pt x="113" y="139"/>
                      <a:pt x="111" y="139"/>
                      <a:pt x="109" y="140"/>
                    </a:cubicBezTo>
                    <a:cubicBezTo>
                      <a:pt x="109" y="140"/>
                      <a:pt x="109" y="140"/>
                      <a:pt x="108" y="140"/>
                    </a:cubicBezTo>
                    <a:cubicBezTo>
                      <a:pt x="108" y="140"/>
                      <a:pt x="108" y="140"/>
                      <a:pt x="109" y="140"/>
                    </a:cubicBezTo>
                    <a:cubicBezTo>
                      <a:pt x="109" y="139"/>
                      <a:pt x="111" y="139"/>
                      <a:pt x="111" y="138"/>
                    </a:cubicBezTo>
                    <a:cubicBezTo>
                      <a:pt x="115" y="137"/>
                      <a:pt x="118" y="135"/>
                      <a:pt x="122" y="134"/>
                    </a:cubicBezTo>
                    <a:cubicBezTo>
                      <a:pt x="129" y="131"/>
                      <a:pt x="136" y="128"/>
                      <a:pt x="143" y="125"/>
                    </a:cubicBezTo>
                    <a:cubicBezTo>
                      <a:pt x="146" y="125"/>
                      <a:pt x="148" y="124"/>
                      <a:pt x="151" y="123"/>
                    </a:cubicBezTo>
                    <a:cubicBezTo>
                      <a:pt x="159" y="121"/>
                      <a:pt x="168" y="120"/>
                      <a:pt x="176" y="116"/>
                    </a:cubicBezTo>
                    <a:cubicBezTo>
                      <a:pt x="176" y="117"/>
                      <a:pt x="177" y="117"/>
                      <a:pt x="177" y="118"/>
                    </a:cubicBezTo>
                    <a:cubicBezTo>
                      <a:pt x="170" y="119"/>
                      <a:pt x="163" y="121"/>
                      <a:pt x="156" y="124"/>
                    </a:cubicBezTo>
                    <a:close/>
                    <a:moveTo>
                      <a:pt x="169" y="118"/>
                    </a:moveTo>
                    <a:cubicBezTo>
                      <a:pt x="171" y="117"/>
                      <a:pt x="172" y="117"/>
                      <a:pt x="174" y="116"/>
                    </a:cubicBezTo>
                    <a:cubicBezTo>
                      <a:pt x="172" y="117"/>
                      <a:pt x="171" y="117"/>
                      <a:pt x="169" y="118"/>
                    </a:cubicBezTo>
                    <a:close/>
                    <a:moveTo>
                      <a:pt x="159" y="120"/>
                    </a:moveTo>
                    <a:cubicBezTo>
                      <a:pt x="159" y="120"/>
                      <a:pt x="158" y="121"/>
                      <a:pt x="158" y="121"/>
                    </a:cubicBezTo>
                    <a:cubicBezTo>
                      <a:pt x="145" y="124"/>
                      <a:pt x="133" y="127"/>
                      <a:pt x="121" y="132"/>
                    </a:cubicBezTo>
                    <a:cubicBezTo>
                      <a:pt x="118" y="133"/>
                      <a:pt x="115" y="134"/>
                      <a:pt x="112" y="135"/>
                    </a:cubicBezTo>
                    <a:cubicBezTo>
                      <a:pt x="112" y="135"/>
                      <a:pt x="111" y="136"/>
                      <a:pt x="110" y="136"/>
                    </a:cubicBezTo>
                    <a:cubicBezTo>
                      <a:pt x="111" y="136"/>
                      <a:pt x="111" y="135"/>
                      <a:pt x="111" y="135"/>
                    </a:cubicBezTo>
                    <a:cubicBezTo>
                      <a:pt x="112" y="134"/>
                      <a:pt x="113" y="134"/>
                      <a:pt x="114" y="133"/>
                    </a:cubicBezTo>
                    <a:cubicBezTo>
                      <a:pt x="121" y="129"/>
                      <a:pt x="128" y="127"/>
                      <a:pt x="135" y="125"/>
                    </a:cubicBezTo>
                    <a:cubicBezTo>
                      <a:pt x="147" y="121"/>
                      <a:pt x="161" y="118"/>
                      <a:pt x="174" y="113"/>
                    </a:cubicBezTo>
                    <a:cubicBezTo>
                      <a:pt x="174" y="114"/>
                      <a:pt x="175" y="115"/>
                      <a:pt x="175" y="115"/>
                    </a:cubicBezTo>
                    <a:cubicBezTo>
                      <a:pt x="170" y="116"/>
                      <a:pt x="164" y="119"/>
                      <a:pt x="159" y="120"/>
                    </a:cubicBezTo>
                    <a:close/>
                    <a:moveTo>
                      <a:pt x="148" y="120"/>
                    </a:moveTo>
                    <a:cubicBezTo>
                      <a:pt x="151" y="120"/>
                      <a:pt x="155" y="119"/>
                      <a:pt x="159" y="118"/>
                    </a:cubicBezTo>
                    <a:cubicBezTo>
                      <a:pt x="159" y="117"/>
                      <a:pt x="160" y="117"/>
                      <a:pt x="161" y="117"/>
                    </a:cubicBezTo>
                    <a:cubicBezTo>
                      <a:pt x="157" y="118"/>
                      <a:pt x="152" y="119"/>
                      <a:pt x="148" y="120"/>
                    </a:cubicBezTo>
                    <a:close/>
                    <a:moveTo>
                      <a:pt x="143" y="121"/>
                    </a:move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4" y="127"/>
                      <a:pt x="122" y="128"/>
                      <a:pt x="120" y="129"/>
                    </a:cubicBezTo>
                    <a:cubicBezTo>
                      <a:pt x="117" y="130"/>
                      <a:pt x="114" y="130"/>
                      <a:pt x="112" y="131"/>
                    </a:cubicBezTo>
                    <a:cubicBezTo>
                      <a:pt x="123" y="126"/>
                      <a:pt x="133" y="123"/>
                      <a:pt x="144" y="120"/>
                    </a:cubicBezTo>
                    <a:cubicBezTo>
                      <a:pt x="149" y="118"/>
                      <a:pt x="154" y="116"/>
                      <a:pt x="160" y="115"/>
                    </a:cubicBezTo>
                    <a:cubicBezTo>
                      <a:pt x="164" y="114"/>
                      <a:pt x="168" y="113"/>
                      <a:pt x="172" y="111"/>
                    </a:cubicBezTo>
                    <a:cubicBezTo>
                      <a:pt x="173" y="111"/>
                      <a:pt x="173" y="112"/>
                      <a:pt x="173" y="112"/>
                    </a:cubicBezTo>
                    <a:cubicBezTo>
                      <a:pt x="163" y="116"/>
                      <a:pt x="153" y="118"/>
                      <a:pt x="143" y="121"/>
                    </a:cubicBezTo>
                    <a:close/>
                    <a:moveTo>
                      <a:pt x="171" y="108"/>
                    </a:moveTo>
                    <a:cubicBezTo>
                      <a:pt x="170" y="108"/>
                      <a:pt x="171" y="108"/>
                      <a:pt x="171" y="109"/>
                    </a:cubicBezTo>
                    <a:cubicBezTo>
                      <a:pt x="170" y="109"/>
                      <a:pt x="168" y="109"/>
                      <a:pt x="168" y="109"/>
                    </a:cubicBezTo>
                    <a:cubicBezTo>
                      <a:pt x="166" y="110"/>
                      <a:pt x="164" y="110"/>
                      <a:pt x="162" y="111"/>
                    </a:cubicBezTo>
                    <a:cubicBezTo>
                      <a:pt x="156" y="112"/>
                      <a:pt x="150" y="114"/>
                      <a:pt x="144" y="116"/>
                    </a:cubicBezTo>
                    <a:cubicBezTo>
                      <a:pt x="134" y="118"/>
                      <a:pt x="123" y="121"/>
                      <a:pt x="113" y="125"/>
                    </a:cubicBezTo>
                    <a:cubicBezTo>
                      <a:pt x="112" y="126"/>
                      <a:pt x="111" y="126"/>
                      <a:pt x="111" y="126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2" y="126"/>
                      <a:pt x="114" y="125"/>
                      <a:pt x="114" y="125"/>
                    </a:cubicBezTo>
                    <a:cubicBezTo>
                      <a:pt x="117" y="123"/>
                      <a:pt x="121" y="122"/>
                      <a:pt x="124" y="121"/>
                    </a:cubicBezTo>
                    <a:cubicBezTo>
                      <a:pt x="129" y="119"/>
                      <a:pt x="135" y="117"/>
                      <a:pt x="140" y="115"/>
                    </a:cubicBezTo>
                    <a:cubicBezTo>
                      <a:pt x="146" y="113"/>
                      <a:pt x="151" y="112"/>
                      <a:pt x="157" y="110"/>
                    </a:cubicBezTo>
                    <a:cubicBezTo>
                      <a:pt x="162" y="108"/>
                      <a:pt x="167" y="106"/>
                      <a:pt x="172" y="104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5"/>
                      <a:pt x="172" y="106"/>
                      <a:pt x="172" y="107"/>
                    </a:cubicBezTo>
                    <a:cubicBezTo>
                      <a:pt x="171" y="108"/>
                      <a:pt x="171" y="108"/>
                      <a:pt x="171" y="108"/>
                    </a:cubicBezTo>
                    <a:close/>
                    <a:moveTo>
                      <a:pt x="171" y="103"/>
                    </a:moveTo>
                    <a:cubicBezTo>
                      <a:pt x="167" y="104"/>
                      <a:pt x="163" y="106"/>
                      <a:pt x="158" y="108"/>
                    </a:cubicBezTo>
                    <a:cubicBezTo>
                      <a:pt x="153" y="110"/>
                      <a:pt x="148" y="111"/>
                      <a:pt x="142" y="112"/>
                    </a:cubicBezTo>
                    <a:cubicBezTo>
                      <a:pt x="132" y="115"/>
                      <a:pt x="123" y="119"/>
                      <a:pt x="113" y="121"/>
                    </a:cubicBezTo>
                    <a:cubicBezTo>
                      <a:pt x="109" y="122"/>
                      <a:pt x="113" y="121"/>
                      <a:pt x="114" y="120"/>
                    </a:cubicBezTo>
                    <a:cubicBezTo>
                      <a:pt x="117" y="119"/>
                      <a:pt x="120" y="117"/>
                      <a:pt x="124" y="116"/>
                    </a:cubicBezTo>
                    <a:cubicBezTo>
                      <a:pt x="129" y="114"/>
                      <a:pt x="134" y="113"/>
                      <a:pt x="139" y="111"/>
                    </a:cubicBezTo>
                    <a:cubicBezTo>
                      <a:pt x="149" y="108"/>
                      <a:pt x="158" y="105"/>
                      <a:pt x="168" y="102"/>
                    </a:cubicBezTo>
                    <a:cubicBezTo>
                      <a:pt x="169" y="102"/>
                      <a:pt x="170" y="101"/>
                      <a:pt x="170" y="101"/>
                    </a:cubicBezTo>
                    <a:cubicBezTo>
                      <a:pt x="170" y="101"/>
                      <a:pt x="171" y="101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2" y="101"/>
                      <a:pt x="172" y="102"/>
                      <a:pt x="172" y="103"/>
                    </a:cubicBezTo>
                    <a:cubicBezTo>
                      <a:pt x="172" y="103"/>
                      <a:pt x="172" y="103"/>
                      <a:pt x="171" y="103"/>
                    </a:cubicBezTo>
                    <a:close/>
                    <a:moveTo>
                      <a:pt x="128" y="111"/>
                    </a:moveTo>
                    <a:cubicBezTo>
                      <a:pt x="125" y="112"/>
                      <a:pt x="122" y="112"/>
                      <a:pt x="118" y="113"/>
                    </a:cubicBezTo>
                    <a:cubicBezTo>
                      <a:pt x="116" y="114"/>
                      <a:pt x="113" y="114"/>
                      <a:pt x="113" y="114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114"/>
                      <a:pt x="114" y="114"/>
                      <a:pt x="116" y="113"/>
                    </a:cubicBezTo>
                    <a:cubicBezTo>
                      <a:pt x="123" y="111"/>
                      <a:pt x="129" y="109"/>
                      <a:pt x="135" y="107"/>
                    </a:cubicBezTo>
                    <a:cubicBezTo>
                      <a:pt x="139" y="105"/>
                      <a:pt x="142" y="104"/>
                      <a:pt x="146" y="103"/>
                    </a:cubicBezTo>
                    <a:cubicBezTo>
                      <a:pt x="154" y="101"/>
                      <a:pt x="162" y="98"/>
                      <a:pt x="170" y="96"/>
                    </a:cubicBezTo>
                    <a:cubicBezTo>
                      <a:pt x="170" y="96"/>
                      <a:pt x="170" y="97"/>
                      <a:pt x="171" y="98"/>
                    </a:cubicBezTo>
                    <a:cubicBezTo>
                      <a:pt x="157" y="103"/>
                      <a:pt x="142" y="107"/>
                      <a:pt x="128" y="111"/>
                    </a:cubicBezTo>
                    <a:close/>
                    <a:moveTo>
                      <a:pt x="163" y="97"/>
                    </a:moveTo>
                    <a:cubicBezTo>
                      <a:pt x="163" y="97"/>
                      <a:pt x="164" y="97"/>
                      <a:pt x="165" y="97"/>
                    </a:cubicBezTo>
                    <a:cubicBezTo>
                      <a:pt x="166" y="96"/>
                      <a:pt x="167" y="96"/>
                      <a:pt x="168" y="96"/>
                    </a:cubicBezTo>
                    <a:cubicBezTo>
                      <a:pt x="166" y="96"/>
                      <a:pt x="165" y="97"/>
                      <a:pt x="163" y="97"/>
                    </a:cubicBezTo>
                    <a:close/>
                    <a:moveTo>
                      <a:pt x="158" y="98"/>
                    </a:moveTo>
                    <a:cubicBezTo>
                      <a:pt x="153" y="100"/>
                      <a:pt x="148" y="101"/>
                      <a:pt x="143" y="103"/>
                    </a:cubicBezTo>
                    <a:cubicBezTo>
                      <a:pt x="142" y="103"/>
                      <a:pt x="142" y="103"/>
                      <a:pt x="141" y="103"/>
                    </a:cubicBezTo>
                    <a:cubicBezTo>
                      <a:pt x="134" y="105"/>
                      <a:pt x="127" y="107"/>
                      <a:pt x="120" y="110"/>
                    </a:cubicBezTo>
                    <a:cubicBezTo>
                      <a:pt x="118" y="110"/>
                      <a:pt x="116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6" y="110"/>
                      <a:pt x="117" y="109"/>
                      <a:pt x="119" y="109"/>
                    </a:cubicBezTo>
                    <a:cubicBezTo>
                      <a:pt x="122" y="108"/>
                      <a:pt x="125" y="107"/>
                      <a:pt x="128" y="106"/>
                    </a:cubicBezTo>
                    <a:cubicBezTo>
                      <a:pt x="135" y="104"/>
                      <a:pt x="143" y="101"/>
                      <a:pt x="150" y="99"/>
                    </a:cubicBezTo>
                    <a:cubicBezTo>
                      <a:pt x="153" y="99"/>
                      <a:pt x="156" y="98"/>
                      <a:pt x="158" y="97"/>
                    </a:cubicBezTo>
                    <a:cubicBezTo>
                      <a:pt x="159" y="96"/>
                      <a:pt x="161" y="95"/>
                      <a:pt x="162" y="95"/>
                    </a:cubicBezTo>
                    <a:cubicBezTo>
                      <a:pt x="164" y="94"/>
                      <a:pt x="166" y="93"/>
                      <a:pt x="168" y="93"/>
                    </a:cubicBezTo>
                    <a:cubicBezTo>
                      <a:pt x="169" y="93"/>
                      <a:pt x="169" y="94"/>
                      <a:pt x="169" y="95"/>
                    </a:cubicBezTo>
                    <a:cubicBezTo>
                      <a:pt x="165" y="95"/>
                      <a:pt x="162" y="97"/>
                      <a:pt x="158" y="98"/>
                    </a:cubicBezTo>
                    <a:close/>
                    <a:moveTo>
                      <a:pt x="167" y="89"/>
                    </a:moveTo>
                    <a:cubicBezTo>
                      <a:pt x="167" y="89"/>
                      <a:pt x="167" y="89"/>
                      <a:pt x="167" y="89"/>
                    </a:cubicBezTo>
                    <a:cubicBezTo>
                      <a:pt x="162" y="90"/>
                      <a:pt x="158" y="91"/>
                      <a:pt x="153" y="93"/>
                    </a:cubicBezTo>
                    <a:cubicBezTo>
                      <a:pt x="150" y="94"/>
                      <a:pt x="147" y="95"/>
                      <a:pt x="144" y="96"/>
                    </a:cubicBezTo>
                    <a:cubicBezTo>
                      <a:pt x="135" y="98"/>
                      <a:pt x="125" y="102"/>
                      <a:pt x="116" y="102"/>
                    </a:cubicBezTo>
                    <a:cubicBezTo>
                      <a:pt x="124" y="102"/>
                      <a:pt x="133" y="98"/>
                      <a:pt x="141" y="95"/>
                    </a:cubicBezTo>
                    <a:cubicBezTo>
                      <a:pt x="149" y="92"/>
                      <a:pt x="159" y="90"/>
                      <a:pt x="166" y="85"/>
                    </a:cubicBezTo>
                    <a:cubicBezTo>
                      <a:pt x="167" y="84"/>
                      <a:pt x="166" y="84"/>
                      <a:pt x="166" y="84"/>
                    </a:cubicBezTo>
                    <a:cubicBezTo>
                      <a:pt x="157" y="88"/>
                      <a:pt x="147" y="90"/>
                      <a:pt x="138" y="92"/>
                    </a:cubicBezTo>
                    <a:cubicBezTo>
                      <a:pt x="130" y="94"/>
                      <a:pt x="121" y="96"/>
                      <a:pt x="114" y="99"/>
                    </a:cubicBezTo>
                    <a:cubicBezTo>
                      <a:pt x="114" y="98"/>
                      <a:pt x="113" y="98"/>
                      <a:pt x="112" y="97"/>
                    </a:cubicBezTo>
                    <a:cubicBezTo>
                      <a:pt x="129" y="93"/>
                      <a:pt x="144" y="87"/>
                      <a:pt x="160" y="83"/>
                    </a:cubicBezTo>
                    <a:cubicBezTo>
                      <a:pt x="163" y="82"/>
                      <a:pt x="166" y="81"/>
                      <a:pt x="168" y="81"/>
                    </a:cubicBezTo>
                    <a:cubicBezTo>
                      <a:pt x="166" y="82"/>
                      <a:pt x="166" y="86"/>
                      <a:pt x="167" y="89"/>
                    </a:cubicBezTo>
                    <a:close/>
                    <a:moveTo>
                      <a:pt x="160" y="82"/>
                    </a:moveTo>
                    <a:cubicBezTo>
                      <a:pt x="144" y="86"/>
                      <a:pt x="129" y="92"/>
                      <a:pt x="113" y="96"/>
                    </a:cubicBezTo>
                    <a:cubicBezTo>
                      <a:pt x="117" y="93"/>
                      <a:pt x="123" y="92"/>
                      <a:pt x="127" y="91"/>
                    </a:cubicBezTo>
                    <a:cubicBezTo>
                      <a:pt x="136" y="89"/>
                      <a:pt x="144" y="87"/>
                      <a:pt x="151" y="84"/>
                    </a:cubicBezTo>
                    <a:cubicBezTo>
                      <a:pt x="167" y="79"/>
                      <a:pt x="184" y="72"/>
                      <a:pt x="200" y="70"/>
                    </a:cubicBezTo>
                    <a:cubicBezTo>
                      <a:pt x="205" y="70"/>
                      <a:pt x="196" y="72"/>
                      <a:pt x="195" y="73"/>
                    </a:cubicBezTo>
                    <a:cubicBezTo>
                      <a:pt x="192" y="73"/>
                      <a:pt x="188" y="75"/>
                      <a:pt x="184" y="76"/>
                    </a:cubicBezTo>
                    <a:cubicBezTo>
                      <a:pt x="176" y="78"/>
                      <a:pt x="168" y="80"/>
                      <a:pt x="160" y="82"/>
                    </a:cubicBezTo>
                    <a:close/>
                    <a:moveTo>
                      <a:pt x="175" y="82"/>
                    </a:moveTo>
                    <a:cubicBezTo>
                      <a:pt x="174" y="82"/>
                      <a:pt x="174" y="81"/>
                      <a:pt x="173" y="81"/>
                    </a:cubicBezTo>
                    <a:cubicBezTo>
                      <a:pt x="178" y="80"/>
                      <a:pt x="182" y="79"/>
                      <a:pt x="187" y="78"/>
                    </a:cubicBezTo>
                    <a:cubicBezTo>
                      <a:pt x="192" y="77"/>
                      <a:pt x="197" y="75"/>
                      <a:pt x="202" y="74"/>
                    </a:cubicBezTo>
                    <a:cubicBezTo>
                      <a:pt x="204" y="73"/>
                      <a:pt x="204" y="73"/>
                      <a:pt x="202" y="74"/>
                    </a:cubicBezTo>
                    <a:cubicBezTo>
                      <a:pt x="200" y="75"/>
                      <a:pt x="199" y="75"/>
                      <a:pt x="197" y="76"/>
                    </a:cubicBezTo>
                    <a:cubicBezTo>
                      <a:pt x="195" y="77"/>
                      <a:pt x="192" y="78"/>
                      <a:pt x="189" y="78"/>
                    </a:cubicBezTo>
                    <a:cubicBezTo>
                      <a:pt x="185" y="80"/>
                      <a:pt x="180" y="81"/>
                      <a:pt x="175" y="82"/>
                    </a:cubicBezTo>
                    <a:close/>
                    <a:moveTo>
                      <a:pt x="192" y="83"/>
                    </a:moveTo>
                    <a:cubicBezTo>
                      <a:pt x="196" y="82"/>
                      <a:pt x="200" y="81"/>
                      <a:pt x="204" y="80"/>
                    </a:cubicBezTo>
                    <a:cubicBezTo>
                      <a:pt x="209" y="79"/>
                      <a:pt x="200" y="82"/>
                      <a:pt x="199" y="82"/>
                    </a:cubicBezTo>
                    <a:cubicBezTo>
                      <a:pt x="197" y="83"/>
                      <a:pt x="196" y="83"/>
                      <a:pt x="194" y="84"/>
                    </a:cubicBezTo>
                    <a:cubicBezTo>
                      <a:pt x="193" y="84"/>
                      <a:pt x="193" y="83"/>
                      <a:pt x="192" y="83"/>
                    </a:cubicBezTo>
                    <a:close/>
                    <a:moveTo>
                      <a:pt x="194" y="85"/>
                    </a:moveTo>
                    <a:cubicBezTo>
                      <a:pt x="198" y="85"/>
                      <a:pt x="202" y="83"/>
                      <a:pt x="205" y="82"/>
                    </a:cubicBezTo>
                    <a:cubicBezTo>
                      <a:pt x="209" y="81"/>
                      <a:pt x="203" y="84"/>
                      <a:pt x="202" y="85"/>
                    </a:cubicBezTo>
                    <a:cubicBezTo>
                      <a:pt x="200" y="86"/>
                      <a:pt x="198" y="87"/>
                      <a:pt x="196" y="88"/>
                    </a:cubicBezTo>
                    <a:cubicBezTo>
                      <a:pt x="196" y="87"/>
                      <a:pt x="195" y="86"/>
                      <a:pt x="194" y="85"/>
                    </a:cubicBezTo>
                    <a:close/>
                    <a:moveTo>
                      <a:pt x="197" y="90"/>
                    </a:moveTo>
                    <a:cubicBezTo>
                      <a:pt x="197" y="89"/>
                      <a:pt x="197" y="89"/>
                      <a:pt x="197" y="89"/>
                    </a:cubicBezTo>
                    <a:cubicBezTo>
                      <a:pt x="200" y="88"/>
                      <a:pt x="203" y="87"/>
                      <a:pt x="207" y="86"/>
                    </a:cubicBezTo>
                    <a:cubicBezTo>
                      <a:pt x="211" y="85"/>
                      <a:pt x="206" y="87"/>
                      <a:pt x="205" y="87"/>
                    </a:cubicBezTo>
                    <a:cubicBezTo>
                      <a:pt x="203" y="89"/>
                      <a:pt x="200" y="90"/>
                      <a:pt x="198" y="91"/>
                    </a:cubicBezTo>
                    <a:cubicBezTo>
                      <a:pt x="198" y="90"/>
                      <a:pt x="198" y="90"/>
                      <a:pt x="197" y="90"/>
                    </a:cubicBezTo>
                    <a:close/>
                    <a:moveTo>
                      <a:pt x="199" y="92"/>
                    </a:moveTo>
                    <a:cubicBezTo>
                      <a:pt x="200" y="92"/>
                      <a:pt x="201" y="92"/>
                      <a:pt x="202" y="92"/>
                    </a:cubicBezTo>
                    <a:cubicBezTo>
                      <a:pt x="204" y="91"/>
                      <a:pt x="208" y="91"/>
                      <a:pt x="210" y="90"/>
                    </a:cubicBezTo>
                    <a:cubicBezTo>
                      <a:pt x="207" y="92"/>
                      <a:pt x="203" y="93"/>
                      <a:pt x="200" y="95"/>
                    </a:cubicBezTo>
                    <a:cubicBezTo>
                      <a:pt x="200" y="94"/>
                      <a:pt x="199" y="93"/>
                      <a:pt x="199" y="92"/>
                    </a:cubicBezTo>
                    <a:close/>
                    <a:moveTo>
                      <a:pt x="201" y="96"/>
                    </a:moveTo>
                    <a:cubicBezTo>
                      <a:pt x="204" y="96"/>
                      <a:pt x="207" y="95"/>
                      <a:pt x="209" y="94"/>
                    </a:cubicBezTo>
                    <a:cubicBezTo>
                      <a:pt x="213" y="92"/>
                      <a:pt x="208" y="95"/>
                      <a:pt x="207" y="96"/>
                    </a:cubicBezTo>
                    <a:cubicBezTo>
                      <a:pt x="206" y="97"/>
                      <a:pt x="204" y="97"/>
                      <a:pt x="202" y="98"/>
                    </a:cubicBezTo>
                    <a:cubicBezTo>
                      <a:pt x="202" y="98"/>
                      <a:pt x="201" y="97"/>
                      <a:pt x="201" y="96"/>
                    </a:cubicBezTo>
                    <a:close/>
                    <a:moveTo>
                      <a:pt x="204" y="101"/>
                    </a:moveTo>
                    <a:cubicBezTo>
                      <a:pt x="204" y="100"/>
                      <a:pt x="203" y="100"/>
                      <a:pt x="203" y="99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205" y="99"/>
                      <a:pt x="207" y="99"/>
                      <a:pt x="209" y="98"/>
                    </a:cubicBezTo>
                    <a:cubicBezTo>
                      <a:pt x="212" y="97"/>
                      <a:pt x="208" y="99"/>
                      <a:pt x="208" y="99"/>
                    </a:cubicBezTo>
                    <a:cubicBezTo>
                      <a:pt x="206" y="99"/>
                      <a:pt x="205" y="100"/>
                      <a:pt x="204" y="100"/>
                    </a:cubicBezTo>
                    <a:cubicBezTo>
                      <a:pt x="204" y="101"/>
                      <a:pt x="204" y="101"/>
                      <a:pt x="204" y="101"/>
                    </a:cubicBezTo>
                    <a:close/>
                    <a:moveTo>
                      <a:pt x="206" y="103"/>
                    </a:moveTo>
                    <a:cubicBezTo>
                      <a:pt x="206" y="102"/>
                      <a:pt x="205" y="102"/>
                      <a:pt x="205" y="101"/>
                    </a:cubicBezTo>
                    <a:cubicBezTo>
                      <a:pt x="206" y="101"/>
                      <a:pt x="207" y="101"/>
                      <a:pt x="209" y="100"/>
                    </a:cubicBezTo>
                    <a:cubicBezTo>
                      <a:pt x="210" y="101"/>
                      <a:pt x="210" y="101"/>
                      <a:pt x="209" y="102"/>
                    </a:cubicBezTo>
                    <a:cubicBezTo>
                      <a:pt x="208" y="102"/>
                      <a:pt x="207" y="102"/>
                      <a:pt x="206" y="103"/>
                    </a:cubicBezTo>
                    <a:close/>
                    <a:moveTo>
                      <a:pt x="211" y="103"/>
                    </a:moveTo>
                    <a:cubicBezTo>
                      <a:pt x="211" y="104"/>
                      <a:pt x="210" y="105"/>
                      <a:pt x="209" y="105"/>
                    </a:cubicBezTo>
                    <a:cubicBezTo>
                      <a:pt x="208" y="105"/>
                      <a:pt x="208" y="104"/>
                      <a:pt x="207" y="104"/>
                    </a:cubicBezTo>
                    <a:cubicBezTo>
                      <a:pt x="209" y="103"/>
                      <a:pt x="211" y="103"/>
                      <a:pt x="211" y="103"/>
                    </a:cubicBezTo>
                    <a:close/>
                    <a:moveTo>
                      <a:pt x="210" y="106"/>
                    </a:move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2" y="106"/>
                      <a:pt x="213" y="106"/>
                      <a:pt x="211" y="108"/>
                    </a:cubicBezTo>
                    <a:cubicBezTo>
                      <a:pt x="211" y="107"/>
                      <a:pt x="210" y="107"/>
                      <a:pt x="210" y="106"/>
                    </a:cubicBezTo>
                    <a:close/>
                    <a:moveTo>
                      <a:pt x="213" y="109"/>
                    </a:moveTo>
                    <a:cubicBezTo>
                      <a:pt x="214" y="108"/>
                      <a:pt x="213" y="110"/>
                      <a:pt x="213" y="111"/>
                    </a:cubicBezTo>
                    <a:cubicBezTo>
                      <a:pt x="213" y="110"/>
                      <a:pt x="212" y="109"/>
                      <a:pt x="212" y="109"/>
                    </a:cubicBezTo>
                    <a:cubicBezTo>
                      <a:pt x="212" y="109"/>
                      <a:pt x="212" y="109"/>
                      <a:pt x="213" y="109"/>
                    </a:cubicBezTo>
                    <a:close/>
                    <a:moveTo>
                      <a:pt x="214" y="110"/>
                    </a:move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4" y="112"/>
                      <a:pt x="214" y="113"/>
                      <a:pt x="214" y="113"/>
                    </a:cubicBezTo>
                    <a:cubicBezTo>
                      <a:pt x="214" y="113"/>
                      <a:pt x="214" y="112"/>
                      <a:pt x="213" y="112"/>
                    </a:cubicBezTo>
                    <a:cubicBezTo>
                      <a:pt x="214" y="111"/>
                      <a:pt x="214" y="111"/>
                      <a:pt x="214" y="110"/>
                    </a:cubicBezTo>
                    <a:close/>
                    <a:moveTo>
                      <a:pt x="213" y="105"/>
                    </a:moveTo>
                    <a:cubicBezTo>
                      <a:pt x="213" y="105"/>
                      <a:pt x="213" y="105"/>
                      <a:pt x="213" y="105"/>
                    </a:cubicBezTo>
                    <a:cubicBezTo>
                      <a:pt x="212" y="105"/>
                      <a:pt x="209" y="106"/>
                      <a:pt x="211" y="105"/>
                    </a:cubicBezTo>
                    <a:cubicBezTo>
                      <a:pt x="212" y="104"/>
                      <a:pt x="212" y="103"/>
                      <a:pt x="213" y="102"/>
                    </a:cubicBezTo>
                    <a:cubicBezTo>
                      <a:pt x="213" y="102"/>
                      <a:pt x="212" y="102"/>
                      <a:pt x="212" y="102"/>
                    </a:cubicBezTo>
                    <a:cubicBezTo>
                      <a:pt x="210" y="102"/>
                      <a:pt x="211" y="102"/>
                      <a:pt x="209" y="102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10" y="102"/>
                      <a:pt x="211" y="101"/>
                      <a:pt x="212" y="100"/>
                    </a:cubicBezTo>
                    <a:cubicBezTo>
                      <a:pt x="212" y="100"/>
                      <a:pt x="212" y="99"/>
                      <a:pt x="212" y="99"/>
                    </a:cubicBezTo>
                    <a:cubicBezTo>
                      <a:pt x="210" y="99"/>
                      <a:pt x="207" y="99"/>
                      <a:pt x="206" y="100"/>
                    </a:cubicBezTo>
                    <a:cubicBezTo>
                      <a:pt x="207" y="99"/>
                      <a:pt x="210" y="99"/>
                      <a:pt x="211" y="97"/>
                    </a:cubicBezTo>
                    <a:cubicBezTo>
                      <a:pt x="212" y="97"/>
                      <a:pt x="211" y="97"/>
                      <a:pt x="211" y="97"/>
                    </a:cubicBezTo>
                    <a:cubicBezTo>
                      <a:pt x="210" y="97"/>
                      <a:pt x="208" y="97"/>
                      <a:pt x="207" y="98"/>
                    </a:cubicBezTo>
                    <a:cubicBezTo>
                      <a:pt x="206" y="98"/>
                      <a:pt x="201" y="100"/>
                      <a:pt x="205" y="98"/>
                    </a:cubicBezTo>
                    <a:cubicBezTo>
                      <a:pt x="207" y="96"/>
                      <a:pt x="210" y="95"/>
                      <a:pt x="212" y="9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213" y="98"/>
                      <a:pt x="214" y="103"/>
                      <a:pt x="214" y="108"/>
                    </a:cubicBezTo>
                    <a:cubicBezTo>
                      <a:pt x="212" y="108"/>
                      <a:pt x="213" y="107"/>
                      <a:pt x="213" y="105"/>
                    </a:cubicBezTo>
                    <a:close/>
                    <a:moveTo>
                      <a:pt x="211" y="92"/>
                    </a:moveTo>
                    <a:cubicBezTo>
                      <a:pt x="208" y="93"/>
                      <a:pt x="205" y="95"/>
                      <a:pt x="201" y="95"/>
                    </a:cubicBezTo>
                    <a:cubicBezTo>
                      <a:pt x="202" y="95"/>
                      <a:pt x="205" y="93"/>
                      <a:pt x="206" y="92"/>
                    </a:cubicBezTo>
                    <a:cubicBezTo>
                      <a:pt x="208" y="92"/>
                      <a:pt x="210" y="91"/>
                      <a:pt x="211" y="90"/>
                    </a:cubicBezTo>
                    <a:cubicBezTo>
                      <a:pt x="211" y="90"/>
                      <a:pt x="211" y="90"/>
                      <a:pt x="211" y="90"/>
                    </a:cubicBezTo>
                    <a:cubicBezTo>
                      <a:pt x="211" y="91"/>
                      <a:pt x="212" y="92"/>
                      <a:pt x="212" y="92"/>
                    </a:cubicBezTo>
                    <a:cubicBezTo>
                      <a:pt x="212" y="92"/>
                      <a:pt x="212" y="92"/>
                      <a:pt x="211" y="92"/>
                    </a:cubicBezTo>
                    <a:close/>
                    <a:moveTo>
                      <a:pt x="211" y="89"/>
                    </a:moveTo>
                    <a:cubicBezTo>
                      <a:pt x="207" y="89"/>
                      <a:pt x="203" y="91"/>
                      <a:pt x="199" y="91"/>
                    </a:cubicBezTo>
                    <a:cubicBezTo>
                      <a:pt x="200" y="91"/>
                      <a:pt x="203" y="89"/>
                      <a:pt x="204" y="89"/>
                    </a:cubicBezTo>
                    <a:cubicBezTo>
                      <a:pt x="206" y="88"/>
                      <a:pt x="208" y="87"/>
                      <a:pt x="210" y="86"/>
                    </a:cubicBezTo>
                    <a:cubicBezTo>
                      <a:pt x="210" y="87"/>
                      <a:pt x="211" y="88"/>
                      <a:pt x="211" y="89"/>
                    </a:cubicBezTo>
                    <a:cubicBezTo>
                      <a:pt x="211" y="89"/>
                      <a:pt x="211" y="89"/>
                      <a:pt x="211" y="89"/>
                    </a:cubicBezTo>
                    <a:close/>
                    <a:moveTo>
                      <a:pt x="203" y="87"/>
                    </a:moveTo>
                    <a:cubicBezTo>
                      <a:pt x="202" y="87"/>
                      <a:pt x="198" y="87"/>
                      <a:pt x="197" y="88"/>
                    </a:cubicBezTo>
                    <a:cubicBezTo>
                      <a:pt x="201" y="86"/>
                      <a:pt x="205" y="84"/>
                      <a:pt x="208" y="82"/>
                    </a:cubicBezTo>
                    <a:cubicBezTo>
                      <a:pt x="208" y="82"/>
                      <a:pt x="208" y="81"/>
                      <a:pt x="208" y="81"/>
                    </a:cubicBezTo>
                    <a:cubicBezTo>
                      <a:pt x="204" y="81"/>
                      <a:pt x="200" y="83"/>
                      <a:pt x="196" y="84"/>
                    </a:cubicBezTo>
                    <a:cubicBezTo>
                      <a:pt x="193" y="85"/>
                      <a:pt x="200" y="82"/>
                      <a:pt x="201" y="82"/>
                    </a:cubicBezTo>
                    <a:cubicBezTo>
                      <a:pt x="203" y="81"/>
                      <a:pt x="205" y="81"/>
                      <a:pt x="207" y="79"/>
                    </a:cubicBezTo>
                    <a:cubicBezTo>
                      <a:pt x="207" y="79"/>
                      <a:pt x="207" y="79"/>
                      <a:pt x="207" y="79"/>
                    </a:cubicBezTo>
                    <a:cubicBezTo>
                      <a:pt x="202" y="79"/>
                      <a:pt x="197" y="81"/>
                      <a:pt x="192" y="82"/>
                    </a:cubicBezTo>
                    <a:cubicBezTo>
                      <a:pt x="197" y="80"/>
                      <a:pt x="202" y="79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ubicBezTo>
                      <a:pt x="208" y="80"/>
                      <a:pt x="209" y="82"/>
                      <a:pt x="210" y="85"/>
                    </a:cubicBezTo>
                    <a:cubicBezTo>
                      <a:pt x="208" y="85"/>
                      <a:pt x="205" y="86"/>
                      <a:pt x="203" y="87"/>
                    </a:cubicBezTo>
                    <a:close/>
                    <a:moveTo>
                      <a:pt x="207" y="77"/>
                    </a:moveTo>
                    <a:cubicBezTo>
                      <a:pt x="201" y="78"/>
                      <a:pt x="196" y="78"/>
                      <a:pt x="191" y="79"/>
                    </a:cubicBezTo>
                    <a:cubicBezTo>
                      <a:pt x="188" y="80"/>
                      <a:pt x="185" y="81"/>
                      <a:pt x="182" y="81"/>
                    </a:cubicBezTo>
                    <a:cubicBezTo>
                      <a:pt x="181" y="81"/>
                      <a:pt x="180" y="82"/>
                      <a:pt x="179" y="82"/>
                    </a:cubicBezTo>
                    <a:cubicBezTo>
                      <a:pt x="188" y="80"/>
                      <a:pt x="197" y="77"/>
                      <a:pt x="205" y="73"/>
                    </a:cubicBezTo>
                    <a:cubicBezTo>
                      <a:pt x="205" y="73"/>
                      <a:pt x="205" y="73"/>
                      <a:pt x="205" y="73"/>
                    </a:cubicBezTo>
                    <a:cubicBezTo>
                      <a:pt x="200" y="73"/>
                      <a:pt x="195" y="75"/>
                      <a:pt x="190" y="76"/>
                    </a:cubicBezTo>
                    <a:cubicBezTo>
                      <a:pt x="184" y="78"/>
                      <a:pt x="178" y="79"/>
                      <a:pt x="172" y="80"/>
                    </a:cubicBezTo>
                    <a:cubicBezTo>
                      <a:pt x="172" y="80"/>
                      <a:pt x="172" y="80"/>
                      <a:pt x="171" y="80"/>
                    </a:cubicBezTo>
                    <a:cubicBezTo>
                      <a:pt x="176" y="79"/>
                      <a:pt x="180" y="78"/>
                      <a:pt x="184" y="76"/>
                    </a:cubicBezTo>
                    <a:cubicBezTo>
                      <a:pt x="191" y="75"/>
                      <a:pt x="198" y="74"/>
                      <a:pt x="204" y="70"/>
                    </a:cubicBezTo>
                    <a:cubicBezTo>
                      <a:pt x="204" y="70"/>
                      <a:pt x="204" y="70"/>
                      <a:pt x="204" y="70"/>
                    </a:cubicBezTo>
                    <a:cubicBezTo>
                      <a:pt x="196" y="70"/>
                      <a:pt x="188" y="72"/>
                      <a:pt x="181" y="74"/>
                    </a:cubicBezTo>
                    <a:cubicBezTo>
                      <a:pt x="172" y="76"/>
                      <a:pt x="162" y="79"/>
                      <a:pt x="153" y="83"/>
                    </a:cubicBezTo>
                    <a:cubicBezTo>
                      <a:pt x="144" y="86"/>
                      <a:pt x="135" y="89"/>
                      <a:pt x="126" y="91"/>
                    </a:cubicBezTo>
                    <a:cubicBezTo>
                      <a:pt x="121" y="92"/>
                      <a:pt x="115" y="93"/>
                      <a:pt x="112" y="96"/>
                    </a:cubicBezTo>
                    <a:cubicBezTo>
                      <a:pt x="111" y="96"/>
                      <a:pt x="110" y="95"/>
                      <a:pt x="108" y="95"/>
                    </a:cubicBezTo>
                    <a:cubicBezTo>
                      <a:pt x="111" y="94"/>
                      <a:pt x="113" y="94"/>
                      <a:pt x="115" y="93"/>
                    </a:cubicBezTo>
                    <a:cubicBezTo>
                      <a:pt x="119" y="91"/>
                      <a:pt x="124" y="90"/>
                      <a:pt x="129" y="89"/>
                    </a:cubicBezTo>
                    <a:cubicBezTo>
                      <a:pt x="137" y="87"/>
                      <a:pt x="146" y="84"/>
                      <a:pt x="154" y="81"/>
                    </a:cubicBezTo>
                    <a:cubicBezTo>
                      <a:pt x="163" y="79"/>
                      <a:pt x="171" y="75"/>
                      <a:pt x="179" y="73"/>
                    </a:cubicBezTo>
                    <a:cubicBezTo>
                      <a:pt x="187" y="71"/>
                      <a:pt x="194" y="69"/>
                      <a:pt x="202" y="66"/>
                    </a:cubicBezTo>
                    <a:cubicBezTo>
                      <a:pt x="204" y="69"/>
                      <a:pt x="205" y="73"/>
                      <a:pt x="207" y="77"/>
                    </a:cubicBezTo>
                    <a:cubicBezTo>
                      <a:pt x="207" y="77"/>
                      <a:pt x="207" y="77"/>
                      <a:pt x="207" y="77"/>
                    </a:cubicBezTo>
                    <a:close/>
                    <a:moveTo>
                      <a:pt x="87" y="65"/>
                    </a:moveTo>
                    <a:cubicBezTo>
                      <a:pt x="88" y="65"/>
                      <a:pt x="90" y="64"/>
                      <a:pt x="90" y="64"/>
                    </a:cubicBezTo>
                    <a:cubicBezTo>
                      <a:pt x="92" y="63"/>
                      <a:pt x="94" y="63"/>
                      <a:pt x="96" y="62"/>
                    </a:cubicBezTo>
                    <a:cubicBezTo>
                      <a:pt x="101" y="61"/>
                      <a:pt x="105" y="60"/>
                      <a:pt x="110" y="59"/>
                    </a:cubicBezTo>
                    <a:cubicBezTo>
                      <a:pt x="119" y="57"/>
                      <a:pt x="127" y="56"/>
                      <a:pt x="135" y="52"/>
                    </a:cubicBezTo>
                    <a:cubicBezTo>
                      <a:pt x="135" y="52"/>
                      <a:pt x="135" y="51"/>
                      <a:pt x="135" y="51"/>
                    </a:cubicBezTo>
                    <a:cubicBezTo>
                      <a:pt x="127" y="52"/>
                      <a:pt x="120" y="54"/>
                      <a:pt x="112" y="56"/>
                    </a:cubicBezTo>
                    <a:cubicBezTo>
                      <a:pt x="108" y="57"/>
                      <a:pt x="104" y="58"/>
                      <a:pt x="100" y="59"/>
                    </a:cubicBezTo>
                    <a:cubicBezTo>
                      <a:pt x="96" y="60"/>
                      <a:pt x="93" y="61"/>
                      <a:pt x="90" y="62"/>
                    </a:cubicBezTo>
                    <a:cubicBezTo>
                      <a:pt x="90" y="62"/>
                      <a:pt x="90" y="61"/>
                      <a:pt x="91" y="61"/>
                    </a:cubicBezTo>
                    <a:cubicBezTo>
                      <a:pt x="91" y="61"/>
                      <a:pt x="92" y="61"/>
                      <a:pt x="92" y="61"/>
                    </a:cubicBezTo>
                    <a:cubicBezTo>
                      <a:pt x="94" y="60"/>
                      <a:pt x="96" y="59"/>
                      <a:pt x="99" y="58"/>
                    </a:cubicBezTo>
                    <a:cubicBezTo>
                      <a:pt x="102" y="57"/>
                      <a:pt x="106" y="56"/>
                      <a:pt x="110" y="55"/>
                    </a:cubicBezTo>
                    <a:cubicBezTo>
                      <a:pt x="118" y="53"/>
                      <a:pt x="125" y="52"/>
                      <a:pt x="133" y="49"/>
                    </a:cubicBezTo>
                    <a:cubicBezTo>
                      <a:pt x="134" y="50"/>
                      <a:pt x="136" y="52"/>
                      <a:pt x="138" y="54"/>
                    </a:cubicBezTo>
                    <a:cubicBezTo>
                      <a:pt x="129" y="55"/>
                      <a:pt x="121" y="58"/>
                      <a:pt x="113" y="60"/>
                    </a:cubicBezTo>
                    <a:cubicBezTo>
                      <a:pt x="108" y="61"/>
                      <a:pt x="103" y="62"/>
                      <a:pt x="98" y="63"/>
                    </a:cubicBezTo>
                    <a:cubicBezTo>
                      <a:pt x="95" y="63"/>
                      <a:pt x="91" y="65"/>
                      <a:pt x="87" y="66"/>
                    </a:cubicBezTo>
                    <a:cubicBezTo>
                      <a:pt x="87" y="66"/>
                      <a:pt x="87" y="66"/>
                      <a:pt x="86" y="66"/>
                    </a:cubicBezTo>
                    <a:cubicBezTo>
                      <a:pt x="87" y="66"/>
                      <a:pt x="87" y="66"/>
                      <a:pt x="87" y="65"/>
                    </a:cubicBezTo>
                    <a:close/>
                    <a:moveTo>
                      <a:pt x="115" y="52"/>
                    </a:moveTo>
                    <a:cubicBezTo>
                      <a:pt x="109" y="53"/>
                      <a:pt x="103" y="56"/>
                      <a:pt x="96" y="57"/>
                    </a:cubicBezTo>
                    <a:cubicBezTo>
                      <a:pt x="91" y="58"/>
                      <a:pt x="101" y="55"/>
                      <a:pt x="101" y="55"/>
                    </a:cubicBezTo>
                    <a:cubicBezTo>
                      <a:pt x="104" y="53"/>
                      <a:pt x="107" y="53"/>
                      <a:pt x="109" y="52"/>
                    </a:cubicBezTo>
                    <a:cubicBezTo>
                      <a:pt x="115" y="50"/>
                      <a:pt x="122" y="49"/>
                      <a:pt x="128" y="47"/>
                    </a:cubicBezTo>
                    <a:cubicBezTo>
                      <a:pt x="128" y="47"/>
                      <a:pt x="128" y="46"/>
                      <a:pt x="128" y="46"/>
                    </a:cubicBezTo>
                    <a:cubicBezTo>
                      <a:pt x="129" y="47"/>
                      <a:pt x="131" y="48"/>
                      <a:pt x="132" y="48"/>
                    </a:cubicBezTo>
                    <a:cubicBezTo>
                      <a:pt x="126" y="50"/>
                      <a:pt x="120" y="50"/>
                      <a:pt x="115" y="52"/>
                    </a:cubicBezTo>
                    <a:close/>
                    <a:moveTo>
                      <a:pt x="128" y="46"/>
                    </a:moveTo>
                    <a:cubicBezTo>
                      <a:pt x="120" y="47"/>
                      <a:pt x="113" y="48"/>
                      <a:pt x="105" y="50"/>
                    </a:cubicBezTo>
                    <a:cubicBezTo>
                      <a:pt x="110" y="48"/>
                      <a:pt x="115" y="46"/>
                      <a:pt x="120" y="45"/>
                    </a:cubicBezTo>
                    <a:cubicBezTo>
                      <a:pt x="123" y="45"/>
                      <a:pt x="126" y="45"/>
                      <a:pt x="128" y="46"/>
                    </a:cubicBezTo>
                    <a:close/>
                    <a:moveTo>
                      <a:pt x="103" y="51"/>
                    </a:moveTo>
                    <a:cubicBezTo>
                      <a:pt x="108" y="50"/>
                      <a:pt x="112" y="50"/>
                      <a:pt x="116" y="49"/>
                    </a:cubicBezTo>
                    <a:cubicBezTo>
                      <a:pt x="119" y="49"/>
                      <a:pt x="121" y="48"/>
                      <a:pt x="123" y="48"/>
                    </a:cubicBezTo>
                    <a:cubicBezTo>
                      <a:pt x="124" y="47"/>
                      <a:pt x="125" y="47"/>
                      <a:pt x="126" y="47"/>
                    </a:cubicBezTo>
                    <a:cubicBezTo>
                      <a:pt x="124" y="48"/>
                      <a:pt x="123" y="48"/>
                      <a:pt x="121" y="48"/>
                    </a:cubicBezTo>
                    <a:cubicBezTo>
                      <a:pt x="116" y="50"/>
                      <a:pt x="111" y="50"/>
                      <a:pt x="106" y="52"/>
                    </a:cubicBezTo>
                    <a:cubicBezTo>
                      <a:pt x="103" y="53"/>
                      <a:pt x="99" y="54"/>
                      <a:pt x="96" y="56"/>
                    </a:cubicBezTo>
                    <a:cubicBezTo>
                      <a:pt x="98" y="54"/>
                      <a:pt x="101" y="53"/>
                      <a:pt x="103" y="51"/>
                    </a:cubicBezTo>
                    <a:close/>
                    <a:moveTo>
                      <a:pt x="94" y="58"/>
                    </a:moveTo>
                    <a:cubicBezTo>
                      <a:pt x="100" y="57"/>
                      <a:pt x="107" y="55"/>
                      <a:pt x="113" y="53"/>
                    </a:cubicBezTo>
                    <a:cubicBezTo>
                      <a:pt x="117" y="52"/>
                      <a:pt x="120" y="51"/>
                      <a:pt x="124" y="51"/>
                    </a:cubicBezTo>
                    <a:cubicBezTo>
                      <a:pt x="125" y="51"/>
                      <a:pt x="125" y="50"/>
                      <a:pt x="126" y="50"/>
                    </a:cubicBezTo>
                    <a:cubicBezTo>
                      <a:pt x="120" y="52"/>
                      <a:pt x="114" y="53"/>
                      <a:pt x="108" y="55"/>
                    </a:cubicBezTo>
                    <a:cubicBezTo>
                      <a:pt x="103" y="56"/>
                      <a:pt x="97" y="58"/>
                      <a:pt x="92" y="60"/>
                    </a:cubicBezTo>
                    <a:cubicBezTo>
                      <a:pt x="92" y="59"/>
                      <a:pt x="93" y="59"/>
                      <a:pt x="94" y="58"/>
                    </a:cubicBezTo>
                    <a:close/>
                    <a:moveTo>
                      <a:pt x="88" y="64"/>
                    </a:moveTo>
                    <a:cubicBezTo>
                      <a:pt x="89" y="63"/>
                      <a:pt x="89" y="63"/>
                      <a:pt x="89" y="63"/>
                    </a:cubicBezTo>
                    <a:cubicBezTo>
                      <a:pt x="91" y="62"/>
                      <a:pt x="93" y="62"/>
                      <a:pt x="95" y="61"/>
                    </a:cubicBezTo>
                    <a:cubicBezTo>
                      <a:pt x="99" y="60"/>
                      <a:pt x="103" y="59"/>
                      <a:pt x="107" y="58"/>
                    </a:cubicBezTo>
                    <a:cubicBezTo>
                      <a:pt x="112" y="57"/>
                      <a:pt x="116" y="56"/>
                      <a:pt x="121" y="55"/>
                    </a:cubicBezTo>
                    <a:cubicBezTo>
                      <a:pt x="125" y="54"/>
                      <a:pt x="130" y="53"/>
                      <a:pt x="133" y="52"/>
                    </a:cubicBezTo>
                    <a:cubicBezTo>
                      <a:pt x="119" y="59"/>
                      <a:pt x="102" y="58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lose/>
                    <a:moveTo>
                      <a:pt x="86" y="67"/>
                    </a:moveTo>
                    <a:cubicBezTo>
                      <a:pt x="88" y="67"/>
                      <a:pt x="91" y="66"/>
                      <a:pt x="93" y="65"/>
                    </a:cubicBezTo>
                    <a:cubicBezTo>
                      <a:pt x="97" y="64"/>
                      <a:pt x="101" y="63"/>
                      <a:pt x="106" y="62"/>
                    </a:cubicBezTo>
                    <a:cubicBezTo>
                      <a:pt x="117" y="60"/>
                      <a:pt x="127" y="56"/>
                      <a:pt x="138" y="55"/>
                    </a:cubicBezTo>
                    <a:cubicBezTo>
                      <a:pt x="139" y="55"/>
                      <a:pt x="140" y="56"/>
                      <a:pt x="140" y="57"/>
                    </a:cubicBezTo>
                    <a:cubicBezTo>
                      <a:pt x="140" y="57"/>
                      <a:pt x="140" y="57"/>
                      <a:pt x="140" y="57"/>
                    </a:cubicBezTo>
                    <a:cubicBezTo>
                      <a:pt x="131" y="58"/>
                      <a:pt x="121" y="60"/>
                      <a:pt x="112" y="63"/>
                    </a:cubicBezTo>
                    <a:cubicBezTo>
                      <a:pt x="103" y="65"/>
                      <a:pt x="94" y="68"/>
                      <a:pt x="85" y="69"/>
                    </a:cubicBezTo>
                    <a:cubicBezTo>
                      <a:pt x="85" y="69"/>
                      <a:pt x="86" y="68"/>
                      <a:pt x="86" y="67"/>
                    </a:cubicBezTo>
                    <a:close/>
                    <a:moveTo>
                      <a:pt x="153" y="42"/>
                    </a:moveTo>
                    <a:cubicBezTo>
                      <a:pt x="153" y="41"/>
                      <a:pt x="153" y="41"/>
                      <a:pt x="153" y="41"/>
                    </a:cubicBezTo>
                    <a:cubicBezTo>
                      <a:pt x="153" y="41"/>
                      <a:pt x="153" y="41"/>
                      <a:pt x="153" y="41"/>
                    </a:cubicBezTo>
                    <a:cubicBezTo>
                      <a:pt x="156" y="39"/>
                      <a:pt x="159" y="37"/>
                      <a:pt x="162" y="35"/>
                    </a:cubicBezTo>
                    <a:cubicBezTo>
                      <a:pt x="161" y="36"/>
                      <a:pt x="161" y="36"/>
                      <a:pt x="160" y="36"/>
                    </a:cubicBezTo>
                    <a:cubicBezTo>
                      <a:pt x="158" y="38"/>
                      <a:pt x="156" y="40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close/>
                    <a:moveTo>
                      <a:pt x="154" y="42"/>
                    </a:moveTo>
                    <a:cubicBezTo>
                      <a:pt x="157" y="41"/>
                      <a:pt x="159" y="40"/>
                      <a:pt x="162" y="38"/>
                    </a:cubicBezTo>
                    <a:cubicBezTo>
                      <a:pt x="159" y="40"/>
                      <a:pt x="157" y="42"/>
                      <a:pt x="154" y="44"/>
                    </a:cubicBezTo>
                    <a:cubicBezTo>
                      <a:pt x="154" y="43"/>
                      <a:pt x="154" y="43"/>
                      <a:pt x="154" y="42"/>
                    </a:cubicBezTo>
                    <a:cubicBezTo>
                      <a:pt x="154" y="42"/>
                      <a:pt x="154" y="42"/>
                      <a:pt x="154" y="42"/>
                    </a:cubicBezTo>
                    <a:close/>
                    <a:moveTo>
                      <a:pt x="163" y="40"/>
                    </a:moveTo>
                    <a:cubicBezTo>
                      <a:pt x="164" y="39"/>
                      <a:pt x="166" y="38"/>
                      <a:pt x="167" y="37"/>
                    </a:cubicBezTo>
                    <a:cubicBezTo>
                      <a:pt x="168" y="37"/>
                      <a:pt x="173" y="34"/>
                      <a:pt x="171" y="36"/>
                    </a:cubicBezTo>
                    <a:cubicBezTo>
                      <a:pt x="169" y="38"/>
                      <a:pt x="166" y="39"/>
                      <a:pt x="164" y="41"/>
                    </a:cubicBezTo>
                    <a:cubicBezTo>
                      <a:pt x="161" y="43"/>
                      <a:pt x="158" y="45"/>
                      <a:pt x="156" y="47"/>
                    </a:cubicBezTo>
                    <a:cubicBezTo>
                      <a:pt x="155" y="46"/>
                      <a:pt x="155" y="45"/>
                      <a:pt x="155" y="45"/>
                    </a:cubicBezTo>
                    <a:cubicBezTo>
                      <a:pt x="157" y="43"/>
                      <a:pt x="160" y="41"/>
                      <a:pt x="163" y="40"/>
                    </a:cubicBezTo>
                    <a:close/>
                    <a:moveTo>
                      <a:pt x="156" y="48"/>
                    </a:moveTo>
                    <a:cubicBezTo>
                      <a:pt x="160" y="46"/>
                      <a:pt x="164" y="43"/>
                      <a:pt x="169" y="41"/>
                    </a:cubicBezTo>
                    <a:cubicBezTo>
                      <a:pt x="171" y="40"/>
                      <a:pt x="173" y="39"/>
                      <a:pt x="175" y="38"/>
                    </a:cubicBezTo>
                    <a:cubicBezTo>
                      <a:pt x="173" y="39"/>
                      <a:pt x="171" y="41"/>
                      <a:pt x="170" y="42"/>
                    </a:cubicBezTo>
                    <a:cubicBezTo>
                      <a:pt x="167" y="44"/>
                      <a:pt x="165" y="46"/>
                      <a:pt x="162" y="47"/>
                    </a:cubicBezTo>
                    <a:cubicBezTo>
                      <a:pt x="160" y="48"/>
                      <a:pt x="159" y="49"/>
                      <a:pt x="157" y="50"/>
                    </a:cubicBezTo>
                    <a:cubicBezTo>
                      <a:pt x="157" y="50"/>
                      <a:pt x="157" y="49"/>
                      <a:pt x="157" y="49"/>
                    </a:cubicBezTo>
                    <a:cubicBezTo>
                      <a:pt x="157" y="49"/>
                      <a:pt x="156" y="48"/>
                      <a:pt x="156" y="48"/>
                    </a:cubicBezTo>
                    <a:cubicBezTo>
                      <a:pt x="156" y="48"/>
                      <a:pt x="156" y="48"/>
                      <a:pt x="156" y="48"/>
                    </a:cubicBezTo>
                    <a:close/>
                    <a:moveTo>
                      <a:pt x="158" y="50"/>
                    </a:moveTo>
                    <a:cubicBezTo>
                      <a:pt x="158" y="50"/>
                      <a:pt x="159" y="50"/>
                      <a:pt x="159" y="50"/>
                    </a:cubicBezTo>
                    <a:cubicBezTo>
                      <a:pt x="160" y="49"/>
                      <a:pt x="161" y="48"/>
                      <a:pt x="163" y="48"/>
                    </a:cubicBezTo>
                    <a:cubicBezTo>
                      <a:pt x="165" y="46"/>
                      <a:pt x="167" y="45"/>
                      <a:pt x="170" y="44"/>
                    </a:cubicBezTo>
                    <a:cubicBezTo>
                      <a:pt x="172" y="43"/>
                      <a:pt x="174" y="42"/>
                      <a:pt x="176" y="41"/>
                    </a:cubicBezTo>
                    <a:cubicBezTo>
                      <a:pt x="177" y="40"/>
                      <a:pt x="177" y="40"/>
                      <a:pt x="176" y="42"/>
                    </a:cubicBezTo>
                    <a:cubicBezTo>
                      <a:pt x="174" y="43"/>
                      <a:pt x="173" y="44"/>
                      <a:pt x="172" y="45"/>
                    </a:cubicBezTo>
                    <a:cubicBezTo>
                      <a:pt x="170" y="46"/>
                      <a:pt x="169" y="47"/>
                      <a:pt x="168" y="47"/>
                    </a:cubicBezTo>
                    <a:cubicBezTo>
                      <a:pt x="167" y="48"/>
                      <a:pt x="166" y="48"/>
                      <a:pt x="166" y="49"/>
                    </a:cubicBezTo>
                    <a:cubicBezTo>
                      <a:pt x="165" y="49"/>
                      <a:pt x="164" y="49"/>
                      <a:pt x="164" y="49"/>
                    </a:cubicBezTo>
                    <a:cubicBezTo>
                      <a:pt x="161" y="50"/>
                      <a:pt x="160" y="53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lose/>
                    <a:moveTo>
                      <a:pt x="167" y="49"/>
                    </a:moveTo>
                    <a:cubicBezTo>
                      <a:pt x="167" y="49"/>
                      <a:pt x="168" y="48"/>
                      <a:pt x="168" y="48"/>
                    </a:cubicBezTo>
                    <a:cubicBezTo>
                      <a:pt x="168" y="48"/>
                      <a:pt x="169" y="47"/>
                      <a:pt x="170" y="47"/>
                    </a:cubicBezTo>
                    <a:cubicBezTo>
                      <a:pt x="172" y="46"/>
                      <a:pt x="174" y="45"/>
                      <a:pt x="176" y="45"/>
                    </a:cubicBezTo>
                    <a:cubicBezTo>
                      <a:pt x="177" y="44"/>
                      <a:pt x="184" y="40"/>
                      <a:pt x="180" y="44"/>
                    </a:cubicBezTo>
                    <a:cubicBezTo>
                      <a:pt x="178" y="46"/>
                      <a:pt x="174" y="48"/>
                      <a:pt x="172" y="50"/>
                    </a:cubicBezTo>
                    <a:cubicBezTo>
                      <a:pt x="170" y="50"/>
                      <a:pt x="168" y="49"/>
                      <a:pt x="167" y="49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81" y="47"/>
                    </a:moveTo>
                    <a:cubicBezTo>
                      <a:pt x="185" y="45"/>
                      <a:pt x="182" y="48"/>
                      <a:pt x="180" y="49"/>
                    </a:cubicBezTo>
                    <a:cubicBezTo>
                      <a:pt x="179" y="50"/>
                      <a:pt x="177" y="51"/>
                      <a:pt x="175" y="52"/>
                    </a:cubicBezTo>
                    <a:cubicBezTo>
                      <a:pt x="174" y="52"/>
                      <a:pt x="174" y="51"/>
                      <a:pt x="173" y="51"/>
                    </a:cubicBezTo>
                    <a:cubicBezTo>
                      <a:pt x="176" y="50"/>
                      <a:pt x="178" y="48"/>
                      <a:pt x="181" y="47"/>
                    </a:cubicBezTo>
                    <a:close/>
                    <a:moveTo>
                      <a:pt x="176" y="53"/>
                    </a:moveTo>
                    <a:cubicBezTo>
                      <a:pt x="179" y="52"/>
                      <a:pt x="184" y="51"/>
                      <a:pt x="186" y="49"/>
                    </a:cubicBezTo>
                    <a:cubicBezTo>
                      <a:pt x="184" y="51"/>
                      <a:pt x="181" y="52"/>
                      <a:pt x="178" y="54"/>
                    </a:cubicBezTo>
                    <a:cubicBezTo>
                      <a:pt x="178" y="54"/>
                      <a:pt x="177" y="53"/>
                      <a:pt x="176" y="53"/>
                    </a:cubicBezTo>
                    <a:close/>
                    <a:moveTo>
                      <a:pt x="180" y="59"/>
                    </a:moveTo>
                    <a:cubicBezTo>
                      <a:pt x="180" y="58"/>
                      <a:pt x="180" y="58"/>
                      <a:pt x="180" y="58"/>
                    </a:cubicBezTo>
                    <a:cubicBezTo>
                      <a:pt x="182" y="57"/>
                      <a:pt x="184" y="56"/>
                      <a:pt x="186" y="56"/>
                    </a:cubicBezTo>
                    <a:cubicBezTo>
                      <a:pt x="184" y="57"/>
                      <a:pt x="182" y="58"/>
                      <a:pt x="180" y="59"/>
                    </a:cubicBezTo>
                    <a:close/>
                    <a:moveTo>
                      <a:pt x="174" y="63"/>
                    </a:moveTo>
                    <a:cubicBezTo>
                      <a:pt x="174" y="63"/>
                      <a:pt x="174" y="63"/>
                      <a:pt x="175" y="64"/>
                    </a:cubicBezTo>
                    <a:cubicBezTo>
                      <a:pt x="174" y="64"/>
                      <a:pt x="174" y="64"/>
                      <a:pt x="173" y="64"/>
                    </a:cubicBezTo>
                    <a:cubicBezTo>
                      <a:pt x="173" y="63"/>
                      <a:pt x="173" y="63"/>
                      <a:pt x="174" y="63"/>
                    </a:cubicBezTo>
                    <a:close/>
                    <a:moveTo>
                      <a:pt x="172" y="62"/>
                    </a:moveTo>
                    <a:cubicBezTo>
                      <a:pt x="172" y="62"/>
                      <a:pt x="172" y="62"/>
                      <a:pt x="172" y="62"/>
                    </a:cubicBezTo>
                    <a:cubicBezTo>
                      <a:pt x="172" y="62"/>
                      <a:pt x="171" y="62"/>
                      <a:pt x="172" y="62"/>
                    </a:cubicBezTo>
                    <a:close/>
                    <a:moveTo>
                      <a:pt x="169" y="60"/>
                    </a:moveTo>
                    <a:cubicBezTo>
                      <a:pt x="170" y="60"/>
                      <a:pt x="170" y="60"/>
                      <a:pt x="171" y="61"/>
                    </a:cubicBezTo>
                    <a:cubicBezTo>
                      <a:pt x="169" y="61"/>
                      <a:pt x="167" y="62"/>
                      <a:pt x="169" y="60"/>
                    </a:cubicBezTo>
                    <a:cubicBezTo>
                      <a:pt x="169" y="60"/>
                      <a:pt x="169" y="60"/>
                      <a:pt x="169" y="60"/>
                    </a:cubicBezTo>
                    <a:close/>
                    <a:moveTo>
                      <a:pt x="169" y="59"/>
                    </a:moveTo>
                    <a:cubicBezTo>
                      <a:pt x="168" y="60"/>
                      <a:pt x="167" y="60"/>
                      <a:pt x="167" y="60"/>
                    </a:cubicBezTo>
                    <a:cubicBezTo>
                      <a:pt x="167" y="59"/>
                      <a:pt x="167" y="59"/>
                      <a:pt x="167" y="58"/>
                    </a:cubicBezTo>
                    <a:cubicBezTo>
                      <a:pt x="168" y="58"/>
                      <a:pt x="168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ubicBezTo>
                      <a:pt x="169" y="59"/>
                      <a:pt x="169" y="59"/>
                      <a:pt x="169" y="59"/>
                    </a:cubicBezTo>
                    <a:close/>
                    <a:moveTo>
                      <a:pt x="166" y="61"/>
                    </a:moveTo>
                    <a:cubicBezTo>
                      <a:pt x="167" y="60"/>
                      <a:pt x="168" y="60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lose/>
                    <a:moveTo>
                      <a:pt x="170" y="62"/>
                    </a:moveTo>
                    <a:cubicBezTo>
                      <a:pt x="170" y="62"/>
                      <a:pt x="170" y="63"/>
                      <a:pt x="170" y="63"/>
                    </a:cubicBezTo>
                    <a:cubicBezTo>
                      <a:pt x="170" y="63"/>
                      <a:pt x="169" y="62"/>
                      <a:pt x="169" y="62"/>
                    </a:cubicBezTo>
                    <a:cubicBezTo>
                      <a:pt x="169" y="62"/>
                      <a:pt x="168" y="62"/>
                      <a:pt x="168" y="62"/>
                    </a:cubicBezTo>
                    <a:cubicBezTo>
                      <a:pt x="169" y="62"/>
                      <a:pt x="171" y="62"/>
                      <a:pt x="170" y="62"/>
                    </a:cubicBezTo>
                    <a:close/>
                    <a:moveTo>
                      <a:pt x="172" y="64"/>
                    </a:moveTo>
                    <a:cubicBezTo>
                      <a:pt x="171" y="63"/>
                      <a:pt x="171" y="63"/>
                      <a:pt x="171" y="63"/>
                    </a:cubicBezTo>
                    <a:cubicBezTo>
                      <a:pt x="172" y="63"/>
                      <a:pt x="173" y="62"/>
                      <a:pt x="172" y="64"/>
                    </a:cubicBezTo>
                    <a:close/>
                    <a:moveTo>
                      <a:pt x="194" y="58"/>
                    </a:moveTo>
                    <a:cubicBezTo>
                      <a:pt x="192" y="58"/>
                      <a:pt x="188" y="61"/>
                      <a:pt x="185" y="62"/>
                    </a:cubicBezTo>
                    <a:cubicBezTo>
                      <a:pt x="182" y="64"/>
                      <a:pt x="178" y="65"/>
                      <a:pt x="175" y="67"/>
                    </a:cubicBezTo>
                    <a:cubicBezTo>
                      <a:pt x="175" y="66"/>
                      <a:pt x="174" y="65"/>
                      <a:pt x="173" y="65"/>
                    </a:cubicBezTo>
                    <a:cubicBezTo>
                      <a:pt x="180" y="64"/>
                      <a:pt x="187" y="59"/>
                      <a:pt x="194" y="58"/>
                    </a:cubicBezTo>
                    <a:close/>
                    <a:moveTo>
                      <a:pt x="176" y="68"/>
                    </a:moveTo>
                    <a:cubicBezTo>
                      <a:pt x="180" y="66"/>
                      <a:pt x="184" y="65"/>
                      <a:pt x="188" y="63"/>
                    </a:cubicBezTo>
                    <a:cubicBezTo>
                      <a:pt x="191" y="62"/>
                      <a:pt x="193" y="61"/>
                      <a:pt x="195" y="61"/>
                    </a:cubicBezTo>
                    <a:cubicBezTo>
                      <a:pt x="193" y="61"/>
                      <a:pt x="191" y="63"/>
                      <a:pt x="189" y="64"/>
                    </a:cubicBezTo>
                    <a:cubicBezTo>
                      <a:pt x="186" y="66"/>
                      <a:pt x="181" y="68"/>
                      <a:pt x="177" y="69"/>
                    </a:cubicBezTo>
                    <a:cubicBezTo>
                      <a:pt x="177" y="69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69"/>
                    </a:cubicBezTo>
                    <a:cubicBezTo>
                      <a:pt x="176" y="69"/>
                      <a:pt x="176" y="68"/>
                      <a:pt x="176" y="68"/>
                    </a:cubicBezTo>
                    <a:close/>
                    <a:moveTo>
                      <a:pt x="167" y="73"/>
                    </a:moveTo>
                    <a:cubicBezTo>
                      <a:pt x="167" y="73"/>
                      <a:pt x="168" y="73"/>
                      <a:pt x="168" y="73"/>
                    </a:cubicBezTo>
                    <a:cubicBezTo>
                      <a:pt x="160" y="77"/>
                      <a:pt x="152" y="79"/>
                      <a:pt x="144" y="81"/>
                    </a:cubicBezTo>
                    <a:cubicBezTo>
                      <a:pt x="148" y="80"/>
                      <a:pt x="151" y="79"/>
                      <a:pt x="155" y="77"/>
                    </a:cubicBezTo>
                    <a:cubicBezTo>
                      <a:pt x="157" y="77"/>
                      <a:pt x="160" y="75"/>
                      <a:pt x="162" y="75"/>
                    </a:cubicBezTo>
                    <a:cubicBezTo>
                      <a:pt x="164" y="74"/>
                      <a:pt x="165" y="74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lose/>
                    <a:moveTo>
                      <a:pt x="155" y="77"/>
                    </a:moveTo>
                    <a:cubicBezTo>
                      <a:pt x="148" y="79"/>
                      <a:pt x="141" y="81"/>
                      <a:pt x="134" y="84"/>
                    </a:cubicBezTo>
                    <a:cubicBezTo>
                      <a:pt x="127" y="86"/>
                      <a:pt x="120" y="88"/>
                      <a:pt x="113" y="90"/>
                    </a:cubicBezTo>
                    <a:cubicBezTo>
                      <a:pt x="110" y="91"/>
                      <a:pt x="106" y="91"/>
                      <a:pt x="104" y="92"/>
                    </a:cubicBezTo>
                    <a:cubicBezTo>
                      <a:pt x="107" y="90"/>
                      <a:pt x="111" y="90"/>
                      <a:pt x="114" y="88"/>
                    </a:cubicBezTo>
                    <a:cubicBezTo>
                      <a:pt x="119" y="87"/>
                      <a:pt x="124" y="84"/>
                      <a:pt x="129" y="83"/>
                    </a:cubicBezTo>
                    <a:cubicBezTo>
                      <a:pt x="141" y="79"/>
                      <a:pt x="153" y="76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5" y="72"/>
                      <a:pt x="166" y="72"/>
                      <a:pt x="166" y="73"/>
                    </a:cubicBezTo>
                    <a:cubicBezTo>
                      <a:pt x="162" y="74"/>
                      <a:pt x="159" y="75"/>
                      <a:pt x="155" y="77"/>
                    </a:cubicBezTo>
                    <a:close/>
                    <a:moveTo>
                      <a:pt x="141" y="79"/>
                    </a:moveTo>
                    <a:cubicBezTo>
                      <a:pt x="145" y="77"/>
                      <a:pt x="149" y="76"/>
                      <a:pt x="153" y="74"/>
                    </a:cubicBezTo>
                    <a:cubicBezTo>
                      <a:pt x="156" y="73"/>
                      <a:pt x="159" y="73"/>
                      <a:pt x="162" y="71"/>
                    </a:cubicBezTo>
                    <a:cubicBezTo>
                      <a:pt x="159" y="73"/>
                      <a:pt x="156" y="74"/>
                      <a:pt x="152" y="75"/>
                    </a:cubicBezTo>
                    <a:cubicBezTo>
                      <a:pt x="148" y="77"/>
                      <a:pt x="144" y="78"/>
                      <a:pt x="141" y="79"/>
                    </a:cubicBezTo>
                    <a:close/>
                    <a:moveTo>
                      <a:pt x="148" y="76"/>
                    </a:moveTo>
                    <a:cubicBezTo>
                      <a:pt x="142" y="78"/>
                      <a:pt x="136" y="80"/>
                      <a:pt x="130" y="82"/>
                    </a:cubicBezTo>
                    <a:cubicBezTo>
                      <a:pt x="129" y="82"/>
                      <a:pt x="129" y="82"/>
                      <a:pt x="128" y="82"/>
                    </a:cubicBezTo>
                    <a:cubicBezTo>
                      <a:pt x="122" y="84"/>
                      <a:pt x="115" y="86"/>
                      <a:pt x="109" y="88"/>
                    </a:cubicBezTo>
                    <a:cubicBezTo>
                      <a:pt x="105" y="89"/>
                      <a:pt x="102" y="90"/>
                      <a:pt x="99" y="91"/>
                    </a:cubicBezTo>
                    <a:cubicBezTo>
                      <a:pt x="97" y="92"/>
                      <a:pt x="101" y="90"/>
                      <a:pt x="101" y="90"/>
                    </a:cubicBezTo>
                    <a:cubicBezTo>
                      <a:pt x="102" y="90"/>
                      <a:pt x="104" y="89"/>
                      <a:pt x="105" y="89"/>
                    </a:cubicBezTo>
                    <a:cubicBezTo>
                      <a:pt x="119" y="84"/>
                      <a:pt x="132" y="79"/>
                      <a:pt x="146" y="74"/>
                    </a:cubicBezTo>
                    <a:cubicBezTo>
                      <a:pt x="149" y="73"/>
                      <a:pt x="152" y="71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70"/>
                      <a:pt x="157" y="70"/>
                      <a:pt x="157" y="70"/>
                    </a:cubicBezTo>
                    <a:cubicBezTo>
                      <a:pt x="158" y="70"/>
                      <a:pt x="159" y="70"/>
                      <a:pt x="160" y="70"/>
                    </a:cubicBezTo>
                    <a:cubicBezTo>
                      <a:pt x="161" y="70"/>
                      <a:pt x="162" y="70"/>
                      <a:pt x="163" y="71"/>
                    </a:cubicBezTo>
                    <a:cubicBezTo>
                      <a:pt x="157" y="72"/>
                      <a:pt x="153" y="74"/>
                      <a:pt x="148" y="76"/>
                    </a:cubicBezTo>
                    <a:close/>
                    <a:moveTo>
                      <a:pt x="157" y="69"/>
                    </a:moveTo>
                    <a:cubicBezTo>
                      <a:pt x="156" y="69"/>
                      <a:pt x="155" y="69"/>
                      <a:pt x="155" y="70"/>
                    </a:cubicBezTo>
                    <a:cubicBezTo>
                      <a:pt x="147" y="71"/>
                      <a:pt x="141" y="73"/>
                      <a:pt x="134" y="76"/>
                    </a:cubicBezTo>
                    <a:cubicBezTo>
                      <a:pt x="128" y="78"/>
                      <a:pt x="122" y="80"/>
                      <a:pt x="117" y="81"/>
                    </a:cubicBezTo>
                    <a:cubicBezTo>
                      <a:pt x="119" y="80"/>
                      <a:pt x="122" y="80"/>
                      <a:pt x="125" y="79"/>
                    </a:cubicBezTo>
                    <a:cubicBezTo>
                      <a:pt x="134" y="75"/>
                      <a:pt x="145" y="72"/>
                      <a:pt x="154" y="67"/>
                    </a:cubicBezTo>
                    <a:cubicBezTo>
                      <a:pt x="155" y="68"/>
                      <a:pt x="157" y="68"/>
                      <a:pt x="158" y="69"/>
                    </a:cubicBezTo>
                    <a:cubicBezTo>
                      <a:pt x="158" y="69"/>
                      <a:pt x="158" y="69"/>
                      <a:pt x="157" y="69"/>
                    </a:cubicBezTo>
                    <a:close/>
                    <a:moveTo>
                      <a:pt x="123" y="76"/>
                    </a:moveTo>
                    <a:cubicBezTo>
                      <a:pt x="117" y="78"/>
                      <a:pt x="111" y="79"/>
                      <a:pt x="105" y="81"/>
                    </a:cubicBezTo>
                    <a:cubicBezTo>
                      <a:pt x="100" y="82"/>
                      <a:pt x="95" y="84"/>
                      <a:pt x="90" y="86"/>
                    </a:cubicBezTo>
                    <a:cubicBezTo>
                      <a:pt x="88" y="87"/>
                      <a:pt x="84" y="88"/>
                      <a:pt x="90" y="86"/>
                    </a:cubicBezTo>
                    <a:cubicBezTo>
                      <a:pt x="93" y="85"/>
                      <a:pt x="95" y="84"/>
                      <a:pt x="98" y="83"/>
                    </a:cubicBezTo>
                    <a:cubicBezTo>
                      <a:pt x="104" y="81"/>
                      <a:pt x="109" y="79"/>
                      <a:pt x="115" y="77"/>
                    </a:cubicBezTo>
                    <a:cubicBezTo>
                      <a:pt x="126" y="73"/>
                      <a:pt x="137" y="68"/>
                      <a:pt x="149" y="64"/>
                    </a:cubicBezTo>
                    <a:cubicBezTo>
                      <a:pt x="150" y="65"/>
                      <a:pt x="152" y="66"/>
                      <a:pt x="153" y="67"/>
                    </a:cubicBezTo>
                    <a:cubicBezTo>
                      <a:pt x="143" y="70"/>
                      <a:pt x="133" y="73"/>
                      <a:pt x="123" y="76"/>
                    </a:cubicBezTo>
                    <a:close/>
                    <a:moveTo>
                      <a:pt x="117" y="73"/>
                    </a:moveTo>
                    <a:cubicBezTo>
                      <a:pt x="107" y="76"/>
                      <a:pt x="97" y="80"/>
                      <a:pt x="86" y="83"/>
                    </a:cubicBezTo>
                    <a:cubicBezTo>
                      <a:pt x="80" y="84"/>
                      <a:pt x="89" y="81"/>
                      <a:pt x="90" y="81"/>
                    </a:cubicBezTo>
                    <a:cubicBezTo>
                      <a:pt x="93" y="80"/>
                      <a:pt x="96" y="80"/>
                      <a:pt x="98" y="79"/>
                    </a:cubicBezTo>
                    <a:cubicBezTo>
                      <a:pt x="104" y="77"/>
                      <a:pt x="109" y="75"/>
                      <a:pt x="114" y="73"/>
                    </a:cubicBezTo>
                    <a:cubicBezTo>
                      <a:pt x="125" y="70"/>
                      <a:pt x="135" y="67"/>
                      <a:pt x="145" y="62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6" y="62"/>
                      <a:pt x="147" y="63"/>
                      <a:pt x="147" y="63"/>
                    </a:cubicBezTo>
                    <a:cubicBezTo>
                      <a:pt x="147" y="63"/>
                      <a:pt x="148" y="63"/>
                      <a:pt x="148" y="63"/>
                    </a:cubicBezTo>
                    <a:cubicBezTo>
                      <a:pt x="138" y="67"/>
                      <a:pt x="127" y="70"/>
                      <a:pt x="117" y="73"/>
                    </a:cubicBezTo>
                    <a:close/>
                    <a:moveTo>
                      <a:pt x="145" y="61"/>
                    </a:moveTo>
                    <a:cubicBezTo>
                      <a:pt x="134" y="63"/>
                      <a:pt x="124" y="67"/>
                      <a:pt x="114" y="70"/>
                    </a:cubicBezTo>
                    <a:cubicBezTo>
                      <a:pt x="112" y="71"/>
                      <a:pt x="111" y="71"/>
                      <a:pt x="109" y="71"/>
                    </a:cubicBezTo>
                    <a:cubicBezTo>
                      <a:pt x="110" y="71"/>
                      <a:pt x="112" y="71"/>
                      <a:pt x="113" y="70"/>
                    </a:cubicBezTo>
                    <a:cubicBezTo>
                      <a:pt x="123" y="67"/>
                      <a:pt x="133" y="64"/>
                      <a:pt x="143" y="60"/>
                    </a:cubicBezTo>
                    <a:cubicBezTo>
                      <a:pt x="143" y="60"/>
                      <a:pt x="143" y="59"/>
                      <a:pt x="142" y="59"/>
                    </a:cubicBezTo>
                    <a:cubicBezTo>
                      <a:pt x="132" y="61"/>
                      <a:pt x="123" y="64"/>
                      <a:pt x="114" y="67"/>
                    </a:cubicBezTo>
                    <a:cubicBezTo>
                      <a:pt x="108" y="68"/>
                      <a:pt x="103" y="70"/>
                      <a:pt x="97" y="71"/>
                    </a:cubicBezTo>
                    <a:cubicBezTo>
                      <a:pt x="93" y="73"/>
                      <a:pt x="86" y="73"/>
                      <a:pt x="82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91" y="71"/>
                      <a:pt x="102" y="69"/>
                      <a:pt x="111" y="66"/>
                    </a:cubicBezTo>
                    <a:cubicBezTo>
                      <a:pt x="116" y="64"/>
                      <a:pt x="121" y="62"/>
                      <a:pt x="127" y="61"/>
                    </a:cubicBezTo>
                    <a:cubicBezTo>
                      <a:pt x="131" y="60"/>
                      <a:pt x="136" y="59"/>
                      <a:pt x="140" y="57"/>
                    </a:cubicBezTo>
                    <a:cubicBezTo>
                      <a:pt x="140" y="57"/>
                      <a:pt x="141" y="57"/>
                      <a:pt x="141" y="57"/>
                    </a:cubicBezTo>
                    <a:cubicBezTo>
                      <a:pt x="142" y="59"/>
                      <a:pt x="143" y="60"/>
                      <a:pt x="145" y="61"/>
                    </a:cubicBezTo>
                    <a:cubicBezTo>
                      <a:pt x="145" y="61"/>
                      <a:pt x="145" y="61"/>
                      <a:pt x="145" y="61"/>
                    </a:cubicBezTo>
                    <a:close/>
                    <a:moveTo>
                      <a:pt x="82" y="76"/>
                    </a:moveTo>
                    <a:cubicBezTo>
                      <a:pt x="92" y="74"/>
                      <a:pt x="102" y="71"/>
                      <a:pt x="112" y="68"/>
                    </a:cubicBezTo>
                    <a:cubicBezTo>
                      <a:pt x="117" y="67"/>
                      <a:pt x="122" y="65"/>
                      <a:pt x="128" y="63"/>
                    </a:cubicBezTo>
                    <a:cubicBezTo>
                      <a:pt x="132" y="62"/>
                      <a:pt x="138" y="61"/>
                      <a:pt x="141" y="60"/>
                    </a:cubicBezTo>
                    <a:cubicBezTo>
                      <a:pt x="131" y="64"/>
                      <a:pt x="121" y="67"/>
                      <a:pt x="111" y="70"/>
                    </a:cubicBezTo>
                    <a:cubicBezTo>
                      <a:pt x="102" y="73"/>
                      <a:pt x="93" y="76"/>
                      <a:pt x="84" y="79"/>
                    </a:cubicBezTo>
                    <a:cubicBezTo>
                      <a:pt x="83" y="79"/>
                      <a:pt x="82" y="79"/>
                      <a:pt x="82" y="79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82" y="78"/>
                      <a:pt x="82" y="77"/>
                      <a:pt x="82" y="76"/>
                    </a:cubicBezTo>
                    <a:close/>
                    <a:moveTo>
                      <a:pt x="84" y="70"/>
                    </a:moveTo>
                    <a:cubicBezTo>
                      <a:pt x="94" y="69"/>
                      <a:pt x="103" y="66"/>
                      <a:pt x="112" y="64"/>
                    </a:cubicBezTo>
                    <a:cubicBezTo>
                      <a:pt x="117" y="62"/>
                      <a:pt x="123" y="61"/>
                      <a:pt x="128" y="60"/>
                    </a:cubicBezTo>
                    <a:cubicBezTo>
                      <a:pt x="130" y="60"/>
                      <a:pt x="131" y="59"/>
                      <a:pt x="133" y="59"/>
                    </a:cubicBezTo>
                    <a:cubicBezTo>
                      <a:pt x="129" y="60"/>
                      <a:pt x="125" y="61"/>
                      <a:pt x="121" y="62"/>
                    </a:cubicBezTo>
                    <a:cubicBezTo>
                      <a:pt x="116" y="64"/>
                      <a:pt x="111" y="66"/>
                      <a:pt x="105" y="67"/>
                    </a:cubicBezTo>
                    <a:cubicBezTo>
                      <a:pt x="98" y="70"/>
                      <a:pt x="90" y="71"/>
                      <a:pt x="83" y="75"/>
                    </a:cubicBezTo>
                    <a:cubicBezTo>
                      <a:pt x="83" y="73"/>
                      <a:pt x="83" y="72"/>
                      <a:pt x="84" y="70"/>
                    </a:cubicBezTo>
                    <a:close/>
                    <a:moveTo>
                      <a:pt x="112" y="71"/>
                    </a:moveTo>
                    <a:cubicBezTo>
                      <a:pt x="118" y="70"/>
                      <a:pt x="123" y="68"/>
                      <a:pt x="128" y="67"/>
                    </a:cubicBezTo>
                    <a:cubicBezTo>
                      <a:pt x="133" y="65"/>
                      <a:pt x="139" y="64"/>
                      <a:pt x="143" y="62"/>
                    </a:cubicBezTo>
                    <a:cubicBezTo>
                      <a:pt x="133" y="67"/>
                      <a:pt x="122" y="70"/>
                      <a:pt x="111" y="74"/>
                    </a:cubicBezTo>
                    <a:cubicBezTo>
                      <a:pt x="106" y="75"/>
                      <a:pt x="101" y="77"/>
                      <a:pt x="97" y="79"/>
                    </a:cubicBezTo>
                    <a:cubicBezTo>
                      <a:pt x="92" y="80"/>
                      <a:pt x="87" y="81"/>
                      <a:pt x="83" y="83"/>
                    </a:cubicBezTo>
                    <a:cubicBezTo>
                      <a:pt x="83" y="83"/>
                      <a:pt x="83" y="82"/>
                      <a:pt x="83" y="82"/>
                    </a:cubicBezTo>
                    <a:cubicBezTo>
                      <a:pt x="83" y="81"/>
                      <a:pt x="82" y="81"/>
                      <a:pt x="82" y="80"/>
                    </a:cubicBezTo>
                    <a:cubicBezTo>
                      <a:pt x="92" y="78"/>
                      <a:pt x="102" y="74"/>
                      <a:pt x="112" y="71"/>
                    </a:cubicBezTo>
                    <a:close/>
                    <a:moveTo>
                      <a:pt x="95" y="81"/>
                    </a:moveTo>
                    <a:cubicBezTo>
                      <a:pt x="100" y="79"/>
                      <a:pt x="105" y="77"/>
                      <a:pt x="110" y="76"/>
                    </a:cubicBezTo>
                    <a:cubicBezTo>
                      <a:pt x="119" y="73"/>
                      <a:pt x="128" y="70"/>
                      <a:pt x="137" y="68"/>
                    </a:cubicBezTo>
                    <a:cubicBezTo>
                      <a:pt x="137" y="68"/>
                      <a:pt x="136" y="68"/>
                      <a:pt x="135" y="68"/>
                    </a:cubicBezTo>
                    <a:cubicBezTo>
                      <a:pt x="130" y="71"/>
                      <a:pt x="124" y="73"/>
                      <a:pt x="118" y="75"/>
                    </a:cubicBezTo>
                    <a:cubicBezTo>
                      <a:pt x="108" y="79"/>
                      <a:pt x="96" y="82"/>
                      <a:pt x="86" y="87"/>
                    </a:cubicBezTo>
                    <a:cubicBezTo>
                      <a:pt x="85" y="86"/>
                      <a:pt x="84" y="85"/>
                      <a:pt x="83" y="84"/>
                    </a:cubicBezTo>
                    <a:cubicBezTo>
                      <a:pt x="87" y="84"/>
                      <a:pt x="91" y="82"/>
                      <a:pt x="95" y="81"/>
                    </a:cubicBezTo>
                    <a:close/>
                    <a:moveTo>
                      <a:pt x="107" y="81"/>
                    </a:moveTo>
                    <a:cubicBezTo>
                      <a:pt x="116" y="79"/>
                      <a:pt x="124" y="76"/>
                      <a:pt x="133" y="73"/>
                    </a:cubicBezTo>
                    <a:cubicBezTo>
                      <a:pt x="137" y="72"/>
                      <a:pt x="141" y="71"/>
                      <a:pt x="145" y="70"/>
                    </a:cubicBezTo>
                    <a:cubicBezTo>
                      <a:pt x="146" y="70"/>
                      <a:pt x="147" y="69"/>
                      <a:pt x="148" y="69"/>
                    </a:cubicBezTo>
                    <a:cubicBezTo>
                      <a:pt x="141" y="72"/>
                      <a:pt x="133" y="75"/>
                      <a:pt x="126" y="77"/>
                    </a:cubicBezTo>
                    <a:cubicBezTo>
                      <a:pt x="118" y="80"/>
                      <a:pt x="110" y="82"/>
                      <a:pt x="103" y="85"/>
                    </a:cubicBezTo>
                    <a:cubicBezTo>
                      <a:pt x="101" y="86"/>
                      <a:pt x="99" y="87"/>
                      <a:pt x="98" y="87"/>
                    </a:cubicBezTo>
                    <a:cubicBezTo>
                      <a:pt x="97" y="88"/>
                      <a:pt x="96" y="88"/>
                      <a:pt x="95" y="88"/>
                    </a:cubicBezTo>
                    <a:cubicBezTo>
                      <a:pt x="95" y="88"/>
                      <a:pt x="94" y="88"/>
                      <a:pt x="94" y="89"/>
                    </a:cubicBezTo>
                    <a:cubicBezTo>
                      <a:pt x="93" y="89"/>
                      <a:pt x="93" y="89"/>
                      <a:pt x="92" y="89"/>
                    </a:cubicBezTo>
                    <a:cubicBezTo>
                      <a:pt x="92" y="89"/>
                      <a:pt x="92" y="90"/>
                      <a:pt x="91" y="90"/>
                    </a:cubicBezTo>
                    <a:cubicBezTo>
                      <a:pt x="90" y="89"/>
                      <a:pt x="88" y="88"/>
                      <a:pt x="87" y="88"/>
                    </a:cubicBezTo>
                    <a:cubicBezTo>
                      <a:pt x="94" y="86"/>
                      <a:pt x="100" y="83"/>
                      <a:pt x="107" y="81"/>
                    </a:cubicBezTo>
                    <a:close/>
                    <a:moveTo>
                      <a:pt x="99" y="88"/>
                    </a:moveTo>
                    <a:cubicBezTo>
                      <a:pt x="102" y="87"/>
                      <a:pt x="104" y="86"/>
                      <a:pt x="106" y="85"/>
                    </a:cubicBezTo>
                    <a:cubicBezTo>
                      <a:pt x="115" y="82"/>
                      <a:pt x="124" y="80"/>
                      <a:pt x="132" y="77"/>
                    </a:cubicBezTo>
                    <a:cubicBezTo>
                      <a:pt x="138" y="75"/>
                      <a:pt x="143" y="73"/>
                      <a:pt x="149" y="72"/>
                    </a:cubicBezTo>
                    <a:cubicBezTo>
                      <a:pt x="148" y="72"/>
                      <a:pt x="147" y="72"/>
                      <a:pt x="146" y="73"/>
                    </a:cubicBezTo>
                    <a:cubicBezTo>
                      <a:pt x="140" y="75"/>
                      <a:pt x="134" y="78"/>
                      <a:pt x="128" y="80"/>
                    </a:cubicBezTo>
                    <a:cubicBezTo>
                      <a:pt x="122" y="82"/>
                      <a:pt x="116" y="84"/>
                      <a:pt x="110" y="86"/>
                    </a:cubicBezTo>
                    <a:cubicBezTo>
                      <a:pt x="105" y="88"/>
                      <a:pt x="100" y="89"/>
                      <a:pt x="96" y="91"/>
                    </a:cubicBezTo>
                    <a:cubicBezTo>
                      <a:pt x="95" y="91"/>
                      <a:pt x="93" y="90"/>
                      <a:pt x="92" y="90"/>
                    </a:cubicBezTo>
                    <a:cubicBezTo>
                      <a:pt x="94" y="89"/>
                      <a:pt x="97" y="88"/>
                      <a:pt x="99" y="88"/>
                    </a:cubicBezTo>
                    <a:close/>
                    <a:moveTo>
                      <a:pt x="111" y="88"/>
                    </a:moveTo>
                    <a:cubicBezTo>
                      <a:pt x="114" y="87"/>
                      <a:pt x="117" y="86"/>
                      <a:pt x="121" y="85"/>
                    </a:cubicBezTo>
                    <a:cubicBezTo>
                      <a:pt x="118" y="86"/>
                      <a:pt x="115" y="87"/>
                      <a:pt x="112" y="88"/>
                    </a:cubicBezTo>
                    <a:cubicBezTo>
                      <a:pt x="109" y="89"/>
                      <a:pt x="105" y="90"/>
                      <a:pt x="102" y="92"/>
                    </a:cubicBezTo>
                    <a:cubicBezTo>
                      <a:pt x="101" y="92"/>
                      <a:pt x="100" y="92"/>
                      <a:pt x="99" y="92"/>
                    </a:cubicBezTo>
                    <a:cubicBezTo>
                      <a:pt x="103" y="91"/>
                      <a:pt x="107" y="89"/>
                      <a:pt x="111" y="88"/>
                    </a:cubicBezTo>
                    <a:close/>
                    <a:moveTo>
                      <a:pt x="128" y="86"/>
                    </a:moveTo>
                    <a:cubicBezTo>
                      <a:pt x="123" y="88"/>
                      <a:pt x="119" y="89"/>
                      <a:pt x="114" y="90"/>
                    </a:cubicBezTo>
                    <a:cubicBezTo>
                      <a:pt x="112" y="91"/>
                      <a:pt x="108" y="92"/>
                      <a:pt x="106" y="94"/>
                    </a:cubicBezTo>
                    <a:cubicBezTo>
                      <a:pt x="105" y="93"/>
                      <a:pt x="105" y="93"/>
                      <a:pt x="104" y="93"/>
                    </a:cubicBezTo>
                    <a:cubicBezTo>
                      <a:pt x="112" y="91"/>
                      <a:pt x="120" y="89"/>
                      <a:pt x="128" y="86"/>
                    </a:cubicBezTo>
                    <a:close/>
                    <a:moveTo>
                      <a:pt x="161" y="78"/>
                    </a:moveTo>
                    <a:cubicBezTo>
                      <a:pt x="147" y="83"/>
                      <a:pt x="133" y="88"/>
                      <a:pt x="119" y="91"/>
                    </a:cubicBezTo>
                    <a:cubicBezTo>
                      <a:pt x="116" y="91"/>
                      <a:pt x="113" y="93"/>
                      <a:pt x="110" y="94"/>
                    </a:cubicBezTo>
                    <a:cubicBezTo>
                      <a:pt x="109" y="94"/>
                      <a:pt x="108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8" y="94"/>
                      <a:pt x="112" y="92"/>
                      <a:pt x="113" y="92"/>
                    </a:cubicBezTo>
                    <a:cubicBezTo>
                      <a:pt x="119" y="90"/>
                      <a:pt x="125" y="88"/>
                      <a:pt x="132" y="86"/>
                    </a:cubicBezTo>
                    <a:cubicBezTo>
                      <a:pt x="138" y="83"/>
                      <a:pt x="145" y="82"/>
                      <a:pt x="152" y="80"/>
                    </a:cubicBezTo>
                    <a:cubicBezTo>
                      <a:pt x="157" y="78"/>
                      <a:pt x="163" y="76"/>
                      <a:pt x="169" y="74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70" y="74"/>
                      <a:pt x="171" y="74"/>
                      <a:pt x="171" y="74"/>
                    </a:cubicBezTo>
                    <a:cubicBezTo>
                      <a:pt x="172" y="74"/>
                      <a:pt x="173" y="73"/>
                      <a:pt x="174" y="73"/>
                    </a:cubicBezTo>
                    <a:cubicBezTo>
                      <a:pt x="183" y="71"/>
                      <a:pt x="191" y="66"/>
                      <a:pt x="200" y="63"/>
                    </a:cubicBezTo>
                    <a:cubicBezTo>
                      <a:pt x="200" y="64"/>
                      <a:pt x="201" y="64"/>
                      <a:pt x="201" y="65"/>
                    </a:cubicBezTo>
                    <a:cubicBezTo>
                      <a:pt x="188" y="71"/>
                      <a:pt x="174" y="74"/>
                      <a:pt x="161" y="78"/>
                    </a:cubicBezTo>
                    <a:close/>
                    <a:moveTo>
                      <a:pt x="185" y="68"/>
                    </a:moveTo>
                    <a:cubicBezTo>
                      <a:pt x="182" y="69"/>
                      <a:pt x="179" y="70"/>
                      <a:pt x="177" y="71"/>
                    </a:cubicBezTo>
                    <a:cubicBezTo>
                      <a:pt x="177" y="71"/>
                      <a:pt x="176" y="71"/>
                      <a:pt x="175" y="72"/>
                    </a:cubicBezTo>
                    <a:cubicBezTo>
                      <a:pt x="175" y="71"/>
                      <a:pt x="176" y="71"/>
                      <a:pt x="176" y="70"/>
                    </a:cubicBezTo>
                    <a:cubicBezTo>
                      <a:pt x="183" y="67"/>
                      <a:pt x="191" y="65"/>
                      <a:pt x="197" y="60"/>
                    </a:cubicBezTo>
                    <a:cubicBezTo>
                      <a:pt x="197" y="60"/>
                      <a:pt x="197" y="59"/>
                      <a:pt x="196" y="59"/>
                    </a:cubicBezTo>
                    <a:cubicBezTo>
                      <a:pt x="190" y="61"/>
                      <a:pt x="182" y="64"/>
                      <a:pt x="177" y="67"/>
                    </a:cubicBezTo>
                    <a:cubicBezTo>
                      <a:pt x="183" y="63"/>
                      <a:pt x="190" y="61"/>
                      <a:pt x="196" y="57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197" y="59"/>
                      <a:pt x="198" y="60"/>
                      <a:pt x="200" y="62"/>
                    </a:cubicBezTo>
                    <a:cubicBezTo>
                      <a:pt x="194" y="64"/>
                      <a:pt x="190" y="66"/>
                      <a:pt x="185" y="68"/>
                    </a:cubicBezTo>
                    <a:close/>
                    <a:moveTo>
                      <a:pt x="182" y="61"/>
                    </a:moveTo>
                    <a:cubicBezTo>
                      <a:pt x="181" y="61"/>
                      <a:pt x="180" y="62"/>
                      <a:pt x="179" y="62"/>
                    </a:cubicBezTo>
                    <a:cubicBezTo>
                      <a:pt x="179" y="62"/>
                      <a:pt x="180" y="61"/>
                      <a:pt x="180" y="61"/>
                    </a:cubicBezTo>
                    <a:cubicBezTo>
                      <a:pt x="180" y="60"/>
                      <a:pt x="180" y="60"/>
                      <a:pt x="180" y="60"/>
                    </a:cubicBezTo>
                    <a:cubicBezTo>
                      <a:pt x="185" y="59"/>
                      <a:pt x="189" y="57"/>
                      <a:pt x="194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5" y="55"/>
                      <a:pt x="195" y="56"/>
                      <a:pt x="196" y="57"/>
                    </a:cubicBezTo>
                    <a:cubicBezTo>
                      <a:pt x="191" y="58"/>
                      <a:pt x="187" y="59"/>
                      <a:pt x="182" y="61"/>
                    </a:cubicBezTo>
                    <a:close/>
                    <a:moveTo>
                      <a:pt x="194" y="54"/>
                    </a:moveTo>
                    <a:cubicBezTo>
                      <a:pt x="189" y="56"/>
                      <a:pt x="185" y="58"/>
                      <a:pt x="180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84" y="57"/>
                      <a:pt x="189" y="55"/>
                      <a:pt x="193" y="53"/>
                    </a:cubicBezTo>
                    <a:cubicBezTo>
                      <a:pt x="193" y="53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lose/>
                    <a:moveTo>
                      <a:pt x="180" y="57"/>
                    </a:moveTo>
                    <a:cubicBezTo>
                      <a:pt x="180" y="56"/>
                      <a:pt x="179" y="56"/>
                      <a:pt x="179" y="55"/>
                    </a:cubicBezTo>
                    <a:cubicBezTo>
                      <a:pt x="183" y="54"/>
                      <a:pt x="187" y="52"/>
                      <a:pt x="191" y="50"/>
                    </a:cubicBezTo>
                    <a:cubicBezTo>
                      <a:pt x="191" y="50"/>
                      <a:pt x="191" y="50"/>
                      <a:pt x="191" y="50"/>
                    </a:cubicBezTo>
                    <a:cubicBezTo>
                      <a:pt x="191" y="51"/>
                      <a:pt x="192" y="52"/>
                      <a:pt x="192" y="52"/>
                    </a:cubicBezTo>
                    <a:cubicBezTo>
                      <a:pt x="188" y="54"/>
                      <a:pt x="184" y="56"/>
                      <a:pt x="180" y="57"/>
                    </a:cubicBezTo>
                    <a:close/>
                    <a:moveTo>
                      <a:pt x="179" y="55"/>
                    </a:moveTo>
                    <a:cubicBezTo>
                      <a:pt x="181" y="54"/>
                      <a:pt x="185" y="50"/>
                      <a:pt x="188" y="48"/>
                    </a:cubicBezTo>
                    <a:cubicBezTo>
                      <a:pt x="188" y="48"/>
                      <a:pt x="188" y="47"/>
                      <a:pt x="187" y="47"/>
                    </a:cubicBezTo>
                    <a:cubicBezTo>
                      <a:pt x="186" y="48"/>
                      <a:pt x="184" y="49"/>
                      <a:pt x="182" y="50"/>
                    </a:cubicBezTo>
                    <a:cubicBezTo>
                      <a:pt x="181" y="50"/>
                      <a:pt x="179" y="51"/>
                      <a:pt x="178" y="51"/>
                    </a:cubicBezTo>
                    <a:cubicBezTo>
                      <a:pt x="177" y="52"/>
                      <a:pt x="175" y="53"/>
                      <a:pt x="177" y="52"/>
                    </a:cubicBezTo>
                    <a:cubicBezTo>
                      <a:pt x="180" y="49"/>
                      <a:pt x="183" y="48"/>
                      <a:pt x="186" y="45"/>
                    </a:cubicBezTo>
                    <a:cubicBezTo>
                      <a:pt x="187" y="46"/>
                      <a:pt x="189" y="48"/>
                      <a:pt x="190" y="50"/>
                    </a:cubicBezTo>
                    <a:cubicBezTo>
                      <a:pt x="186" y="51"/>
                      <a:pt x="183" y="53"/>
                      <a:pt x="179" y="55"/>
                    </a:cubicBezTo>
                    <a:close/>
                    <a:moveTo>
                      <a:pt x="178" y="48"/>
                    </a:moveTo>
                    <a:cubicBezTo>
                      <a:pt x="176" y="48"/>
                      <a:pt x="175" y="49"/>
                      <a:pt x="174" y="50"/>
                    </a:cubicBezTo>
                    <a:cubicBezTo>
                      <a:pt x="177" y="48"/>
                      <a:pt x="181" y="45"/>
                      <a:pt x="183" y="42"/>
                    </a:cubicBezTo>
                    <a:cubicBezTo>
                      <a:pt x="183" y="43"/>
                      <a:pt x="184" y="44"/>
                      <a:pt x="185" y="44"/>
                    </a:cubicBezTo>
                    <a:cubicBezTo>
                      <a:pt x="183" y="45"/>
                      <a:pt x="180" y="46"/>
                      <a:pt x="178" y="48"/>
                    </a:cubicBezTo>
                    <a:close/>
                    <a:moveTo>
                      <a:pt x="172" y="45"/>
                    </a:moveTo>
                    <a:cubicBezTo>
                      <a:pt x="175" y="43"/>
                      <a:pt x="177" y="42"/>
                      <a:pt x="179" y="40"/>
                    </a:cubicBezTo>
                    <a:cubicBezTo>
                      <a:pt x="179" y="40"/>
                      <a:pt x="179" y="39"/>
                      <a:pt x="178" y="39"/>
                    </a:cubicBezTo>
                    <a:cubicBezTo>
                      <a:pt x="175" y="41"/>
                      <a:pt x="172" y="42"/>
                      <a:pt x="168" y="44"/>
                    </a:cubicBezTo>
                    <a:cubicBezTo>
                      <a:pt x="171" y="42"/>
                      <a:pt x="174" y="40"/>
                      <a:pt x="177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7" y="38"/>
                      <a:pt x="178" y="38"/>
                      <a:pt x="179" y="38"/>
                    </a:cubicBezTo>
                    <a:cubicBezTo>
                      <a:pt x="180" y="39"/>
                      <a:pt x="181" y="40"/>
                      <a:pt x="182" y="41"/>
                    </a:cubicBezTo>
                    <a:cubicBezTo>
                      <a:pt x="179" y="42"/>
                      <a:pt x="176" y="44"/>
                      <a:pt x="172" y="45"/>
                    </a:cubicBezTo>
                    <a:close/>
                    <a:moveTo>
                      <a:pt x="176" y="37"/>
                    </a:moveTo>
                    <a:cubicBezTo>
                      <a:pt x="172" y="38"/>
                      <a:pt x="169" y="40"/>
                      <a:pt x="165" y="42"/>
                    </a:cubicBezTo>
                    <a:cubicBezTo>
                      <a:pt x="164" y="43"/>
                      <a:pt x="162" y="44"/>
                      <a:pt x="161" y="45"/>
                    </a:cubicBezTo>
                    <a:cubicBezTo>
                      <a:pt x="160" y="45"/>
                      <a:pt x="156" y="48"/>
                      <a:pt x="159" y="46"/>
                    </a:cubicBezTo>
                    <a:cubicBezTo>
                      <a:pt x="163" y="42"/>
                      <a:pt x="170" y="40"/>
                      <a:pt x="173" y="35"/>
                    </a:cubicBezTo>
                    <a:cubicBezTo>
                      <a:pt x="173" y="35"/>
                      <a:pt x="173" y="35"/>
                      <a:pt x="173" y="34"/>
                    </a:cubicBezTo>
                    <a:cubicBezTo>
                      <a:pt x="174" y="35"/>
                      <a:pt x="175" y="36"/>
                      <a:pt x="176" y="37"/>
                    </a:cubicBezTo>
                    <a:cubicBezTo>
                      <a:pt x="176" y="37"/>
                      <a:pt x="176" y="37"/>
                      <a:pt x="176" y="37"/>
                    </a:cubicBezTo>
                    <a:close/>
                    <a:moveTo>
                      <a:pt x="173" y="34"/>
                    </a:moveTo>
                    <a:cubicBezTo>
                      <a:pt x="170" y="35"/>
                      <a:pt x="167" y="37"/>
                      <a:pt x="164" y="38"/>
                    </a:cubicBezTo>
                    <a:cubicBezTo>
                      <a:pt x="166" y="37"/>
                      <a:pt x="168" y="35"/>
                      <a:pt x="171" y="33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72" y="33"/>
                      <a:pt x="172" y="34"/>
                      <a:pt x="173" y="34"/>
                    </a:cubicBezTo>
                    <a:cubicBezTo>
                      <a:pt x="173" y="34"/>
                      <a:pt x="173" y="34"/>
                      <a:pt x="173" y="34"/>
                    </a:cubicBezTo>
                    <a:close/>
                    <a:moveTo>
                      <a:pt x="170" y="33"/>
                    </a:moveTo>
                    <a:cubicBezTo>
                      <a:pt x="165" y="35"/>
                      <a:pt x="160" y="38"/>
                      <a:pt x="155" y="41"/>
                    </a:cubicBezTo>
                    <a:cubicBezTo>
                      <a:pt x="159" y="39"/>
                      <a:pt x="164" y="35"/>
                      <a:pt x="168" y="32"/>
                    </a:cubicBezTo>
                    <a:cubicBezTo>
                      <a:pt x="168" y="31"/>
                      <a:pt x="168" y="31"/>
                      <a:pt x="167" y="31"/>
                    </a:cubicBezTo>
                    <a:cubicBezTo>
                      <a:pt x="167" y="31"/>
                      <a:pt x="166" y="32"/>
                      <a:pt x="166" y="32"/>
                    </a:cubicBezTo>
                    <a:cubicBezTo>
                      <a:pt x="165" y="32"/>
                      <a:pt x="165" y="32"/>
                      <a:pt x="165" y="32"/>
                    </a:cubicBezTo>
                    <a:cubicBezTo>
                      <a:pt x="164" y="33"/>
                      <a:pt x="162" y="34"/>
                      <a:pt x="161" y="35"/>
                    </a:cubicBezTo>
                    <a:cubicBezTo>
                      <a:pt x="158" y="37"/>
                      <a:pt x="155" y="38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39"/>
                      <a:pt x="151" y="39"/>
                    </a:cubicBezTo>
                    <a:cubicBezTo>
                      <a:pt x="157" y="37"/>
                      <a:pt x="161" y="33"/>
                      <a:pt x="166" y="31"/>
                    </a:cubicBezTo>
                    <a:cubicBezTo>
                      <a:pt x="167" y="31"/>
                      <a:pt x="166" y="30"/>
                      <a:pt x="166" y="30"/>
                    </a:cubicBezTo>
                    <a:cubicBezTo>
                      <a:pt x="162" y="32"/>
                      <a:pt x="159" y="34"/>
                      <a:pt x="155" y="37"/>
                    </a:cubicBezTo>
                    <a:cubicBezTo>
                      <a:pt x="154" y="37"/>
                      <a:pt x="153" y="38"/>
                      <a:pt x="151" y="38"/>
                    </a:cubicBezTo>
                    <a:cubicBezTo>
                      <a:pt x="151" y="38"/>
                      <a:pt x="151" y="38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3" y="37"/>
                      <a:pt x="154" y="36"/>
                      <a:pt x="155" y="35"/>
                    </a:cubicBezTo>
                    <a:cubicBezTo>
                      <a:pt x="155" y="35"/>
                      <a:pt x="156" y="35"/>
                      <a:pt x="156" y="35"/>
                    </a:cubicBezTo>
                    <a:cubicBezTo>
                      <a:pt x="159" y="35"/>
                      <a:pt x="160" y="33"/>
                      <a:pt x="159" y="31"/>
                    </a:cubicBezTo>
                    <a:cubicBezTo>
                      <a:pt x="161" y="30"/>
                      <a:pt x="162" y="30"/>
                      <a:pt x="163" y="29"/>
                    </a:cubicBezTo>
                    <a:cubicBezTo>
                      <a:pt x="164" y="29"/>
                      <a:pt x="164" y="29"/>
                      <a:pt x="163" y="29"/>
                    </a:cubicBezTo>
                    <a:cubicBezTo>
                      <a:pt x="162" y="29"/>
                      <a:pt x="161" y="29"/>
                      <a:pt x="159" y="30"/>
                    </a:cubicBezTo>
                    <a:cubicBezTo>
                      <a:pt x="160" y="29"/>
                      <a:pt x="161" y="29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0" y="27"/>
                      <a:pt x="159" y="2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7" y="27"/>
                      <a:pt x="158" y="27"/>
                      <a:pt x="158" y="27"/>
                    </a:cubicBezTo>
                    <a:cubicBezTo>
                      <a:pt x="158" y="27"/>
                      <a:pt x="158" y="26"/>
                      <a:pt x="158" y="26"/>
                    </a:cubicBezTo>
                    <a:cubicBezTo>
                      <a:pt x="157" y="26"/>
                      <a:pt x="156" y="27"/>
                      <a:pt x="154" y="27"/>
                    </a:cubicBezTo>
                    <a:cubicBezTo>
                      <a:pt x="155" y="27"/>
                      <a:pt x="156" y="26"/>
                      <a:pt x="157" y="26"/>
                    </a:cubicBezTo>
                    <a:cubicBezTo>
                      <a:pt x="157" y="26"/>
                      <a:pt x="157" y="25"/>
                      <a:pt x="157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62" y="27"/>
                      <a:pt x="166" y="30"/>
                      <a:pt x="171" y="33"/>
                    </a:cubicBezTo>
                    <a:cubicBezTo>
                      <a:pt x="170" y="33"/>
                      <a:pt x="170" y="33"/>
                      <a:pt x="170" y="33"/>
                    </a:cubicBezTo>
                    <a:close/>
                    <a:moveTo>
                      <a:pt x="137" y="38"/>
                    </a:moveTo>
                    <a:cubicBezTo>
                      <a:pt x="137" y="38"/>
                      <a:pt x="137" y="38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9" y="37"/>
                      <a:pt x="140" y="36"/>
                      <a:pt x="142" y="35"/>
                    </a:cubicBezTo>
                    <a:cubicBezTo>
                      <a:pt x="142" y="35"/>
                      <a:pt x="142" y="35"/>
                      <a:pt x="142" y="34"/>
                    </a:cubicBezTo>
                    <a:cubicBezTo>
                      <a:pt x="144" y="34"/>
                      <a:pt x="148" y="32"/>
                      <a:pt x="144" y="35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39" y="38"/>
                      <a:pt x="137" y="38"/>
                    </a:cubicBezTo>
                    <a:close/>
                    <a:moveTo>
                      <a:pt x="141" y="34"/>
                    </a:move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lose/>
                    <a:moveTo>
                      <a:pt x="144" y="33"/>
                    </a:move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2"/>
                      <a:pt x="142" y="33"/>
                    </a:cubicBezTo>
                    <a:cubicBezTo>
                      <a:pt x="142" y="33"/>
                      <a:pt x="141" y="33"/>
                      <a:pt x="140" y="34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1" y="33"/>
                      <a:pt x="142" y="32"/>
                      <a:pt x="142" y="31"/>
                    </a:cubicBezTo>
                    <a:cubicBezTo>
                      <a:pt x="143" y="30"/>
                      <a:pt x="143" y="30"/>
                      <a:pt x="142" y="30"/>
                    </a:cubicBezTo>
                    <a:cubicBezTo>
                      <a:pt x="143" y="31"/>
                      <a:pt x="144" y="32"/>
                      <a:pt x="145" y="32"/>
                    </a:cubicBezTo>
                    <a:cubicBezTo>
                      <a:pt x="145" y="32"/>
                      <a:pt x="144" y="32"/>
                      <a:pt x="144" y="33"/>
                    </a:cubicBezTo>
                    <a:close/>
                    <a:moveTo>
                      <a:pt x="142" y="30"/>
                    </a:moveTo>
                    <a:cubicBezTo>
                      <a:pt x="137" y="32"/>
                      <a:pt x="139" y="31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42" y="30"/>
                      <a:pt x="142" y="30"/>
                    </a:cubicBezTo>
                    <a:close/>
                    <a:moveTo>
                      <a:pt x="140" y="28"/>
                    </a:moveTo>
                    <a:cubicBezTo>
                      <a:pt x="139" y="28"/>
                      <a:pt x="138" y="29"/>
                      <a:pt x="138" y="29"/>
                    </a:cubicBezTo>
                    <a:cubicBezTo>
                      <a:pt x="138" y="28"/>
                      <a:pt x="138" y="27"/>
                      <a:pt x="139" y="28"/>
                    </a:cubicBezTo>
                    <a:cubicBezTo>
                      <a:pt x="139" y="28"/>
                      <a:pt x="140" y="28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38" y="31"/>
                    </a:moveTo>
                    <a:cubicBezTo>
                      <a:pt x="138" y="30"/>
                      <a:pt x="138" y="30"/>
                      <a:pt x="138" y="29"/>
                    </a:cubicBezTo>
                    <a:cubicBezTo>
                      <a:pt x="139" y="29"/>
                      <a:pt x="138" y="30"/>
                      <a:pt x="138" y="31"/>
                    </a:cubicBezTo>
                    <a:close/>
                    <a:moveTo>
                      <a:pt x="138" y="34"/>
                    </a:moveTo>
                    <a:cubicBezTo>
                      <a:pt x="138" y="33"/>
                      <a:pt x="138" y="33"/>
                      <a:pt x="138" y="32"/>
                    </a:cubicBezTo>
                    <a:cubicBezTo>
                      <a:pt x="139" y="32"/>
                      <a:pt x="142" y="31"/>
                      <a:pt x="140" y="32"/>
                    </a:cubicBezTo>
                    <a:cubicBezTo>
                      <a:pt x="139" y="33"/>
                      <a:pt x="138" y="34"/>
                      <a:pt x="138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5" y="37"/>
                      <a:pt x="133" y="39"/>
                      <a:pt x="130" y="39"/>
                    </a:cubicBezTo>
                    <a:cubicBezTo>
                      <a:pt x="130" y="39"/>
                      <a:pt x="130" y="39"/>
                      <a:pt x="130" y="40"/>
                    </a:cubicBezTo>
                    <a:cubicBezTo>
                      <a:pt x="130" y="39"/>
                      <a:pt x="130" y="39"/>
                      <a:pt x="129" y="39"/>
                    </a:cubicBezTo>
                    <a:cubicBezTo>
                      <a:pt x="130" y="39"/>
                      <a:pt x="132" y="38"/>
                      <a:pt x="132" y="38"/>
                    </a:cubicBezTo>
                    <a:cubicBezTo>
                      <a:pt x="132" y="37"/>
                      <a:pt x="132" y="37"/>
                      <a:pt x="133" y="37"/>
                    </a:cubicBezTo>
                    <a:cubicBezTo>
                      <a:pt x="135" y="37"/>
                      <a:pt x="137" y="36"/>
                      <a:pt x="138" y="34"/>
                    </a:cubicBezTo>
                    <a:close/>
                    <a:moveTo>
                      <a:pt x="129" y="36"/>
                    </a:moveTo>
                    <a:cubicBezTo>
                      <a:pt x="130" y="36"/>
                      <a:pt x="130" y="36"/>
                      <a:pt x="131" y="36"/>
                    </a:cubicBezTo>
                    <a:cubicBezTo>
                      <a:pt x="130" y="37"/>
                      <a:pt x="128" y="38"/>
                      <a:pt x="127" y="38"/>
                    </a:cubicBezTo>
                    <a:cubicBezTo>
                      <a:pt x="127" y="38"/>
                      <a:pt x="128" y="37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lose/>
                    <a:moveTo>
                      <a:pt x="125" y="37"/>
                    </a:moveTo>
                    <a:cubicBezTo>
                      <a:pt x="123" y="38"/>
                      <a:pt x="125" y="37"/>
                      <a:pt x="125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6" y="35"/>
                      <a:pt x="127" y="35"/>
                      <a:pt x="128" y="36"/>
                    </a:cubicBezTo>
                    <a:cubicBezTo>
                      <a:pt x="127" y="36"/>
                      <a:pt x="127" y="36"/>
                      <a:pt x="125" y="37"/>
                    </a:cubicBezTo>
                    <a:close/>
                    <a:moveTo>
                      <a:pt x="122" y="36"/>
                    </a:moveTo>
                    <a:cubicBezTo>
                      <a:pt x="122" y="36"/>
                      <a:pt x="122" y="36"/>
                      <a:pt x="122" y="36"/>
                    </a:cubicBezTo>
                    <a:cubicBezTo>
                      <a:pt x="122" y="35"/>
                      <a:pt x="123" y="35"/>
                      <a:pt x="125" y="35"/>
                    </a:cubicBezTo>
                    <a:cubicBezTo>
                      <a:pt x="124" y="36"/>
                      <a:pt x="123" y="36"/>
                      <a:pt x="122" y="36"/>
                    </a:cubicBezTo>
                    <a:close/>
                    <a:moveTo>
                      <a:pt x="123" y="37"/>
                    </a:moveTo>
                    <a:cubicBezTo>
                      <a:pt x="123" y="37"/>
                      <a:pt x="123" y="37"/>
                      <a:pt x="123" y="37"/>
                    </a:cubicBezTo>
                    <a:cubicBezTo>
                      <a:pt x="124" y="36"/>
                      <a:pt x="124" y="36"/>
                      <a:pt x="123" y="37"/>
                    </a:cubicBezTo>
                    <a:close/>
                    <a:moveTo>
                      <a:pt x="125" y="38"/>
                    </a:moveTo>
                    <a:cubicBezTo>
                      <a:pt x="125" y="38"/>
                      <a:pt x="124" y="38"/>
                      <a:pt x="124" y="38"/>
                    </a:cubicBezTo>
                    <a:cubicBezTo>
                      <a:pt x="125" y="38"/>
                      <a:pt x="127" y="37"/>
                      <a:pt x="125" y="38"/>
                    </a:cubicBezTo>
                    <a:close/>
                    <a:moveTo>
                      <a:pt x="131" y="37"/>
                    </a:moveTo>
                    <a:cubicBezTo>
                      <a:pt x="131" y="37"/>
                      <a:pt x="130" y="38"/>
                      <a:pt x="129" y="39"/>
                    </a:cubicBezTo>
                    <a:cubicBezTo>
                      <a:pt x="128" y="39"/>
                      <a:pt x="127" y="39"/>
                      <a:pt x="127" y="39"/>
                    </a:cubicBezTo>
                    <a:cubicBezTo>
                      <a:pt x="128" y="38"/>
                      <a:pt x="130" y="38"/>
                      <a:pt x="131" y="37"/>
                    </a:cubicBezTo>
                    <a:close/>
                    <a:moveTo>
                      <a:pt x="139" y="36"/>
                    </a:moveTo>
                    <a:cubicBezTo>
                      <a:pt x="139" y="36"/>
                      <a:pt x="139" y="36"/>
                      <a:pt x="140" y="36"/>
                    </a:cubicBezTo>
                    <a:cubicBezTo>
                      <a:pt x="139" y="36"/>
                      <a:pt x="138" y="37"/>
                      <a:pt x="137" y="37"/>
                    </a:cubicBezTo>
                    <a:cubicBezTo>
                      <a:pt x="136" y="38"/>
                      <a:pt x="135" y="39"/>
                      <a:pt x="134" y="40"/>
                    </a:cubicBezTo>
                    <a:cubicBezTo>
                      <a:pt x="133" y="40"/>
                      <a:pt x="132" y="40"/>
                      <a:pt x="131" y="40"/>
                    </a:cubicBezTo>
                    <a:cubicBezTo>
                      <a:pt x="134" y="39"/>
                      <a:pt x="136" y="37"/>
                      <a:pt x="139" y="36"/>
                    </a:cubicBezTo>
                    <a:close/>
                    <a:moveTo>
                      <a:pt x="147" y="33"/>
                    </a:moveTo>
                    <a:cubicBezTo>
                      <a:pt x="148" y="33"/>
                      <a:pt x="148" y="33"/>
                      <a:pt x="149" y="34"/>
                    </a:cubicBezTo>
                    <a:cubicBezTo>
                      <a:pt x="148" y="34"/>
                      <a:pt x="146" y="35"/>
                      <a:pt x="145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6"/>
                      <a:pt x="144" y="36"/>
                      <a:pt x="143" y="36"/>
                    </a:cubicBezTo>
                    <a:cubicBezTo>
                      <a:pt x="145" y="35"/>
                      <a:pt x="146" y="34"/>
                      <a:pt x="147" y="33"/>
                    </a:cubicBezTo>
                    <a:close/>
                    <a:moveTo>
                      <a:pt x="151" y="27"/>
                    </a:moveTo>
                    <a:cubicBezTo>
                      <a:pt x="152" y="26"/>
                      <a:pt x="154" y="26"/>
                      <a:pt x="156" y="26"/>
                    </a:cubicBezTo>
                    <a:cubicBezTo>
                      <a:pt x="155" y="26"/>
                      <a:pt x="154" y="26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lose/>
                    <a:moveTo>
                      <a:pt x="158" y="29"/>
                    </a:moveTo>
                    <a:cubicBezTo>
                      <a:pt x="159" y="28"/>
                      <a:pt x="160" y="28"/>
                      <a:pt x="160" y="28"/>
                    </a:cubicBezTo>
                    <a:cubicBezTo>
                      <a:pt x="160" y="29"/>
                      <a:pt x="159" y="29"/>
                      <a:pt x="159" y="29"/>
                    </a:cubicBezTo>
                    <a:cubicBezTo>
                      <a:pt x="159" y="29"/>
                      <a:pt x="158" y="29"/>
                      <a:pt x="158" y="29"/>
                    </a:cubicBezTo>
                    <a:close/>
                    <a:moveTo>
                      <a:pt x="156" y="28"/>
                    </a:moveTo>
                    <a:cubicBezTo>
                      <a:pt x="156" y="27"/>
                      <a:pt x="156" y="27"/>
                      <a:pt x="156" y="27"/>
                    </a:cubicBezTo>
                    <a:cubicBezTo>
                      <a:pt x="156" y="27"/>
                      <a:pt x="156" y="27"/>
                      <a:pt x="157" y="27"/>
                    </a:cubicBezTo>
                    <a:cubicBezTo>
                      <a:pt x="157" y="27"/>
                      <a:pt x="156" y="27"/>
                      <a:pt x="156" y="28"/>
                    </a:cubicBezTo>
                    <a:close/>
                    <a:moveTo>
                      <a:pt x="148" y="37"/>
                    </a:move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37"/>
                      <a:pt x="148" y="36"/>
                      <a:pt x="148" y="36"/>
                    </a:cubicBezTo>
                    <a:cubicBezTo>
                      <a:pt x="149" y="35"/>
                      <a:pt x="149" y="35"/>
                      <a:pt x="150" y="34"/>
                    </a:cubicBezTo>
                    <a:cubicBezTo>
                      <a:pt x="151" y="34"/>
                      <a:pt x="152" y="34"/>
                      <a:pt x="152" y="34"/>
                    </a:cubicBezTo>
                    <a:cubicBezTo>
                      <a:pt x="152" y="35"/>
                      <a:pt x="151" y="35"/>
                      <a:pt x="151" y="35"/>
                    </a:cubicBezTo>
                    <a:cubicBezTo>
                      <a:pt x="151" y="35"/>
                      <a:pt x="149" y="37"/>
                      <a:pt x="148" y="37"/>
                    </a:cubicBezTo>
                    <a:close/>
                    <a:moveTo>
                      <a:pt x="149" y="34"/>
                    </a:moveTo>
                    <a:cubicBezTo>
                      <a:pt x="148" y="35"/>
                      <a:pt x="148" y="36"/>
                      <a:pt x="147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7" y="36"/>
                      <a:pt x="148" y="35"/>
                      <a:pt x="149" y="34"/>
                    </a:cubicBezTo>
                    <a:close/>
                    <a:moveTo>
                      <a:pt x="152" y="35"/>
                    </a:move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3" y="36"/>
                      <a:pt x="151" y="37"/>
                      <a:pt x="150" y="38"/>
                    </a:cubicBezTo>
                    <a:cubicBezTo>
                      <a:pt x="150" y="38"/>
                      <a:pt x="149" y="37"/>
                      <a:pt x="149" y="37"/>
                    </a:cubicBezTo>
                    <a:cubicBezTo>
                      <a:pt x="150" y="37"/>
                      <a:pt x="151" y="36"/>
                      <a:pt x="152" y="35"/>
                    </a:cubicBezTo>
                    <a:close/>
                    <a:moveTo>
                      <a:pt x="12" y="131"/>
                    </a:moveTo>
                    <a:cubicBezTo>
                      <a:pt x="13" y="131"/>
                      <a:pt x="13" y="131"/>
                      <a:pt x="13" y="131"/>
                    </a:cubicBezTo>
                    <a:cubicBezTo>
                      <a:pt x="14" y="131"/>
                      <a:pt x="18" y="129"/>
                      <a:pt x="16" y="131"/>
                    </a:cubicBezTo>
                    <a:cubicBezTo>
                      <a:pt x="15" y="132"/>
                      <a:pt x="14" y="133"/>
                      <a:pt x="13" y="134"/>
                    </a:cubicBezTo>
                    <a:cubicBezTo>
                      <a:pt x="13" y="133"/>
                      <a:pt x="13" y="132"/>
                      <a:pt x="12" y="131"/>
                    </a:cubicBezTo>
                    <a:close/>
                    <a:moveTo>
                      <a:pt x="11" y="124"/>
                    </a:moveTo>
                    <a:cubicBezTo>
                      <a:pt x="13" y="124"/>
                      <a:pt x="14" y="123"/>
                      <a:pt x="16" y="123"/>
                    </a:cubicBezTo>
                    <a:cubicBezTo>
                      <a:pt x="16" y="122"/>
                      <a:pt x="17" y="122"/>
                      <a:pt x="17" y="122"/>
                    </a:cubicBezTo>
                    <a:cubicBezTo>
                      <a:pt x="17" y="122"/>
                      <a:pt x="17" y="122"/>
                      <a:pt x="17" y="123"/>
                    </a:cubicBezTo>
                    <a:cubicBezTo>
                      <a:pt x="17" y="123"/>
                      <a:pt x="16" y="123"/>
                      <a:pt x="16" y="124"/>
                    </a:cubicBezTo>
                    <a:cubicBezTo>
                      <a:pt x="14" y="125"/>
                      <a:pt x="13" y="126"/>
                      <a:pt x="12" y="127"/>
                    </a:cubicBezTo>
                    <a:cubicBezTo>
                      <a:pt x="12" y="126"/>
                      <a:pt x="11" y="125"/>
                      <a:pt x="11" y="124"/>
                    </a:cubicBezTo>
                    <a:close/>
                    <a:moveTo>
                      <a:pt x="12" y="128"/>
                    </a:moveTo>
                    <a:cubicBezTo>
                      <a:pt x="13" y="128"/>
                      <a:pt x="13" y="128"/>
                      <a:pt x="14" y="127"/>
                    </a:cubicBezTo>
                    <a:cubicBezTo>
                      <a:pt x="15" y="127"/>
                      <a:pt x="15" y="126"/>
                      <a:pt x="16" y="127"/>
                    </a:cubicBezTo>
                    <a:cubicBezTo>
                      <a:pt x="15" y="128"/>
                      <a:pt x="14" y="129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0"/>
                      <a:pt x="12" y="129"/>
                      <a:pt x="12" y="128"/>
                    </a:cubicBezTo>
                    <a:cubicBezTo>
                      <a:pt x="12" y="128"/>
                      <a:pt x="12" y="128"/>
                      <a:pt x="12" y="128"/>
                    </a:cubicBezTo>
                    <a:close/>
                    <a:moveTo>
                      <a:pt x="17" y="133"/>
                    </a:move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3"/>
                      <a:pt x="14" y="134"/>
                      <a:pt x="15" y="133"/>
                    </a:cubicBezTo>
                    <a:cubicBezTo>
                      <a:pt x="16" y="132"/>
                      <a:pt x="17" y="131"/>
                      <a:pt x="17" y="130"/>
                    </a:cubicBezTo>
                    <a:cubicBezTo>
                      <a:pt x="17" y="131"/>
                      <a:pt x="17" y="132"/>
                      <a:pt x="17" y="133"/>
                    </a:cubicBezTo>
                    <a:close/>
                    <a:moveTo>
                      <a:pt x="13" y="135"/>
                    </a:moveTo>
                    <a:cubicBezTo>
                      <a:pt x="14" y="135"/>
                      <a:pt x="18" y="133"/>
                      <a:pt x="16" y="135"/>
                    </a:cubicBezTo>
                    <a:cubicBezTo>
                      <a:pt x="16" y="136"/>
                      <a:pt x="15" y="136"/>
                      <a:pt x="15" y="137"/>
                    </a:cubicBezTo>
                    <a:cubicBezTo>
                      <a:pt x="14" y="137"/>
                      <a:pt x="14" y="138"/>
                      <a:pt x="14" y="139"/>
                    </a:cubicBezTo>
                    <a:cubicBezTo>
                      <a:pt x="14" y="137"/>
                      <a:pt x="14" y="136"/>
                      <a:pt x="13" y="135"/>
                    </a:cubicBezTo>
                    <a:cubicBezTo>
                      <a:pt x="13" y="135"/>
                      <a:pt x="13" y="135"/>
                      <a:pt x="13" y="135"/>
                    </a:cubicBezTo>
                    <a:close/>
                    <a:moveTo>
                      <a:pt x="15" y="140"/>
                    </a:move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1"/>
                      <a:pt x="15" y="141"/>
                    </a:cubicBezTo>
                    <a:cubicBezTo>
                      <a:pt x="15" y="140"/>
                      <a:pt x="15" y="140"/>
                      <a:pt x="15" y="140"/>
                    </a:cubicBezTo>
                    <a:cubicBezTo>
                      <a:pt x="15" y="140"/>
                      <a:pt x="15" y="140"/>
                      <a:pt x="15" y="140"/>
                    </a:cubicBezTo>
                    <a:close/>
                    <a:moveTo>
                      <a:pt x="15" y="139"/>
                    </a:moveTo>
                    <a:cubicBezTo>
                      <a:pt x="15" y="138"/>
                      <a:pt x="16" y="137"/>
                      <a:pt x="17" y="136"/>
                    </a:cubicBezTo>
                    <a:cubicBezTo>
                      <a:pt x="17" y="136"/>
                      <a:pt x="16" y="137"/>
                      <a:pt x="16" y="137"/>
                    </a:cubicBezTo>
                    <a:cubicBezTo>
                      <a:pt x="16" y="138"/>
                      <a:pt x="16" y="139"/>
                      <a:pt x="15" y="139"/>
                    </a:cubicBezTo>
                    <a:close/>
                    <a:moveTo>
                      <a:pt x="17" y="127"/>
                    </a:moveTo>
                    <a:cubicBezTo>
                      <a:pt x="17" y="128"/>
                      <a:pt x="17" y="129"/>
                      <a:pt x="17" y="129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6" y="129"/>
                      <a:pt x="16" y="130"/>
                      <a:pt x="15" y="130"/>
                    </a:cubicBezTo>
                    <a:cubicBezTo>
                      <a:pt x="12" y="131"/>
                      <a:pt x="15" y="129"/>
                      <a:pt x="15" y="129"/>
                    </a:cubicBezTo>
                    <a:cubicBezTo>
                      <a:pt x="16" y="128"/>
                      <a:pt x="16" y="128"/>
                      <a:pt x="17" y="127"/>
                    </a:cubicBezTo>
                    <a:cubicBezTo>
                      <a:pt x="17" y="127"/>
                      <a:pt x="17" y="127"/>
                      <a:pt x="17" y="127"/>
                    </a:cubicBezTo>
                    <a:close/>
                    <a:moveTo>
                      <a:pt x="17" y="125"/>
                    </a:moveTo>
                    <a:cubicBezTo>
                      <a:pt x="17" y="125"/>
                      <a:pt x="16" y="125"/>
                      <a:pt x="16" y="126"/>
                    </a:cubicBezTo>
                    <a:cubicBezTo>
                      <a:pt x="15" y="126"/>
                      <a:pt x="14" y="126"/>
                      <a:pt x="14" y="127"/>
                    </a:cubicBezTo>
                    <a:cubicBezTo>
                      <a:pt x="12" y="127"/>
                      <a:pt x="12" y="127"/>
                      <a:pt x="13" y="127"/>
                    </a:cubicBezTo>
                    <a:cubicBezTo>
                      <a:pt x="14" y="126"/>
                      <a:pt x="16" y="125"/>
                      <a:pt x="17" y="124"/>
                    </a:cubicBezTo>
                    <a:cubicBezTo>
                      <a:pt x="17" y="124"/>
                      <a:pt x="17" y="125"/>
                      <a:pt x="17" y="125"/>
                    </a:cubicBezTo>
                    <a:close/>
                    <a:moveTo>
                      <a:pt x="18" y="121"/>
                    </a:moveTo>
                    <a:cubicBezTo>
                      <a:pt x="15" y="122"/>
                      <a:pt x="13" y="123"/>
                      <a:pt x="11" y="124"/>
                    </a:cubicBezTo>
                    <a:cubicBezTo>
                      <a:pt x="11" y="123"/>
                      <a:pt x="11" y="122"/>
                      <a:pt x="11" y="122"/>
                    </a:cubicBezTo>
                    <a:cubicBezTo>
                      <a:pt x="15" y="120"/>
                      <a:pt x="19" y="119"/>
                      <a:pt x="22" y="117"/>
                    </a:cubicBezTo>
                    <a:cubicBezTo>
                      <a:pt x="24" y="116"/>
                      <a:pt x="25" y="115"/>
                      <a:pt x="27" y="115"/>
                    </a:cubicBezTo>
                    <a:cubicBezTo>
                      <a:pt x="28" y="114"/>
                      <a:pt x="29" y="114"/>
                      <a:pt x="27" y="115"/>
                    </a:cubicBezTo>
                    <a:cubicBezTo>
                      <a:pt x="25" y="116"/>
                      <a:pt x="24" y="117"/>
                      <a:pt x="23" y="118"/>
                    </a:cubicBezTo>
                    <a:cubicBezTo>
                      <a:pt x="22" y="118"/>
                      <a:pt x="21" y="118"/>
                      <a:pt x="20" y="118"/>
                    </a:cubicBezTo>
                    <a:cubicBezTo>
                      <a:pt x="19" y="119"/>
                      <a:pt x="18" y="120"/>
                      <a:pt x="18" y="121"/>
                    </a:cubicBezTo>
                    <a:close/>
                    <a:moveTo>
                      <a:pt x="18" y="77"/>
                    </a:move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5"/>
                      <a:pt x="26" y="73"/>
                      <a:pt x="23" y="75"/>
                    </a:cubicBezTo>
                    <a:cubicBezTo>
                      <a:pt x="21" y="76"/>
                      <a:pt x="19" y="77"/>
                      <a:pt x="17" y="78"/>
                    </a:cubicBezTo>
                    <a:cubicBezTo>
                      <a:pt x="17" y="78"/>
                      <a:pt x="18" y="78"/>
                      <a:pt x="18" y="77"/>
                    </a:cubicBezTo>
                    <a:close/>
                    <a:moveTo>
                      <a:pt x="26" y="61"/>
                    </a:moveTo>
                    <a:cubicBezTo>
                      <a:pt x="28" y="60"/>
                      <a:pt x="28" y="60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lose/>
                    <a:moveTo>
                      <a:pt x="25" y="63"/>
                    </a:moveTo>
                    <a:cubicBezTo>
                      <a:pt x="26" y="63"/>
                      <a:pt x="27" y="62"/>
                      <a:pt x="29" y="62"/>
                    </a:cubicBezTo>
                    <a:cubicBezTo>
                      <a:pt x="28" y="62"/>
                      <a:pt x="26" y="63"/>
                      <a:pt x="25" y="64"/>
                    </a:cubicBezTo>
                    <a:cubicBezTo>
                      <a:pt x="25" y="64"/>
                      <a:pt x="24" y="64"/>
                      <a:pt x="24" y="64"/>
                    </a:cubicBezTo>
                    <a:cubicBezTo>
                      <a:pt x="24" y="64"/>
                      <a:pt x="25" y="64"/>
                      <a:pt x="25" y="63"/>
                    </a:cubicBezTo>
                    <a:close/>
                    <a:moveTo>
                      <a:pt x="22" y="68"/>
                    </a:moveTo>
                    <a:cubicBezTo>
                      <a:pt x="23" y="67"/>
                      <a:pt x="24" y="67"/>
                      <a:pt x="24" y="67"/>
                    </a:cubicBezTo>
                    <a:cubicBezTo>
                      <a:pt x="26" y="66"/>
                      <a:pt x="31" y="64"/>
                      <a:pt x="27" y="67"/>
                    </a:cubicBezTo>
                    <a:cubicBezTo>
                      <a:pt x="25" y="68"/>
                      <a:pt x="23" y="69"/>
                      <a:pt x="21" y="70"/>
                    </a:cubicBezTo>
                    <a:cubicBezTo>
                      <a:pt x="21" y="69"/>
                      <a:pt x="22" y="69"/>
                      <a:pt x="22" y="68"/>
                    </a:cubicBezTo>
                    <a:close/>
                    <a:moveTo>
                      <a:pt x="20" y="72"/>
                    </a:moveTo>
                    <a:cubicBezTo>
                      <a:pt x="21" y="72"/>
                      <a:pt x="22" y="72"/>
                      <a:pt x="23" y="71"/>
                    </a:cubicBezTo>
                    <a:cubicBezTo>
                      <a:pt x="25" y="71"/>
                      <a:pt x="27" y="70"/>
                      <a:pt x="28" y="69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2"/>
                      <a:pt x="21" y="73"/>
                      <a:pt x="19" y="74"/>
                    </a:cubicBezTo>
                    <a:cubicBezTo>
                      <a:pt x="19" y="74"/>
                      <a:pt x="20" y="73"/>
                      <a:pt x="20" y="72"/>
                    </a:cubicBezTo>
                    <a:close/>
                    <a:moveTo>
                      <a:pt x="16" y="81"/>
                    </a:moveTo>
                    <a:cubicBezTo>
                      <a:pt x="18" y="81"/>
                      <a:pt x="19" y="80"/>
                      <a:pt x="20" y="80"/>
                    </a:cubicBezTo>
                    <a:cubicBezTo>
                      <a:pt x="21" y="79"/>
                      <a:pt x="28" y="76"/>
                      <a:pt x="23" y="79"/>
                    </a:cubicBezTo>
                    <a:cubicBezTo>
                      <a:pt x="21" y="81"/>
                      <a:pt x="18" y="82"/>
                      <a:pt x="15" y="84"/>
                    </a:cubicBezTo>
                    <a:cubicBezTo>
                      <a:pt x="16" y="83"/>
                      <a:pt x="16" y="82"/>
                      <a:pt x="16" y="81"/>
                    </a:cubicBezTo>
                    <a:close/>
                    <a:moveTo>
                      <a:pt x="26" y="80"/>
                    </a:moveTo>
                    <a:cubicBezTo>
                      <a:pt x="25" y="81"/>
                      <a:pt x="23" y="81"/>
                      <a:pt x="22" y="82"/>
                    </a:cubicBezTo>
                    <a:cubicBezTo>
                      <a:pt x="21" y="82"/>
                      <a:pt x="20" y="83"/>
                      <a:pt x="19" y="83"/>
                    </a:cubicBezTo>
                    <a:cubicBezTo>
                      <a:pt x="20" y="83"/>
                      <a:pt x="13" y="86"/>
                      <a:pt x="16" y="84"/>
                    </a:cubicBezTo>
                    <a:cubicBezTo>
                      <a:pt x="19" y="82"/>
                      <a:pt x="23" y="81"/>
                      <a:pt x="26" y="78"/>
                    </a:cubicBezTo>
                    <a:cubicBezTo>
                      <a:pt x="26" y="79"/>
                      <a:pt x="26" y="80"/>
                      <a:pt x="26" y="80"/>
                    </a:cubicBezTo>
                    <a:close/>
                    <a:moveTo>
                      <a:pt x="15" y="86"/>
                    </a:moveTo>
                    <a:cubicBezTo>
                      <a:pt x="16" y="85"/>
                      <a:pt x="18" y="84"/>
                      <a:pt x="20" y="84"/>
                    </a:cubicBezTo>
                    <a:cubicBezTo>
                      <a:pt x="21" y="83"/>
                      <a:pt x="23" y="82"/>
                      <a:pt x="25" y="81"/>
                    </a:cubicBezTo>
                    <a:cubicBezTo>
                      <a:pt x="27" y="81"/>
                      <a:pt x="27" y="81"/>
                      <a:pt x="25" y="82"/>
                    </a:cubicBezTo>
                    <a:cubicBezTo>
                      <a:pt x="22" y="84"/>
                      <a:pt x="18" y="86"/>
                      <a:pt x="14" y="88"/>
                    </a:cubicBezTo>
                    <a:cubicBezTo>
                      <a:pt x="14" y="87"/>
                      <a:pt x="14" y="87"/>
                      <a:pt x="15" y="86"/>
                    </a:cubicBezTo>
                    <a:close/>
                    <a:moveTo>
                      <a:pt x="14" y="90"/>
                    </a:moveTo>
                    <a:cubicBezTo>
                      <a:pt x="16" y="89"/>
                      <a:pt x="18" y="88"/>
                      <a:pt x="20" y="87"/>
                    </a:cubicBezTo>
                    <a:cubicBezTo>
                      <a:pt x="22" y="87"/>
                      <a:pt x="24" y="86"/>
                      <a:pt x="25" y="85"/>
                    </a:cubicBezTo>
                    <a:cubicBezTo>
                      <a:pt x="26" y="85"/>
                      <a:pt x="31" y="84"/>
                      <a:pt x="28" y="85"/>
                    </a:cubicBezTo>
                    <a:cubicBezTo>
                      <a:pt x="23" y="88"/>
                      <a:pt x="17" y="90"/>
                      <a:pt x="13" y="93"/>
                    </a:cubicBezTo>
                    <a:cubicBezTo>
                      <a:pt x="13" y="92"/>
                      <a:pt x="13" y="91"/>
                      <a:pt x="14" y="90"/>
                    </a:cubicBezTo>
                    <a:close/>
                    <a:moveTo>
                      <a:pt x="12" y="95"/>
                    </a:moveTo>
                    <a:cubicBezTo>
                      <a:pt x="16" y="93"/>
                      <a:pt x="19" y="92"/>
                      <a:pt x="22" y="91"/>
                    </a:cubicBezTo>
                    <a:cubicBezTo>
                      <a:pt x="25" y="90"/>
                      <a:pt x="27" y="88"/>
                      <a:pt x="30" y="87"/>
                    </a:cubicBezTo>
                    <a:cubicBezTo>
                      <a:pt x="34" y="86"/>
                      <a:pt x="29" y="88"/>
                      <a:pt x="28" y="89"/>
                    </a:cubicBezTo>
                    <a:cubicBezTo>
                      <a:pt x="23" y="92"/>
                      <a:pt x="17" y="94"/>
                      <a:pt x="12" y="98"/>
                    </a:cubicBezTo>
                    <a:cubicBezTo>
                      <a:pt x="12" y="97"/>
                      <a:pt x="12" y="96"/>
                      <a:pt x="12" y="95"/>
                    </a:cubicBezTo>
                    <a:close/>
                    <a:moveTo>
                      <a:pt x="12" y="99"/>
                    </a:moveTo>
                    <a:cubicBezTo>
                      <a:pt x="15" y="98"/>
                      <a:pt x="17" y="97"/>
                      <a:pt x="20" y="95"/>
                    </a:cubicBezTo>
                    <a:cubicBezTo>
                      <a:pt x="23" y="94"/>
                      <a:pt x="25" y="93"/>
                      <a:pt x="28" y="92"/>
                    </a:cubicBezTo>
                    <a:cubicBezTo>
                      <a:pt x="29" y="92"/>
                      <a:pt x="30" y="92"/>
                      <a:pt x="31" y="91"/>
                    </a:cubicBezTo>
                    <a:cubicBezTo>
                      <a:pt x="30" y="92"/>
                      <a:pt x="29" y="92"/>
                      <a:pt x="29" y="93"/>
                    </a:cubicBezTo>
                    <a:cubicBezTo>
                      <a:pt x="26" y="95"/>
                      <a:pt x="22" y="96"/>
                      <a:pt x="19" y="98"/>
                    </a:cubicBezTo>
                    <a:cubicBezTo>
                      <a:pt x="17" y="100"/>
                      <a:pt x="14" y="10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lose/>
                    <a:moveTo>
                      <a:pt x="11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02"/>
                      <a:pt x="19" y="100"/>
                      <a:pt x="23" y="99"/>
                    </a:cubicBezTo>
                    <a:cubicBezTo>
                      <a:pt x="25" y="98"/>
                      <a:pt x="27" y="97"/>
                      <a:pt x="29" y="96"/>
                    </a:cubicBezTo>
                    <a:cubicBezTo>
                      <a:pt x="30" y="96"/>
                      <a:pt x="36" y="93"/>
                      <a:pt x="31" y="95"/>
                    </a:cubicBezTo>
                    <a:cubicBezTo>
                      <a:pt x="25" y="99"/>
                      <a:pt x="17" y="102"/>
                      <a:pt x="11" y="107"/>
                    </a:cubicBezTo>
                    <a:cubicBezTo>
                      <a:pt x="11" y="106"/>
                      <a:pt x="11" y="105"/>
                      <a:pt x="11" y="103"/>
                    </a:cubicBezTo>
                    <a:close/>
                    <a:moveTo>
                      <a:pt x="19" y="111"/>
                    </a:moveTo>
                    <a:cubicBezTo>
                      <a:pt x="16" y="112"/>
                      <a:pt x="13" y="114"/>
                      <a:pt x="11" y="116"/>
                    </a:cubicBezTo>
                    <a:cubicBezTo>
                      <a:pt x="11" y="115"/>
                      <a:pt x="11" y="114"/>
                      <a:pt x="11" y="113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8" y="111"/>
                      <a:pt x="25" y="108"/>
                      <a:pt x="31" y="104"/>
                    </a:cubicBezTo>
                    <a:cubicBezTo>
                      <a:pt x="27" y="106"/>
                      <a:pt x="23" y="109"/>
                      <a:pt x="19" y="111"/>
                    </a:cubicBezTo>
                    <a:close/>
                    <a:moveTo>
                      <a:pt x="11" y="112"/>
                    </a:moveTo>
                    <a:cubicBezTo>
                      <a:pt x="11" y="111"/>
                      <a:pt x="11" y="109"/>
                      <a:pt x="11" y="108"/>
                    </a:cubicBezTo>
                    <a:cubicBezTo>
                      <a:pt x="16" y="107"/>
                      <a:pt x="20" y="104"/>
                      <a:pt x="25" y="102"/>
                    </a:cubicBezTo>
                    <a:cubicBezTo>
                      <a:pt x="26" y="102"/>
                      <a:pt x="27" y="101"/>
                      <a:pt x="29" y="101"/>
                    </a:cubicBezTo>
                    <a:cubicBezTo>
                      <a:pt x="30" y="100"/>
                      <a:pt x="32" y="99"/>
                      <a:pt x="33" y="99"/>
                    </a:cubicBezTo>
                    <a:cubicBezTo>
                      <a:pt x="33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0" y="101"/>
                      <a:pt x="25" y="103"/>
                      <a:pt x="21" y="105"/>
                    </a:cubicBezTo>
                    <a:cubicBezTo>
                      <a:pt x="18" y="107"/>
                      <a:pt x="14" y="110"/>
                      <a:pt x="11" y="112"/>
                    </a:cubicBezTo>
                    <a:close/>
                    <a:moveTo>
                      <a:pt x="11" y="117"/>
                    </a:moveTo>
                    <a:cubicBezTo>
                      <a:pt x="11" y="117"/>
                      <a:pt x="11" y="117"/>
                      <a:pt x="11" y="117"/>
                    </a:cubicBezTo>
                    <a:cubicBezTo>
                      <a:pt x="14" y="117"/>
                      <a:pt x="16" y="116"/>
                      <a:pt x="18" y="114"/>
                    </a:cubicBezTo>
                    <a:cubicBezTo>
                      <a:pt x="22" y="113"/>
                      <a:pt x="26" y="111"/>
                      <a:pt x="29" y="110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3" y="113"/>
                      <a:pt x="17" y="117"/>
                      <a:pt x="11" y="121"/>
                    </a:cubicBezTo>
                    <a:cubicBezTo>
                      <a:pt x="11" y="119"/>
                      <a:pt x="11" y="118"/>
                      <a:pt x="11" y="117"/>
                    </a:cubicBezTo>
                    <a:close/>
                    <a:moveTo>
                      <a:pt x="26" y="120"/>
                    </a:moveTo>
                    <a:cubicBezTo>
                      <a:pt x="27" y="120"/>
                      <a:pt x="27" y="120"/>
                      <a:pt x="28" y="120"/>
                    </a:cubicBezTo>
                    <a:cubicBezTo>
                      <a:pt x="27" y="121"/>
                      <a:pt x="27" y="121"/>
                      <a:pt x="25" y="120"/>
                    </a:cubicBezTo>
                    <a:cubicBezTo>
                      <a:pt x="25" y="120"/>
                      <a:pt x="24" y="119"/>
                      <a:pt x="24" y="119"/>
                    </a:cubicBezTo>
                    <a:cubicBezTo>
                      <a:pt x="25" y="119"/>
                      <a:pt x="27" y="119"/>
                      <a:pt x="26" y="120"/>
                    </a:cubicBezTo>
                    <a:cubicBezTo>
                      <a:pt x="25" y="120"/>
                      <a:pt x="26" y="120"/>
                      <a:pt x="26" y="120"/>
                    </a:cubicBezTo>
                    <a:close/>
                    <a:moveTo>
                      <a:pt x="28" y="119"/>
                    </a:moveTo>
                    <a:cubicBezTo>
                      <a:pt x="27" y="119"/>
                      <a:pt x="27" y="119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17"/>
                      <a:pt x="22" y="119"/>
                      <a:pt x="25" y="117"/>
                    </a:cubicBezTo>
                    <a:cubicBezTo>
                      <a:pt x="26" y="116"/>
                      <a:pt x="28" y="115"/>
                      <a:pt x="29" y="114"/>
                    </a:cubicBezTo>
                    <a:cubicBezTo>
                      <a:pt x="29" y="115"/>
                      <a:pt x="29" y="117"/>
                      <a:pt x="28" y="119"/>
                    </a:cubicBezTo>
                    <a:close/>
                    <a:moveTo>
                      <a:pt x="29" y="113"/>
                    </a:moveTo>
                    <a:cubicBezTo>
                      <a:pt x="26" y="114"/>
                      <a:pt x="23" y="115"/>
                      <a:pt x="21" y="117"/>
                    </a:cubicBezTo>
                    <a:cubicBezTo>
                      <a:pt x="19" y="117"/>
                      <a:pt x="18" y="118"/>
                      <a:pt x="16" y="119"/>
                    </a:cubicBezTo>
                    <a:cubicBezTo>
                      <a:pt x="16" y="119"/>
                      <a:pt x="9" y="123"/>
                      <a:pt x="13" y="120"/>
                    </a:cubicBezTo>
                    <a:cubicBezTo>
                      <a:pt x="18" y="117"/>
                      <a:pt x="24" y="114"/>
                      <a:pt x="29" y="110"/>
                    </a:cubicBezTo>
                    <a:cubicBezTo>
                      <a:pt x="29" y="111"/>
                      <a:pt x="29" y="112"/>
                      <a:pt x="29" y="113"/>
                    </a:cubicBezTo>
                    <a:close/>
                    <a:moveTo>
                      <a:pt x="30" y="107"/>
                    </a:moveTo>
                    <a:cubicBezTo>
                      <a:pt x="30" y="108"/>
                      <a:pt x="29" y="108"/>
                      <a:pt x="29" y="109"/>
                    </a:cubicBezTo>
                    <a:cubicBezTo>
                      <a:pt x="26" y="110"/>
                      <a:pt x="23" y="111"/>
                      <a:pt x="20" y="113"/>
                    </a:cubicBezTo>
                    <a:cubicBezTo>
                      <a:pt x="19" y="113"/>
                      <a:pt x="18" y="114"/>
                      <a:pt x="17" y="114"/>
                    </a:cubicBezTo>
                    <a:cubicBezTo>
                      <a:pt x="17" y="114"/>
                      <a:pt x="12" y="116"/>
                      <a:pt x="12" y="116"/>
                    </a:cubicBezTo>
                    <a:cubicBezTo>
                      <a:pt x="14" y="113"/>
                      <a:pt x="19" y="112"/>
                      <a:pt x="23" y="110"/>
                    </a:cubicBezTo>
                    <a:cubicBezTo>
                      <a:pt x="25" y="108"/>
                      <a:pt x="28" y="107"/>
                      <a:pt x="31" y="105"/>
                    </a:cubicBezTo>
                    <a:cubicBezTo>
                      <a:pt x="30" y="105"/>
                      <a:pt x="30" y="106"/>
                      <a:pt x="30" y="107"/>
                    </a:cubicBezTo>
                    <a:close/>
                    <a:moveTo>
                      <a:pt x="33" y="103"/>
                    </a:moveTo>
                    <a:cubicBezTo>
                      <a:pt x="33" y="103"/>
                      <a:pt x="33" y="103"/>
                      <a:pt x="33" y="103"/>
                    </a:cubicBezTo>
                    <a:cubicBezTo>
                      <a:pt x="29" y="104"/>
                      <a:pt x="26" y="106"/>
                      <a:pt x="23" y="108"/>
                    </a:cubicBezTo>
                    <a:cubicBezTo>
                      <a:pt x="21" y="109"/>
                      <a:pt x="18" y="110"/>
                      <a:pt x="15" y="111"/>
                    </a:cubicBezTo>
                    <a:cubicBezTo>
                      <a:pt x="13" y="112"/>
                      <a:pt x="10" y="113"/>
                      <a:pt x="15" y="110"/>
                    </a:cubicBezTo>
                    <a:cubicBezTo>
                      <a:pt x="21" y="105"/>
                      <a:pt x="29" y="103"/>
                      <a:pt x="36" y="98"/>
                    </a:cubicBezTo>
                    <a:cubicBezTo>
                      <a:pt x="36" y="100"/>
                      <a:pt x="35" y="102"/>
                      <a:pt x="33" y="103"/>
                    </a:cubicBezTo>
                    <a:close/>
                    <a:moveTo>
                      <a:pt x="12" y="107"/>
                    </a:moveTo>
                    <a:cubicBezTo>
                      <a:pt x="14" y="106"/>
                      <a:pt x="16" y="104"/>
                      <a:pt x="17" y="104"/>
                    </a:cubicBezTo>
                    <a:cubicBezTo>
                      <a:pt x="19" y="103"/>
                      <a:pt x="21" y="102"/>
                      <a:pt x="23" y="101"/>
                    </a:cubicBezTo>
                    <a:cubicBezTo>
                      <a:pt x="27" y="99"/>
                      <a:pt x="30" y="97"/>
                      <a:pt x="34" y="94"/>
                    </a:cubicBezTo>
                    <a:cubicBezTo>
                      <a:pt x="34" y="95"/>
                      <a:pt x="35" y="96"/>
                      <a:pt x="35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28" y="100"/>
                      <a:pt x="20" y="104"/>
                      <a:pt x="12" y="107"/>
                    </a:cubicBezTo>
                    <a:close/>
                    <a:moveTo>
                      <a:pt x="24" y="97"/>
                    </a:moveTo>
                    <a:cubicBezTo>
                      <a:pt x="21" y="99"/>
                      <a:pt x="19" y="100"/>
                      <a:pt x="16" y="101"/>
                    </a:cubicBezTo>
                    <a:cubicBezTo>
                      <a:pt x="16" y="101"/>
                      <a:pt x="11" y="103"/>
                      <a:pt x="13" y="102"/>
                    </a:cubicBezTo>
                    <a:cubicBezTo>
                      <a:pt x="20" y="98"/>
                      <a:pt x="27" y="95"/>
                      <a:pt x="33" y="91"/>
                    </a:cubicBezTo>
                    <a:cubicBezTo>
                      <a:pt x="33" y="90"/>
                      <a:pt x="33" y="90"/>
                      <a:pt x="32" y="90"/>
                    </a:cubicBezTo>
                    <a:cubicBezTo>
                      <a:pt x="29" y="91"/>
                      <a:pt x="26" y="92"/>
                      <a:pt x="23" y="93"/>
                    </a:cubicBezTo>
                    <a:cubicBezTo>
                      <a:pt x="21" y="94"/>
                      <a:pt x="19" y="95"/>
                      <a:pt x="17" y="96"/>
                    </a:cubicBezTo>
                    <a:cubicBezTo>
                      <a:pt x="15" y="97"/>
                      <a:pt x="9" y="100"/>
                      <a:pt x="15" y="96"/>
                    </a:cubicBezTo>
                    <a:cubicBezTo>
                      <a:pt x="20" y="92"/>
                      <a:pt x="28" y="91"/>
                      <a:pt x="33" y="87"/>
                    </a:cubicBezTo>
                    <a:cubicBezTo>
                      <a:pt x="34" y="88"/>
                      <a:pt x="33" y="89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0" y="94"/>
                      <a:pt x="27" y="96"/>
                      <a:pt x="24" y="97"/>
                    </a:cubicBezTo>
                    <a:close/>
                    <a:moveTo>
                      <a:pt x="23" y="89"/>
                    </a:moveTo>
                    <a:cubicBezTo>
                      <a:pt x="21" y="90"/>
                      <a:pt x="19" y="91"/>
                      <a:pt x="17" y="92"/>
                    </a:cubicBezTo>
                    <a:cubicBezTo>
                      <a:pt x="15" y="93"/>
                      <a:pt x="11" y="95"/>
                      <a:pt x="15" y="92"/>
                    </a:cubicBezTo>
                    <a:cubicBezTo>
                      <a:pt x="20" y="89"/>
                      <a:pt x="26" y="88"/>
                      <a:pt x="31" y="84"/>
                    </a:cubicBezTo>
                    <a:cubicBezTo>
                      <a:pt x="32" y="84"/>
                      <a:pt x="33" y="85"/>
                      <a:pt x="33" y="86"/>
                    </a:cubicBezTo>
                    <a:cubicBezTo>
                      <a:pt x="30" y="87"/>
                      <a:pt x="26" y="88"/>
                      <a:pt x="23" y="89"/>
                    </a:cubicBezTo>
                    <a:close/>
                    <a:moveTo>
                      <a:pt x="16" y="89"/>
                    </a:moveTo>
                    <a:cubicBezTo>
                      <a:pt x="12" y="90"/>
                      <a:pt x="16" y="88"/>
                      <a:pt x="17" y="87"/>
                    </a:cubicBezTo>
                    <a:cubicBezTo>
                      <a:pt x="18" y="87"/>
                      <a:pt x="19" y="86"/>
                      <a:pt x="20" y="85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8" y="82"/>
                      <a:pt x="28" y="83"/>
                      <a:pt x="29" y="83"/>
                    </a:cubicBezTo>
                    <a:cubicBezTo>
                      <a:pt x="29" y="83"/>
                      <a:pt x="30" y="83"/>
                      <a:pt x="30" y="83"/>
                    </a:cubicBezTo>
                    <a:cubicBezTo>
                      <a:pt x="25" y="84"/>
                      <a:pt x="20" y="87"/>
                      <a:pt x="16" y="89"/>
                    </a:cubicBezTo>
                    <a:close/>
                    <a:moveTo>
                      <a:pt x="26" y="74"/>
                    </a:moveTo>
                    <a:cubicBezTo>
                      <a:pt x="26" y="75"/>
                      <a:pt x="26" y="76"/>
                      <a:pt x="26" y="77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3" y="76"/>
                      <a:pt x="26" y="74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4" y="73"/>
                      <a:pt x="23" y="74"/>
                      <a:pt x="22" y="75"/>
                    </a:cubicBezTo>
                    <a:cubicBezTo>
                      <a:pt x="21" y="75"/>
                      <a:pt x="20" y="76"/>
                      <a:pt x="18" y="76"/>
                    </a:cubicBezTo>
                    <a:cubicBezTo>
                      <a:pt x="19" y="76"/>
                      <a:pt x="19" y="76"/>
                      <a:pt x="19" y="75"/>
                    </a:cubicBezTo>
                    <a:cubicBezTo>
                      <a:pt x="20" y="74"/>
                      <a:pt x="21" y="74"/>
                      <a:pt x="21" y="73"/>
                    </a:cubicBezTo>
                    <a:cubicBezTo>
                      <a:pt x="24" y="72"/>
                      <a:pt x="26" y="71"/>
                      <a:pt x="28" y="70"/>
                    </a:cubicBezTo>
                    <a:cubicBezTo>
                      <a:pt x="28" y="71"/>
                      <a:pt x="27" y="73"/>
                      <a:pt x="26" y="74"/>
                    </a:cubicBezTo>
                    <a:close/>
                    <a:moveTo>
                      <a:pt x="29" y="68"/>
                    </a:moveTo>
                    <a:cubicBezTo>
                      <a:pt x="28" y="69"/>
                      <a:pt x="27" y="69"/>
                      <a:pt x="25" y="70"/>
                    </a:cubicBezTo>
                    <a:cubicBezTo>
                      <a:pt x="23" y="71"/>
                      <a:pt x="19" y="72"/>
                      <a:pt x="23" y="70"/>
                    </a:cubicBezTo>
                    <a:cubicBezTo>
                      <a:pt x="25" y="68"/>
                      <a:pt x="28" y="67"/>
                      <a:pt x="30" y="65"/>
                    </a:cubicBezTo>
                    <a:cubicBezTo>
                      <a:pt x="30" y="66"/>
                      <a:pt x="29" y="67"/>
                      <a:pt x="29" y="68"/>
                    </a:cubicBezTo>
                    <a:close/>
                    <a:moveTo>
                      <a:pt x="30" y="63"/>
                    </a:moveTo>
                    <a:cubicBezTo>
                      <a:pt x="30" y="63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8" y="64"/>
                      <a:pt x="27" y="65"/>
                    </a:cubicBezTo>
                    <a:cubicBezTo>
                      <a:pt x="25" y="66"/>
                      <a:pt x="24" y="66"/>
                      <a:pt x="23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5" y="64"/>
                      <a:pt x="28" y="63"/>
                      <a:pt x="30" y="62"/>
                    </a:cubicBezTo>
                    <a:cubicBezTo>
                      <a:pt x="30" y="62"/>
                      <a:pt x="30" y="62"/>
                      <a:pt x="30" y="63"/>
                    </a:cubicBezTo>
                    <a:close/>
                    <a:moveTo>
                      <a:pt x="30" y="61"/>
                    </a:moveTo>
                    <a:cubicBezTo>
                      <a:pt x="29" y="61"/>
                      <a:pt x="28" y="61"/>
                      <a:pt x="27" y="62"/>
                    </a:cubicBezTo>
                    <a:cubicBezTo>
                      <a:pt x="28" y="61"/>
                      <a:pt x="29" y="61"/>
                      <a:pt x="29" y="60"/>
                    </a:cubicBezTo>
                    <a:cubicBezTo>
                      <a:pt x="30" y="60"/>
                      <a:pt x="29" y="59"/>
                      <a:pt x="29" y="59"/>
                    </a:cubicBezTo>
                    <a:cubicBezTo>
                      <a:pt x="28" y="60"/>
                      <a:pt x="28" y="60"/>
                      <a:pt x="27" y="60"/>
                    </a:cubicBezTo>
                    <a:cubicBezTo>
                      <a:pt x="28" y="59"/>
                      <a:pt x="28" y="58"/>
                      <a:pt x="29" y="57"/>
                    </a:cubicBezTo>
                    <a:cubicBezTo>
                      <a:pt x="29" y="58"/>
                      <a:pt x="30" y="59"/>
                      <a:pt x="30" y="61"/>
                    </a:cubicBezTo>
                    <a:close/>
                    <a:moveTo>
                      <a:pt x="20" y="154"/>
                    </a:moveTo>
                    <a:cubicBezTo>
                      <a:pt x="19" y="151"/>
                      <a:pt x="18" y="148"/>
                      <a:pt x="17" y="145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1"/>
                      <a:pt x="19" y="138"/>
                      <a:pt x="20" y="135"/>
                    </a:cubicBezTo>
                    <a:cubicBezTo>
                      <a:pt x="21" y="132"/>
                      <a:pt x="20" y="130"/>
                      <a:pt x="20" y="127"/>
                    </a:cubicBezTo>
                    <a:cubicBezTo>
                      <a:pt x="20" y="125"/>
                      <a:pt x="20" y="119"/>
                      <a:pt x="23" y="122"/>
                    </a:cubicBezTo>
                    <a:cubicBezTo>
                      <a:pt x="24" y="123"/>
                      <a:pt x="24" y="123"/>
                      <a:pt x="26" y="124"/>
                    </a:cubicBezTo>
                    <a:cubicBezTo>
                      <a:pt x="28" y="124"/>
                      <a:pt x="30" y="123"/>
                      <a:pt x="31" y="121"/>
                    </a:cubicBezTo>
                    <a:cubicBezTo>
                      <a:pt x="31" y="119"/>
                      <a:pt x="32" y="117"/>
                      <a:pt x="32" y="115"/>
                    </a:cubicBezTo>
                    <a:cubicBezTo>
                      <a:pt x="32" y="111"/>
                      <a:pt x="33" y="108"/>
                      <a:pt x="36" y="105"/>
                    </a:cubicBezTo>
                    <a:cubicBezTo>
                      <a:pt x="38" y="102"/>
                      <a:pt x="40" y="98"/>
                      <a:pt x="38" y="95"/>
                    </a:cubicBezTo>
                    <a:cubicBezTo>
                      <a:pt x="37" y="94"/>
                      <a:pt x="35" y="93"/>
                      <a:pt x="36" y="91"/>
                    </a:cubicBezTo>
                    <a:cubicBezTo>
                      <a:pt x="36" y="89"/>
                      <a:pt x="37" y="87"/>
                      <a:pt x="36" y="85"/>
                    </a:cubicBezTo>
                    <a:cubicBezTo>
                      <a:pt x="36" y="84"/>
                      <a:pt x="35" y="82"/>
                      <a:pt x="34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28" y="79"/>
                      <a:pt x="29" y="74"/>
                      <a:pt x="30" y="72"/>
                    </a:cubicBezTo>
                    <a:cubicBezTo>
                      <a:pt x="31" y="69"/>
                      <a:pt x="33" y="67"/>
                      <a:pt x="33" y="64"/>
                    </a:cubicBezTo>
                    <a:cubicBezTo>
                      <a:pt x="33" y="61"/>
                      <a:pt x="32" y="57"/>
                      <a:pt x="32" y="53"/>
                    </a:cubicBezTo>
                    <a:cubicBezTo>
                      <a:pt x="37" y="46"/>
                      <a:pt x="44" y="40"/>
                      <a:pt x="51" y="35"/>
                    </a:cubicBezTo>
                    <a:cubicBezTo>
                      <a:pt x="80" y="13"/>
                      <a:pt x="120" y="10"/>
                      <a:pt x="153" y="23"/>
                    </a:cubicBezTo>
                    <a:cubicBezTo>
                      <a:pt x="151" y="24"/>
                      <a:pt x="149" y="24"/>
                      <a:pt x="148" y="25"/>
                    </a:cubicBezTo>
                    <a:cubicBezTo>
                      <a:pt x="146" y="27"/>
                      <a:pt x="149" y="30"/>
                      <a:pt x="150" y="30"/>
                    </a:cubicBezTo>
                    <a:cubicBezTo>
                      <a:pt x="151" y="30"/>
                      <a:pt x="152" y="30"/>
                      <a:pt x="153" y="30"/>
                    </a:cubicBezTo>
                    <a:cubicBezTo>
                      <a:pt x="153" y="30"/>
                      <a:pt x="153" y="30"/>
                      <a:pt x="154" y="30"/>
                    </a:cubicBezTo>
                    <a:cubicBezTo>
                      <a:pt x="155" y="30"/>
                      <a:pt x="155" y="30"/>
                      <a:pt x="155" y="32"/>
                    </a:cubicBezTo>
                    <a:cubicBezTo>
                      <a:pt x="152" y="32"/>
                      <a:pt x="148" y="30"/>
                      <a:pt x="145" y="29"/>
                    </a:cubicBezTo>
                    <a:cubicBezTo>
                      <a:pt x="143" y="28"/>
                      <a:pt x="139" y="22"/>
                      <a:pt x="136" y="25"/>
                    </a:cubicBezTo>
                    <a:cubicBezTo>
                      <a:pt x="135" y="26"/>
                      <a:pt x="135" y="27"/>
                      <a:pt x="135" y="29"/>
                    </a:cubicBezTo>
                    <a:cubicBezTo>
                      <a:pt x="134" y="31"/>
                      <a:pt x="137" y="34"/>
                      <a:pt x="133" y="34"/>
                    </a:cubicBezTo>
                    <a:cubicBezTo>
                      <a:pt x="130" y="34"/>
                      <a:pt x="127" y="32"/>
                      <a:pt x="124" y="32"/>
                    </a:cubicBezTo>
                    <a:cubicBezTo>
                      <a:pt x="118" y="31"/>
                      <a:pt x="118" y="38"/>
                      <a:pt x="123" y="40"/>
                    </a:cubicBezTo>
                    <a:cubicBezTo>
                      <a:pt x="126" y="42"/>
                      <a:pt x="130" y="43"/>
                      <a:pt x="133" y="43"/>
                    </a:cubicBezTo>
                    <a:cubicBezTo>
                      <a:pt x="135" y="43"/>
                      <a:pt x="137" y="42"/>
                      <a:pt x="138" y="41"/>
                    </a:cubicBezTo>
                    <a:cubicBezTo>
                      <a:pt x="142" y="39"/>
                      <a:pt x="146" y="38"/>
                      <a:pt x="150" y="42"/>
                    </a:cubicBezTo>
                    <a:cubicBezTo>
                      <a:pt x="154" y="45"/>
                      <a:pt x="153" y="51"/>
                      <a:pt x="158" y="54"/>
                    </a:cubicBezTo>
                    <a:cubicBezTo>
                      <a:pt x="161" y="57"/>
                      <a:pt x="164" y="51"/>
                      <a:pt x="167" y="52"/>
                    </a:cubicBezTo>
                    <a:cubicBezTo>
                      <a:pt x="169" y="52"/>
                      <a:pt x="171" y="53"/>
                      <a:pt x="173" y="54"/>
                    </a:cubicBezTo>
                    <a:cubicBezTo>
                      <a:pt x="174" y="55"/>
                      <a:pt x="175" y="56"/>
                      <a:pt x="176" y="57"/>
                    </a:cubicBezTo>
                    <a:cubicBezTo>
                      <a:pt x="177" y="57"/>
                      <a:pt x="179" y="62"/>
                      <a:pt x="175" y="61"/>
                    </a:cubicBezTo>
                    <a:cubicBezTo>
                      <a:pt x="172" y="59"/>
                      <a:pt x="170" y="55"/>
                      <a:pt x="167" y="55"/>
                    </a:cubicBezTo>
                    <a:cubicBezTo>
                      <a:pt x="164" y="55"/>
                      <a:pt x="163" y="57"/>
                      <a:pt x="163" y="59"/>
                    </a:cubicBezTo>
                    <a:cubicBezTo>
                      <a:pt x="163" y="63"/>
                      <a:pt x="167" y="65"/>
                      <a:pt x="170" y="66"/>
                    </a:cubicBezTo>
                    <a:cubicBezTo>
                      <a:pt x="170" y="66"/>
                      <a:pt x="170" y="66"/>
                      <a:pt x="171" y="66"/>
                    </a:cubicBezTo>
                    <a:cubicBezTo>
                      <a:pt x="173" y="67"/>
                      <a:pt x="172" y="69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64" y="68"/>
                      <a:pt x="159" y="66"/>
                      <a:pt x="154" y="64"/>
                    </a:cubicBezTo>
                    <a:cubicBezTo>
                      <a:pt x="148" y="61"/>
                      <a:pt x="144" y="57"/>
                      <a:pt x="140" y="52"/>
                    </a:cubicBezTo>
                    <a:cubicBezTo>
                      <a:pt x="137" y="48"/>
                      <a:pt x="134" y="45"/>
                      <a:pt x="129" y="44"/>
                    </a:cubicBezTo>
                    <a:cubicBezTo>
                      <a:pt x="125" y="42"/>
                      <a:pt x="120" y="42"/>
                      <a:pt x="115" y="43"/>
                    </a:cubicBezTo>
                    <a:cubicBezTo>
                      <a:pt x="99" y="47"/>
                      <a:pt x="72" y="66"/>
                      <a:pt x="81" y="86"/>
                    </a:cubicBezTo>
                    <a:cubicBezTo>
                      <a:pt x="86" y="95"/>
                      <a:pt x="100" y="93"/>
                      <a:pt x="109" y="98"/>
                    </a:cubicBezTo>
                    <a:cubicBezTo>
                      <a:pt x="115" y="101"/>
                      <a:pt x="112" y="109"/>
                      <a:pt x="110" y="114"/>
                    </a:cubicBezTo>
                    <a:cubicBezTo>
                      <a:pt x="109" y="116"/>
                      <a:pt x="108" y="119"/>
                      <a:pt x="108" y="121"/>
                    </a:cubicBezTo>
                    <a:cubicBezTo>
                      <a:pt x="107" y="124"/>
                      <a:pt x="108" y="127"/>
                      <a:pt x="109" y="130"/>
                    </a:cubicBezTo>
                    <a:cubicBezTo>
                      <a:pt x="109" y="135"/>
                      <a:pt x="105" y="140"/>
                      <a:pt x="104" y="144"/>
                    </a:cubicBezTo>
                    <a:cubicBezTo>
                      <a:pt x="102" y="147"/>
                      <a:pt x="101" y="151"/>
                      <a:pt x="101" y="154"/>
                    </a:cubicBezTo>
                    <a:cubicBezTo>
                      <a:pt x="99" y="160"/>
                      <a:pt x="98" y="167"/>
                      <a:pt x="101" y="173"/>
                    </a:cubicBezTo>
                    <a:cubicBezTo>
                      <a:pt x="103" y="179"/>
                      <a:pt x="108" y="180"/>
                      <a:pt x="114" y="179"/>
                    </a:cubicBezTo>
                    <a:cubicBezTo>
                      <a:pt x="119" y="179"/>
                      <a:pt x="124" y="176"/>
                      <a:pt x="128" y="172"/>
                    </a:cubicBezTo>
                    <a:cubicBezTo>
                      <a:pt x="134" y="168"/>
                      <a:pt x="140" y="165"/>
                      <a:pt x="146" y="162"/>
                    </a:cubicBezTo>
                    <a:cubicBezTo>
                      <a:pt x="151" y="160"/>
                      <a:pt x="155" y="158"/>
                      <a:pt x="157" y="154"/>
                    </a:cubicBezTo>
                    <a:cubicBezTo>
                      <a:pt x="161" y="149"/>
                      <a:pt x="157" y="143"/>
                      <a:pt x="163" y="139"/>
                    </a:cubicBezTo>
                    <a:cubicBezTo>
                      <a:pt x="168" y="135"/>
                      <a:pt x="177" y="134"/>
                      <a:pt x="181" y="127"/>
                    </a:cubicBezTo>
                    <a:cubicBezTo>
                      <a:pt x="182" y="124"/>
                      <a:pt x="182" y="121"/>
                      <a:pt x="180" y="118"/>
                    </a:cubicBezTo>
                    <a:cubicBezTo>
                      <a:pt x="179" y="115"/>
                      <a:pt x="176" y="113"/>
                      <a:pt x="175" y="110"/>
                    </a:cubicBezTo>
                    <a:cubicBezTo>
                      <a:pt x="174" y="107"/>
                      <a:pt x="175" y="103"/>
                      <a:pt x="174" y="100"/>
                    </a:cubicBezTo>
                    <a:cubicBezTo>
                      <a:pt x="174" y="98"/>
                      <a:pt x="173" y="95"/>
                      <a:pt x="172" y="93"/>
                    </a:cubicBezTo>
                    <a:cubicBezTo>
                      <a:pt x="171" y="92"/>
                      <a:pt x="171" y="90"/>
                      <a:pt x="170" y="89"/>
                    </a:cubicBezTo>
                    <a:cubicBezTo>
                      <a:pt x="170" y="88"/>
                      <a:pt x="170" y="88"/>
                      <a:pt x="170" y="88"/>
                    </a:cubicBezTo>
                    <a:cubicBezTo>
                      <a:pt x="169" y="85"/>
                      <a:pt x="170" y="84"/>
                      <a:pt x="173" y="84"/>
                    </a:cubicBezTo>
                    <a:cubicBezTo>
                      <a:pt x="176" y="89"/>
                      <a:pt x="175" y="96"/>
                      <a:pt x="175" y="101"/>
                    </a:cubicBezTo>
                    <a:cubicBezTo>
                      <a:pt x="175" y="105"/>
                      <a:pt x="175" y="108"/>
                      <a:pt x="177" y="111"/>
                    </a:cubicBezTo>
                    <a:cubicBezTo>
                      <a:pt x="180" y="113"/>
                      <a:pt x="185" y="113"/>
                      <a:pt x="188" y="112"/>
                    </a:cubicBezTo>
                    <a:cubicBezTo>
                      <a:pt x="191" y="112"/>
                      <a:pt x="196" y="110"/>
                      <a:pt x="197" y="107"/>
                    </a:cubicBezTo>
                    <a:cubicBezTo>
                      <a:pt x="198" y="102"/>
                      <a:pt x="195" y="98"/>
                      <a:pt x="193" y="95"/>
                    </a:cubicBezTo>
                    <a:cubicBezTo>
                      <a:pt x="192" y="93"/>
                      <a:pt x="191" y="92"/>
                      <a:pt x="190" y="91"/>
                    </a:cubicBezTo>
                    <a:cubicBezTo>
                      <a:pt x="190" y="90"/>
                      <a:pt x="189" y="90"/>
                      <a:pt x="189" y="89"/>
                    </a:cubicBezTo>
                    <a:cubicBezTo>
                      <a:pt x="189" y="89"/>
                      <a:pt x="186" y="82"/>
                      <a:pt x="189" y="84"/>
                    </a:cubicBezTo>
                    <a:cubicBezTo>
                      <a:pt x="194" y="87"/>
                      <a:pt x="196" y="93"/>
                      <a:pt x="198" y="97"/>
                    </a:cubicBezTo>
                    <a:cubicBezTo>
                      <a:pt x="200" y="100"/>
                      <a:pt x="203" y="103"/>
                      <a:pt x="206" y="106"/>
                    </a:cubicBezTo>
                    <a:cubicBezTo>
                      <a:pt x="211" y="111"/>
                      <a:pt x="212" y="115"/>
                      <a:pt x="213" y="121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09" y="164"/>
                      <a:pt x="176" y="197"/>
                      <a:pt x="135" y="207"/>
                    </a:cubicBezTo>
                    <a:cubicBezTo>
                      <a:pt x="90" y="217"/>
                      <a:pt x="41" y="195"/>
                      <a:pt x="20" y="154"/>
                    </a:cubicBezTo>
                    <a:close/>
                    <a:moveTo>
                      <a:pt x="63" y="219"/>
                    </a:moveTo>
                    <a:cubicBezTo>
                      <a:pt x="61" y="217"/>
                      <a:pt x="65" y="211"/>
                      <a:pt x="66" y="210"/>
                    </a:cubicBezTo>
                    <a:cubicBezTo>
                      <a:pt x="68" y="208"/>
                      <a:pt x="69" y="206"/>
                      <a:pt x="70" y="203"/>
                    </a:cubicBezTo>
                    <a:cubicBezTo>
                      <a:pt x="72" y="204"/>
                      <a:pt x="73" y="204"/>
                      <a:pt x="74" y="205"/>
                    </a:cubicBezTo>
                    <a:cubicBezTo>
                      <a:pt x="72" y="209"/>
                      <a:pt x="66" y="224"/>
                      <a:pt x="63" y="219"/>
                    </a:cubicBezTo>
                    <a:close/>
                    <a:moveTo>
                      <a:pt x="108" y="222"/>
                    </a:moveTo>
                    <a:cubicBezTo>
                      <a:pt x="111" y="222"/>
                      <a:pt x="114" y="222"/>
                      <a:pt x="116" y="222"/>
                    </a:cubicBezTo>
                    <a:cubicBezTo>
                      <a:pt x="113" y="223"/>
                      <a:pt x="110" y="224"/>
                      <a:pt x="107" y="224"/>
                    </a:cubicBezTo>
                    <a:cubicBezTo>
                      <a:pt x="107" y="223"/>
                      <a:pt x="107" y="223"/>
                      <a:pt x="107" y="222"/>
                    </a:cubicBezTo>
                    <a:cubicBezTo>
                      <a:pt x="108" y="222"/>
                      <a:pt x="108" y="222"/>
                      <a:pt x="108" y="222"/>
                    </a:cubicBezTo>
                    <a:close/>
                    <a:moveTo>
                      <a:pt x="120" y="228"/>
                    </a:moveTo>
                    <a:cubicBezTo>
                      <a:pt x="120" y="228"/>
                      <a:pt x="120" y="229"/>
                      <a:pt x="120" y="230"/>
                    </a:cubicBezTo>
                    <a:cubicBezTo>
                      <a:pt x="115" y="231"/>
                      <a:pt x="110" y="233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4" y="235"/>
                      <a:pt x="104" y="235"/>
                      <a:pt x="104" y="235"/>
                    </a:cubicBezTo>
                    <a:cubicBezTo>
                      <a:pt x="106" y="234"/>
                      <a:pt x="107" y="233"/>
                      <a:pt x="109" y="232"/>
                    </a:cubicBezTo>
                    <a:cubicBezTo>
                      <a:pt x="112" y="231"/>
                      <a:pt x="116" y="229"/>
                      <a:pt x="119" y="228"/>
                    </a:cubicBezTo>
                    <a:cubicBezTo>
                      <a:pt x="119" y="228"/>
                      <a:pt x="120" y="228"/>
                      <a:pt x="120" y="228"/>
                    </a:cubicBezTo>
                    <a:close/>
                    <a:moveTo>
                      <a:pt x="121" y="234"/>
                    </a:moveTo>
                    <a:cubicBezTo>
                      <a:pt x="121" y="234"/>
                      <a:pt x="121" y="234"/>
                      <a:pt x="121" y="234"/>
                    </a:cubicBezTo>
                    <a:cubicBezTo>
                      <a:pt x="115" y="236"/>
                      <a:pt x="109" y="238"/>
                      <a:pt x="102" y="238"/>
                    </a:cubicBezTo>
                    <a:cubicBezTo>
                      <a:pt x="102" y="238"/>
                      <a:pt x="102" y="238"/>
                      <a:pt x="102" y="238"/>
                    </a:cubicBezTo>
                    <a:cubicBezTo>
                      <a:pt x="105" y="238"/>
                      <a:pt x="108" y="236"/>
                      <a:pt x="111" y="235"/>
                    </a:cubicBezTo>
                    <a:cubicBezTo>
                      <a:pt x="114" y="233"/>
                      <a:pt x="117" y="232"/>
                      <a:pt x="120" y="230"/>
                    </a:cubicBezTo>
                    <a:cubicBezTo>
                      <a:pt x="121" y="232"/>
                      <a:pt x="121" y="233"/>
                      <a:pt x="121" y="234"/>
                    </a:cubicBezTo>
                    <a:close/>
                    <a:moveTo>
                      <a:pt x="135" y="249"/>
                    </a:moveTo>
                    <a:cubicBezTo>
                      <a:pt x="132" y="250"/>
                      <a:pt x="128" y="251"/>
                      <a:pt x="125" y="253"/>
                    </a:cubicBezTo>
                    <a:cubicBezTo>
                      <a:pt x="122" y="253"/>
                      <a:pt x="120" y="254"/>
                      <a:pt x="117" y="254"/>
                    </a:cubicBezTo>
                    <a:cubicBezTo>
                      <a:pt x="111" y="256"/>
                      <a:pt x="104" y="258"/>
                      <a:pt x="98" y="260"/>
                    </a:cubicBezTo>
                    <a:cubicBezTo>
                      <a:pt x="84" y="264"/>
                      <a:pt x="71" y="269"/>
                      <a:pt x="57" y="272"/>
                    </a:cubicBezTo>
                    <a:cubicBezTo>
                      <a:pt x="62" y="271"/>
                      <a:pt x="69" y="268"/>
                      <a:pt x="74" y="266"/>
                    </a:cubicBezTo>
                    <a:cubicBezTo>
                      <a:pt x="81" y="264"/>
                      <a:pt x="87" y="261"/>
                      <a:pt x="93" y="259"/>
                    </a:cubicBezTo>
                    <a:cubicBezTo>
                      <a:pt x="104" y="256"/>
                      <a:pt x="116" y="253"/>
                      <a:pt x="126" y="247"/>
                    </a:cubicBezTo>
                    <a:cubicBezTo>
                      <a:pt x="129" y="247"/>
                      <a:pt x="132" y="248"/>
                      <a:pt x="135" y="249"/>
                    </a:cubicBezTo>
                    <a:close/>
                    <a:moveTo>
                      <a:pt x="145" y="251"/>
                    </a:moveTo>
                    <a:cubicBezTo>
                      <a:pt x="132" y="253"/>
                      <a:pt x="120" y="257"/>
                      <a:pt x="108" y="261"/>
                    </a:cubicBezTo>
                    <a:cubicBezTo>
                      <a:pt x="95" y="265"/>
                      <a:pt x="82" y="270"/>
                      <a:pt x="69" y="273"/>
                    </a:cubicBezTo>
                    <a:cubicBezTo>
                      <a:pt x="68" y="273"/>
                      <a:pt x="67" y="273"/>
                      <a:pt x="66" y="274"/>
                    </a:cubicBezTo>
                    <a:cubicBezTo>
                      <a:pt x="67" y="273"/>
                      <a:pt x="69" y="272"/>
                      <a:pt x="71" y="272"/>
                    </a:cubicBezTo>
                    <a:cubicBezTo>
                      <a:pt x="74" y="271"/>
                      <a:pt x="77" y="270"/>
                      <a:pt x="81" y="269"/>
                    </a:cubicBezTo>
                    <a:cubicBezTo>
                      <a:pt x="87" y="266"/>
                      <a:pt x="94" y="264"/>
                      <a:pt x="100" y="262"/>
                    </a:cubicBezTo>
                    <a:cubicBezTo>
                      <a:pt x="107" y="260"/>
                      <a:pt x="113" y="258"/>
                      <a:pt x="119" y="256"/>
                    </a:cubicBezTo>
                    <a:cubicBezTo>
                      <a:pt x="121" y="255"/>
                      <a:pt x="123" y="254"/>
                      <a:pt x="125" y="253"/>
                    </a:cubicBezTo>
                    <a:cubicBezTo>
                      <a:pt x="129" y="252"/>
                      <a:pt x="133" y="251"/>
                      <a:pt x="137" y="249"/>
                    </a:cubicBezTo>
                    <a:cubicBezTo>
                      <a:pt x="139" y="249"/>
                      <a:pt x="142" y="250"/>
                      <a:pt x="145" y="251"/>
                    </a:cubicBezTo>
                    <a:close/>
                    <a:moveTo>
                      <a:pt x="151" y="252"/>
                    </a:moveTo>
                    <a:cubicBezTo>
                      <a:pt x="140" y="255"/>
                      <a:pt x="128" y="259"/>
                      <a:pt x="117" y="263"/>
                    </a:cubicBezTo>
                    <a:cubicBezTo>
                      <a:pt x="111" y="265"/>
                      <a:pt x="106" y="267"/>
                      <a:pt x="100" y="268"/>
                    </a:cubicBezTo>
                    <a:cubicBezTo>
                      <a:pt x="94" y="270"/>
                      <a:pt x="88" y="272"/>
                      <a:pt x="82" y="274"/>
                    </a:cubicBezTo>
                    <a:cubicBezTo>
                      <a:pt x="77" y="275"/>
                      <a:pt x="84" y="273"/>
                      <a:pt x="85" y="272"/>
                    </a:cubicBezTo>
                    <a:cubicBezTo>
                      <a:pt x="87" y="271"/>
                      <a:pt x="90" y="271"/>
                      <a:pt x="93" y="270"/>
                    </a:cubicBezTo>
                    <a:cubicBezTo>
                      <a:pt x="99" y="268"/>
                      <a:pt x="105" y="267"/>
                      <a:pt x="111" y="264"/>
                    </a:cubicBezTo>
                    <a:cubicBezTo>
                      <a:pt x="122" y="260"/>
                      <a:pt x="134" y="255"/>
                      <a:pt x="146" y="251"/>
                    </a:cubicBezTo>
                    <a:cubicBezTo>
                      <a:pt x="146" y="251"/>
                      <a:pt x="146" y="251"/>
                      <a:pt x="146" y="251"/>
                    </a:cubicBezTo>
                    <a:cubicBezTo>
                      <a:pt x="148" y="251"/>
                      <a:pt x="150" y="252"/>
                      <a:pt x="151" y="252"/>
                    </a:cubicBezTo>
                    <a:close/>
                    <a:moveTo>
                      <a:pt x="167" y="258"/>
                    </a:moveTo>
                    <a:cubicBezTo>
                      <a:pt x="158" y="261"/>
                      <a:pt x="149" y="265"/>
                      <a:pt x="139" y="268"/>
                    </a:cubicBezTo>
                    <a:cubicBezTo>
                      <a:pt x="135" y="269"/>
                      <a:pt x="131" y="270"/>
                      <a:pt x="127" y="272"/>
                    </a:cubicBezTo>
                    <a:cubicBezTo>
                      <a:pt x="131" y="270"/>
                      <a:pt x="136" y="268"/>
                      <a:pt x="140" y="266"/>
                    </a:cubicBezTo>
                    <a:cubicBezTo>
                      <a:pt x="145" y="264"/>
                      <a:pt x="149" y="261"/>
                      <a:pt x="154" y="260"/>
                    </a:cubicBezTo>
                    <a:cubicBezTo>
                      <a:pt x="157" y="259"/>
                      <a:pt x="160" y="258"/>
                      <a:pt x="163" y="256"/>
                    </a:cubicBezTo>
                    <a:cubicBezTo>
                      <a:pt x="164" y="257"/>
                      <a:pt x="166" y="257"/>
                      <a:pt x="167" y="258"/>
                    </a:cubicBezTo>
                    <a:close/>
                    <a:moveTo>
                      <a:pt x="176" y="263"/>
                    </a:move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3" y="264"/>
                      <a:pt x="171" y="265"/>
                      <a:pt x="169" y="266"/>
                    </a:cubicBezTo>
                    <a:cubicBezTo>
                      <a:pt x="169" y="266"/>
                      <a:pt x="168" y="266"/>
                      <a:pt x="168" y="266"/>
                    </a:cubicBezTo>
                    <a:cubicBezTo>
                      <a:pt x="163" y="268"/>
                      <a:pt x="158" y="269"/>
                      <a:pt x="153" y="271"/>
                    </a:cubicBezTo>
                    <a:cubicBezTo>
                      <a:pt x="151" y="272"/>
                      <a:pt x="148" y="274"/>
                      <a:pt x="145" y="275"/>
                    </a:cubicBezTo>
                    <a:cubicBezTo>
                      <a:pt x="144" y="275"/>
                      <a:pt x="142" y="276"/>
                      <a:pt x="140" y="276"/>
                    </a:cubicBezTo>
                    <a:cubicBezTo>
                      <a:pt x="141" y="276"/>
                      <a:pt x="143" y="274"/>
                      <a:pt x="143" y="274"/>
                    </a:cubicBezTo>
                    <a:cubicBezTo>
                      <a:pt x="153" y="268"/>
                      <a:pt x="163" y="267"/>
                      <a:pt x="172" y="260"/>
                    </a:cubicBezTo>
                    <a:cubicBezTo>
                      <a:pt x="173" y="261"/>
                      <a:pt x="175" y="262"/>
                      <a:pt x="176" y="263"/>
                    </a:cubicBezTo>
                    <a:close/>
                    <a:moveTo>
                      <a:pt x="180" y="267"/>
                    </a:moveTo>
                    <a:cubicBezTo>
                      <a:pt x="181" y="268"/>
                      <a:pt x="181" y="268"/>
                      <a:pt x="180" y="269"/>
                    </a:cubicBezTo>
                    <a:cubicBezTo>
                      <a:pt x="180" y="269"/>
                      <a:pt x="180" y="269"/>
                      <a:pt x="180" y="269"/>
                    </a:cubicBezTo>
                    <a:cubicBezTo>
                      <a:pt x="178" y="270"/>
                      <a:pt x="175" y="271"/>
                      <a:pt x="173" y="272"/>
                    </a:cubicBezTo>
                    <a:cubicBezTo>
                      <a:pt x="171" y="272"/>
                      <a:pt x="170" y="273"/>
                      <a:pt x="168" y="27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72" y="271"/>
                      <a:pt x="176" y="269"/>
                      <a:pt x="180" y="267"/>
                    </a:cubicBezTo>
                    <a:cubicBezTo>
                      <a:pt x="180" y="267"/>
                      <a:pt x="180" y="267"/>
                      <a:pt x="180" y="267"/>
                    </a:cubicBezTo>
                    <a:close/>
                    <a:moveTo>
                      <a:pt x="177" y="268"/>
                    </a:moveTo>
                    <a:cubicBezTo>
                      <a:pt x="176" y="268"/>
                      <a:pt x="176" y="269"/>
                      <a:pt x="175" y="269"/>
                    </a:cubicBezTo>
                    <a:cubicBezTo>
                      <a:pt x="172" y="271"/>
                      <a:pt x="168" y="272"/>
                      <a:pt x="165" y="274"/>
                    </a:cubicBezTo>
                    <a:cubicBezTo>
                      <a:pt x="165" y="274"/>
                      <a:pt x="165" y="274"/>
                      <a:pt x="165" y="274"/>
                    </a:cubicBezTo>
                    <a:cubicBezTo>
                      <a:pt x="161" y="275"/>
                      <a:pt x="157" y="275"/>
                      <a:pt x="153" y="275"/>
                    </a:cubicBezTo>
                    <a:cubicBezTo>
                      <a:pt x="160" y="272"/>
                      <a:pt x="167" y="270"/>
                      <a:pt x="174" y="268"/>
                    </a:cubicBezTo>
                    <a:cubicBezTo>
                      <a:pt x="175" y="268"/>
                      <a:pt x="177" y="267"/>
                      <a:pt x="178" y="267"/>
                    </a:cubicBezTo>
                    <a:cubicBezTo>
                      <a:pt x="178" y="267"/>
                      <a:pt x="178" y="267"/>
                      <a:pt x="177" y="268"/>
                    </a:cubicBezTo>
                    <a:close/>
                    <a:moveTo>
                      <a:pt x="152" y="275"/>
                    </a:moveTo>
                    <a:cubicBezTo>
                      <a:pt x="151" y="275"/>
                      <a:pt x="151" y="275"/>
                      <a:pt x="151" y="276"/>
                    </a:cubicBezTo>
                    <a:cubicBezTo>
                      <a:pt x="151" y="276"/>
                      <a:pt x="151" y="276"/>
                      <a:pt x="151" y="276"/>
                    </a:cubicBezTo>
                    <a:cubicBezTo>
                      <a:pt x="148" y="276"/>
                      <a:pt x="145" y="276"/>
                      <a:pt x="142" y="276"/>
                    </a:cubicBezTo>
                    <a:cubicBezTo>
                      <a:pt x="148" y="274"/>
                      <a:pt x="154" y="272"/>
                      <a:pt x="160" y="269"/>
                    </a:cubicBezTo>
                    <a:cubicBezTo>
                      <a:pt x="162" y="269"/>
                      <a:pt x="164" y="268"/>
                      <a:pt x="166" y="268"/>
                    </a:cubicBezTo>
                    <a:cubicBezTo>
                      <a:pt x="161" y="270"/>
                      <a:pt x="156" y="272"/>
                      <a:pt x="152" y="275"/>
                    </a:cubicBezTo>
                    <a:close/>
                    <a:moveTo>
                      <a:pt x="125" y="277"/>
                    </a:moveTo>
                    <a:cubicBezTo>
                      <a:pt x="125" y="277"/>
                      <a:pt x="125" y="277"/>
                      <a:pt x="125" y="277"/>
                    </a:cubicBezTo>
                    <a:cubicBezTo>
                      <a:pt x="125" y="277"/>
                      <a:pt x="126" y="277"/>
                      <a:pt x="127" y="276"/>
                    </a:cubicBezTo>
                    <a:cubicBezTo>
                      <a:pt x="129" y="275"/>
                      <a:pt x="131" y="274"/>
                      <a:pt x="134" y="273"/>
                    </a:cubicBezTo>
                    <a:cubicBezTo>
                      <a:pt x="137" y="272"/>
                      <a:pt x="141" y="270"/>
                      <a:pt x="144" y="269"/>
                    </a:cubicBezTo>
                    <a:cubicBezTo>
                      <a:pt x="152" y="266"/>
                      <a:pt x="160" y="262"/>
                      <a:pt x="168" y="259"/>
                    </a:cubicBezTo>
                    <a:cubicBezTo>
                      <a:pt x="168" y="259"/>
                      <a:pt x="168" y="259"/>
                      <a:pt x="168" y="258"/>
                    </a:cubicBezTo>
                    <a:cubicBezTo>
                      <a:pt x="169" y="259"/>
                      <a:pt x="170" y="259"/>
                      <a:pt x="171" y="260"/>
                    </a:cubicBezTo>
                    <a:cubicBezTo>
                      <a:pt x="157" y="266"/>
                      <a:pt x="142" y="273"/>
                      <a:pt x="127" y="276"/>
                    </a:cubicBezTo>
                    <a:cubicBezTo>
                      <a:pt x="126" y="277"/>
                      <a:pt x="126" y="277"/>
                      <a:pt x="125" y="277"/>
                    </a:cubicBezTo>
                    <a:close/>
                    <a:moveTo>
                      <a:pt x="143" y="264"/>
                    </a:moveTo>
                    <a:cubicBezTo>
                      <a:pt x="133" y="269"/>
                      <a:pt x="122" y="273"/>
                      <a:pt x="111" y="277"/>
                    </a:cubicBezTo>
                    <a:cubicBezTo>
                      <a:pt x="108" y="277"/>
                      <a:pt x="105" y="277"/>
                      <a:pt x="101" y="276"/>
                    </a:cubicBezTo>
                    <a:cubicBezTo>
                      <a:pt x="103" y="276"/>
                      <a:pt x="105" y="275"/>
                      <a:pt x="107" y="275"/>
                    </a:cubicBezTo>
                    <a:cubicBezTo>
                      <a:pt x="113" y="273"/>
                      <a:pt x="118" y="271"/>
                      <a:pt x="123" y="269"/>
                    </a:cubicBezTo>
                    <a:cubicBezTo>
                      <a:pt x="133" y="266"/>
                      <a:pt x="142" y="263"/>
                      <a:pt x="151" y="260"/>
                    </a:cubicBezTo>
                    <a:cubicBezTo>
                      <a:pt x="149" y="261"/>
                      <a:pt x="146" y="263"/>
                      <a:pt x="143" y="264"/>
                    </a:cubicBezTo>
                    <a:close/>
                    <a:moveTo>
                      <a:pt x="90" y="276"/>
                    </a:moveTo>
                    <a:cubicBezTo>
                      <a:pt x="101" y="273"/>
                      <a:pt x="112" y="269"/>
                      <a:pt x="123" y="265"/>
                    </a:cubicBezTo>
                    <a:cubicBezTo>
                      <a:pt x="133" y="262"/>
                      <a:pt x="143" y="256"/>
                      <a:pt x="154" y="254"/>
                    </a:cubicBezTo>
                    <a:cubicBezTo>
                      <a:pt x="152" y="255"/>
                      <a:pt x="150" y="256"/>
                      <a:pt x="148" y="257"/>
                    </a:cubicBezTo>
                    <a:cubicBezTo>
                      <a:pt x="145" y="258"/>
                      <a:pt x="142" y="260"/>
                      <a:pt x="138" y="261"/>
                    </a:cubicBezTo>
                    <a:cubicBezTo>
                      <a:pt x="133" y="263"/>
                      <a:pt x="127" y="265"/>
                      <a:pt x="122" y="266"/>
                    </a:cubicBezTo>
                    <a:cubicBezTo>
                      <a:pt x="113" y="269"/>
                      <a:pt x="103" y="271"/>
                      <a:pt x="95" y="276"/>
                    </a:cubicBezTo>
                    <a:cubicBezTo>
                      <a:pt x="94" y="276"/>
                      <a:pt x="92" y="276"/>
                      <a:pt x="90" y="276"/>
                    </a:cubicBezTo>
                    <a:close/>
                    <a:moveTo>
                      <a:pt x="79" y="275"/>
                    </a:moveTo>
                    <a:cubicBezTo>
                      <a:pt x="83" y="274"/>
                      <a:pt x="88" y="273"/>
                      <a:pt x="92" y="272"/>
                    </a:cubicBezTo>
                    <a:cubicBezTo>
                      <a:pt x="98" y="269"/>
                      <a:pt x="104" y="268"/>
                      <a:pt x="110" y="266"/>
                    </a:cubicBezTo>
                    <a:cubicBezTo>
                      <a:pt x="123" y="262"/>
                      <a:pt x="135" y="257"/>
                      <a:pt x="147" y="254"/>
                    </a:cubicBezTo>
                    <a:cubicBezTo>
                      <a:pt x="148" y="254"/>
                      <a:pt x="149" y="254"/>
                      <a:pt x="151" y="253"/>
                    </a:cubicBezTo>
                    <a:cubicBezTo>
                      <a:pt x="151" y="253"/>
                      <a:pt x="147" y="255"/>
                      <a:pt x="146" y="255"/>
                    </a:cubicBezTo>
                    <a:cubicBezTo>
                      <a:pt x="143" y="256"/>
                      <a:pt x="140" y="257"/>
                      <a:pt x="136" y="258"/>
                    </a:cubicBezTo>
                    <a:cubicBezTo>
                      <a:pt x="130" y="260"/>
                      <a:pt x="125" y="263"/>
                      <a:pt x="119" y="265"/>
                    </a:cubicBezTo>
                    <a:cubicBezTo>
                      <a:pt x="108" y="269"/>
                      <a:pt x="97" y="271"/>
                      <a:pt x="88" y="276"/>
                    </a:cubicBezTo>
                    <a:cubicBezTo>
                      <a:pt x="85" y="276"/>
                      <a:pt x="82" y="275"/>
                      <a:pt x="79" y="275"/>
                    </a:cubicBezTo>
                    <a:close/>
                    <a:moveTo>
                      <a:pt x="120" y="265"/>
                    </a:moveTo>
                    <a:cubicBezTo>
                      <a:pt x="124" y="264"/>
                      <a:pt x="128" y="262"/>
                      <a:pt x="132" y="261"/>
                    </a:cubicBezTo>
                    <a:cubicBezTo>
                      <a:pt x="130" y="262"/>
                      <a:pt x="127" y="263"/>
                      <a:pt x="124" y="264"/>
                    </a:cubicBezTo>
                    <a:cubicBezTo>
                      <a:pt x="118" y="266"/>
                      <a:pt x="112" y="268"/>
                      <a:pt x="107" y="270"/>
                    </a:cubicBezTo>
                    <a:cubicBezTo>
                      <a:pt x="101" y="272"/>
                      <a:pt x="94" y="273"/>
                      <a:pt x="89" y="276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99" y="271"/>
                      <a:pt x="110" y="269"/>
                      <a:pt x="120" y="265"/>
                    </a:cubicBezTo>
                    <a:close/>
                    <a:moveTo>
                      <a:pt x="148" y="255"/>
                    </a:moveTo>
                    <a:cubicBezTo>
                      <a:pt x="150" y="254"/>
                      <a:pt x="151" y="254"/>
                      <a:pt x="152" y="253"/>
                    </a:cubicBezTo>
                    <a:cubicBezTo>
                      <a:pt x="152" y="253"/>
                      <a:pt x="152" y="253"/>
                      <a:pt x="153" y="253"/>
                    </a:cubicBezTo>
                    <a:cubicBezTo>
                      <a:pt x="153" y="253"/>
                      <a:pt x="154" y="253"/>
                      <a:pt x="154" y="253"/>
                    </a:cubicBezTo>
                    <a:cubicBezTo>
                      <a:pt x="152" y="254"/>
                      <a:pt x="150" y="254"/>
                      <a:pt x="148" y="255"/>
                    </a:cubicBezTo>
                    <a:close/>
                    <a:moveTo>
                      <a:pt x="51" y="271"/>
                    </a:moveTo>
                    <a:cubicBezTo>
                      <a:pt x="59" y="268"/>
                      <a:pt x="66" y="265"/>
                      <a:pt x="74" y="263"/>
                    </a:cubicBezTo>
                    <a:cubicBezTo>
                      <a:pt x="80" y="261"/>
                      <a:pt x="86" y="260"/>
                      <a:pt x="92" y="258"/>
                    </a:cubicBezTo>
                    <a:cubicBezTo>
                      <a:pt x="98" y="256"/>
                      <a:pt x="104" y="255"/>
                      <a:pt x="110" y="253"/>
                    </a:cubicBezTo>
                    <a:cubicBezTo>
                      <a:pt x="112" y="252"/>
                      <a:pt x="115" y="251"/>
                      <a:pt x="118" y="250"/>
                    </a:cubicBezTo>
                    <a:cubicBezTo>
                      <a:pt x="119" y="250"/>
                      <a:pt x="120" y="249"/>
                      <a:pt x="121" y="249"/>
                    </a:cubicBezTo>
                    <a:cubicBezTo>
                      <a:pt x="111" y="254"/>
                      <a:pt x="100" y="256"/>
                      <a:pt x="90" y="260"/>
                    </a:cubicBezTo>
                    <a:cubicBezTo>
                      <a:pt x="84" y="262"/>
                      <a:pt x="78" y="264"/>
                      <a:pt x="73" y="266"/>
                    </a:cubicBezTo>
                    <a:cubicBezTo>
                      <a:pt x="67" y="268"/>
                      <a:pt x="61" y="270"/>
                      <a:pt x="56" y="272"/>
                    </a:cubicBezTo>
                    <a:cubicBezTo>
                      <a:pt x="54" y="272"/>
                      <a:pt x="53" y="272"/>
                      <a:pt x="51" y="271"/>
                    </a:cubicBezTo>
                    <a:close/>
                    <a:moveTo>
                      <a:pt x="90" y="258"/>
                    </a:moveTo>
                    <a:cubicBezTo>
                      <a:pt x="99" y="255"/>
                      <a:pt x="108" y="252"/>
                      <a:pt x="116" y="248"/>
                    </a:cubicBezTo>
                    <a:cubicBezTo>
                      <a:pt x="117" y="247"/>
                      <a:pt x="117" y="247"/>
                      <a:pt x="117" y="247"/>
                    </a:cubicBezTo>
                    <a:cubicBezTo>
                      <a:pt x="119" y="247"/>
                      <a:pt x="121" y="247"/>
                      <a:pt x="123" y="247"/>
                    </a:cubicBezTo>
                    <a:cubicBezTo>
                      <a:pt x="123" y="247"/>
                      <a:pt x="123" y="247"/>
                      <a:pt x="124" y="246"/>
                    </a:cubicBezTo>
                    <a:cubicBezTo>
                      <a:pt x="124" y="246"/>
                      <a:pt x="124" y="246"/>
                      <a:pt x="124" y="247"/>
                    </a:cubicBezTo>
                    <a:cubicBezTo>
                      <a:pt x="113" y="251"/>
                      <a:pt x="102" y="254"/>
                      <a:pt x="90" y="258"/>
                    </a:cubicBezTo>
                    <a:close/>
                    <a:moveTo>
                      <a:pt x="103" y="236"/>
                    </a:moveTo>
                    <a:cubicBezTo>
                      <a:pt x="107" y="235"/>
                      <a:pt x="111" y="233"/>
                      <a:pt x="116" y="232"/>
                    </a:cubicBezTo>
                    <a:cubicBezTo>
                      <a:pt x="114" y="233"/>
                      <a:pt x="112" y="233"/>
                      <a:pt x="111" y="234"/>
                    </a:cubicBezTo>
                    <a:cubicBezTo>
                      <a:pt x="108" y="235"/>
                      <a:pt x="105" y="236"/>
                      <a:pt x="102" y="237"/>
                    </a:cubicBezTo>
                    <a:cubicBezTo>
                      <a:pt x="102" y="237"/>
                      <a:pt x="103" y="236"/>
                      <a:pt x="103" y="236"/>
                    </a:cubicBezTo>
                    <a:close/>
                    <a:moveTo>
                      <a:pt x="115" y="247"/>
                    </a:moveTo>
                    <a:cubicBezTo>
                      <a:pt x="106" y="250"/>
                      <a:pt x="98" y="252"/>
                      <a:pt x="89" y="254"/>
                    </a:cubicBezTo>
                    <a:cubicBezTo>
                      <a:pt x="95" y="252"/>
                      <a:pt x="102" y="250"/>
                      <a:pt x="108" y="247"/>
                    </a:cubicBezTo>
                    <a:cubicBezTo>
                      <a:pt x="110" y="247"/>
                      <a:pt x="112" y="247"/>
                      <a:pt x="115" y="247"/>
                    </a:cubicBezTo>
                    <a:close/>
                    <a:moveTo>
                      <a:pt x="121" y="244"/>
                    </a:moveTo>
                    <a:cubicBezTo>
                      <a:pt x="121" y="244"/>
                      <a:pt x="121" y="244"/>
                      <a:pt x="121" y="244"/>
                    </a:cubicBezTo>
                    <a:cubicBezTo>
                      <a:pt x="121" y="244"/>
                      <a:pt x="121" y="244"/>
                      <a:pt x="120" y="244"/>
                    </a:cubicBezTo>
                    <a:cubicBezTo>
                      <a:pt x="120" y="244"/>
                      <a:pt x="117" y="243"/>
                      <a:pt x="117" y="243"/>
                    </a:cubicBezTo>
                    <a:cubicBezTo>
                      <a:pt x="118" y="243"/>
                      <a:pt x="120" y="242"/>
                      <a:pt x="122" y="241"/>
                    </a:cubicBezTo>
                    <a:cubicBezTo>
                      <a:pt x="122" y="242"/>
                      <a:pt x="121" y="243"/>
                      <a:pt x="121" y="244"/>
                    </a:cubicBezTo>
                    <a:close/>
                    <a:moveTo>
                      <a:pt x="115" y="244"/>
                    </a:moveTo>
                    <a:cubicBezTo>
                      <a:pt x="114" y="244"/>
                      <a:pt x="114" y="244"/>
                      <a:pt x="115" y="244"/>
                    </a:cubicBezTo>
                    <a:cubicBezTo>
                      <a:pt x="112" y="244"/>
                      <a:pt x="109" y="244"/>
                      <a:pt x="106" y="244"/>
                    </a:cubicBezTo>
                    <a:cubicBezTo>
                      <a:pt x="108" y="243"/>
                      <a:pt x="111" y="243"/>
                      <a:pt x="113" y="242"/>
                    </a:cubicBezTo>
                    <a:cubicBezTo>
                      <a:pt x="115" y="242"/>
                      <a:pt x="118" y="241"/>
                      <a:pt x="120" y="241"/>
                    </a:cubicBezTo>
                    <a:cubicBezTo>
                      <a:pt x="119" y="241"/>
                      <a:pt x="116" y="243"/>
                      <a:pt x="115" y="244"/>
                    </a:cubicBezTo>
                    <a:close/>
                    <a:moveTo>
                      <a:pt x="103" y="243"/>
                    </a:moveTo>
                    <a:cubicBezTo>
                      <a:pt x="103" y="243"/>
                      <a:pt x="103" y="243"/>
                      <a:pt x="103" y="243"/>
                    </a:cubicBezTo>
                    <a:cubicBezTo>
                      <a:pt x="103" y="242"/>
                      <a:pt x="103" y="242"/>
                      <a:pt x="103" y="242"/>
                    </a:cubicBezTo>
                    <a:cubicBezTo>
                      <a:pt x="108" y="242"/>
                      <a:pt x="113" y="239"/>
                      <a:pt x="118" y="238"/>
                    </a:cubicBezTo>
                    <a:cubicBezTo>
                      <a:pt x="122" y="238"/>
                      <a:pt x="116" y="240"/>
                      <a:pt x="116" y="239"/>
                    </a:cubicBezTo>
                    <a:cubicBezTo>
                      <a:pt x="114" y="240"/>
                      <a:pt x="112" y="241"/>
                      <a:pt x="111" y="241"/>
                    </a:cubicBezTo>
                    <a:cubicBezTo>
                      <a:pt x="108" y="242"/>
                      <a:pt x="105" y="242"/>
                      <a:pt x="103" y="243"/>
                    </a:cubicBezTo>
                    <a:close/>
                    <a:moveTo>
                      <a:pt x="102" y="239"/>
                    </a:moveTo>
                    <a:cubicBezTo>
                      <a:pt x="105" y="239"/>
                      <a:pt x="108" y="238"/>
                      <a:pt x="110" y="238"/>
                    </a:cubicBezTo>
                    <a:cubicBezTo>
                      <a:pt x="110" y="238"/>
                      <a:pt x="110" y="238"/>
                      <a:pt x="110" y="238"/>
                    </a:cubicBezTo>
                    <a:cubicBezTo>
                      <a:pt x="108" y="239"/>
                      <a:pt x="105" y="239"/>
                      <a:pt x="102" y="241"/>
                    </a:cubicBezTo>
                    <a:cubicBezTo>
                      <a:pt x="102" y="240"/>
                      <a:pt x="102" y="239"/>
                      <a:pt x="102" y="239"/>
                    </a:cubicBezTo>
                    <a:close/>
                    <a:moveTo>
                      <a:pt x="116" y="228"/>
                    </a:moveTo>
                    <a:cubicBezTo>
                      <a:pt x="112" y="230"/>
                      <a:pt x="107" y="232"/>
                      <a:pt x="103" y="234"/>
                    </a:cubicBezTo>
                    <a:cubicBezTo>
                      <a:pt x="103" y="234"/>
                      <a:pt x="104" y="233"/>
                      <a:pt x="104" y="232"/>
                    </a:cubicBezTo>
                    <a:cubicBezTo>
                      <a:pt x="106" y="231"/>
                      <a:pt x="108" y="230"/>
                      <a:pt x="111" y="230"/>
                    </a:cubicBezTo>
                    <a:cubicBezTo>
                      <a:pt x="112" y="229"/>
                      <a:pt x="114" y="229"/>
                      <a:pt x="115" y="229"/>
                    </a:cubicBezTo>
                    <a:cubicBezTo>
                      <a:pt x="116" y="228"/>
                      <a:pt x="120" y="227"/>
                      <a:pt x="116" y="228"/>
                    </a:cubicBezTo>
                    <a:close/>
                    <a:moveTo>
                      <a:pt x="105" y="228"/>
                    </a:moveTo>
                    <a:cubicBezTo>
                      <a:pt x="109" y="228"/>
                      <a:pt x="113" y="227"/>
                      <a:pt x="116" y="225"/>
                    </a:cubicBezTo>
                    <a:cubicBezTo>
                      <a:pt x="112" y="227"/>
                      <a:pt x="108" y="228"/>
                      <a:pt x="104" y="230"/>
                    </a:cubicBezTo>
                    <a:cubicBezTo>
                      <a:pt x="105" y="229"/>
                      <a:pt x="105" y="229"/>
                      <a:pt x="105" y="228"/>
                    </a:cubicBezTo>
                    <a:close/>
                    <a:moveTo>
                      <a:pt x="106" y="225"/>
                    </a:moveTo>
                    <a:cubicBezTo>
                      <a:pt x="108" y="225"/>
                      <a:pt x="110" y="224"/>
                      <a:pt x="112" y="224"/>
                    </a:cubicBezTo>
                    <a:cubicBezTo>
                      <a:pt x="113" y="224"/>
                      <a:pt x="113" y="223"/>
                      <a:pt x="114" y="223"/>
                    </a:cubicBezTo>
                    <a:cubicBezTo>
                      <a:pt x="114" y="223"/>
                      <a:pt x="114" y="223"/>
                      <a:pt x="113" y="223"/>
                    </a:cubicBezTo>
                    <a:cubicBezTo>
                      <a:pt x="111" y="224"/>
                      <a:pt x="108" y="225"/>
                      <a:pt x="106" y="226"/>
                    </a:cubicBezTo>
                    <a:cubicBezTo>
                      <a:pt x="106" y="226"/>
                      <a:pt x="106" y="225"/>
                      <a:pt x="106" y="225"/>
                    </a:cubicBezTo>
                    <a:close/>
                    <a:moveTo>
                      <a:pt x="82" y="251"/>
                    </a:moveTo>
                    <a:cubicBezTo>
                      <a:pt x="88" y="249"/>
                      <a:pt x="95" y="248"/>
                      <a:pt x="102" y="246"/>
                    </a:cubicBezTo>
                    <a:cubicBezTo>
                      <a:pt x="102" y="246"/>
                      <a:pt x="102" y="246"/>
                      <a:pt x="103" y="246"/>
                    </a:cubicBezTo>
                    <a:cubicBezTo>
                      <a:pt x="96" y="248"/>
                      <a:pt x="90" y="251"/>
                      <a:pt x="84" y="252"/>
                    </a:cubicBezTo>
                    <a:cubicBezTo>
                      <a:pt x="75" y="255"/>
                      <a:pt x="66" y="257"/>
                      <a:pt x="57" y="260"/>
                    </a:cubicBezTo>
                    <a:cubicBezTo>
                      <a:pt x="65" y="255"/>
                      <a:pt x="73" y="253"/>
                      <a:pt x="82" y="251"/>
                    </a:cubicBezTo>
                    <a:close/>
                    <a:moveTo>
                      <a:pt x="55" y="262"/>
                    </a:moveTo>
                    <a:cubicBezTo>
                      <a:pt x="55" y="262"/>
                      <a:pt x="56" y="261"/>
                      <a:pt x="56" y="261"/>
                    </a:cubicBezTo>
                    <a:cubicBezTo>
                      <a:pt x="56" y="261"/>
                      <a:pt x="56" y="261"/>
                      <a:pt x="56" y="261"/>
                    </a:cubicBezTo>
                    <a:cubicBezTo>
                      <a:pt x="67" y="257"/>
                      <a:pt x="77" y="255"/>
                      <a:pt x="88" y="252"/>
                    </a:cubicBezTo>
                    <a:cubicBezTo>
                      <a:pt x="93" y="251"/>
                      <a:pt x="97" y="249"/>
                      <a:pt x="102" y="247"/>
                    </a:cubicBezTo>
                    <a:cubicBezTo>
                      <a:pt x="103" y="247"/>
                      <a:pt x="104" y="247"/>
                      <a:pt x="105" y="247"/>
                    </a:cubicBezTo>
                    <a:cubicBezTo>
                      <a:pt x="105" y="247"/>
                      <a:pt x="106" y="247"/>
                      <a:pt x="106" y="247"/>
                    </a:cubicBezTo>
                    <a:cubicBezTo>
                      <a:pt x="105" y="247"/>
                      <a:pt x="104" y="248"/>
                      <a:pt x="103" y="248"/>
                    </a:cubicBezTo>
                    <a:cubicBezTo>
                      <a:pt x="85" y="256"/>
                      <a:pt x="66" y="259"/>
                      <a:pt x="48" y="268"/>
                    </a:cubicBezTo>
                    <a:cubicBezTo>
                      <a:pt x="50" y="266"/>
                      <a:pt x="54" y="262"/>
                      <a:pt x="55" y="262"/>
                    </a:cubicBezTo>
                    <a:close/>
                    <a:moveTo>
                      <a:pt x="75" y="259"/>
                    </a:moveTo>
                    <a:cubicBezTo>
                      <a:pt x="67" y="262"/>
                      <a:pt x="59" y="265"/>
                      <a:pt x="50" y="268"/>
                    </a:cubicBezTo>
                    <a:cubicBezTo>
                      <a:pt x="51" y="267"/>
                      <a:pt x="52" y="267"/>
                      <a:pt x="53" y="267"/>
                    </a:cubicBezTo>
                    <a:cubicBezTo>
                      <a:pt x="56" y="265"/>
                      <a:pt x="59" y="264"/>
                      <a:pt x="62" y="263"/>
                    </a:cubicBezTo>
                    <a:cubicBezTo>
                      <a:pt x="66" y="261"/>
                      <a:pt x="71" y="260"/>
                      <a:pt x="75" y="259"/>
                    </a:cubicBezTo>
                    <a:close/>
                    <a:moveTo>
                      <a:pt x="48" y="269"/>
                    </a:moveTo>
                    <a:cubicBezTo>
                      <a:pt x="59" y="266"/>
                      <a:pt x="70" y="261"/>
                      <a:pt x="82" y="257"/>
                    </a:cubicBezTo>
                    <a:cubicBezTo>
                      <a:pt x="88" y="255"/>
                      <a:pt x="94" y="254"/>
                      <a:pt x="101" y="252"/>
                    </a:cubicBezTo>
                    <a:cubicBezTo>
                      <a:pt x="103" y="251"/>
                      <a:pt x="106" y="251"/>
                      <a:pt x="109" y="250"/>
                    </a:cubicBezTo>
                    <a:cubicBezTo>
                      <a:pt x="110" y="250"/>
                      <a:pt x="111" y="249"/>
                      <a:pt x="111" y="249"/>
                    </a:cubicBezTo>
                    <a:cubicBezTo>
                      <a:pt x="101" y="253"/>
                      <a:pt x="91" y="257"/>
                      <a:pt x="80" y="260"/>
                    </a:cubicBezTo>
                    <a:cubicBezTo>
                      <a:pt x="77" y="261"/>
                      <a:pt x="73" y="262"/>
                      <a:pt x="70" y="264"/>
                    </a:cubicBezTo>
                    <a:cubicBezTo>
                      <a:pt x="63" y="266"/>
                      <a:pt x="56" y="268"/>
                      <a:pt x="50" y="271"/>
                    </a:cubicBezTo>
                    <a:cubicBezTo>
                      <a:pt x="49" y="271"/>
                      <a:pt x="49" y="270"/>
                      <a:pt x="48" y="270"/>
                    </a:cubicBezTo>
                    <a:cubicBezTo>
                      <a:pt x="48" y="270"/>
                      <a:pt x="48" y="270"/>
                      <a:pt x="48" y="269"/>
                    </a:cubicBezTo>
                    <a:close/>
                    <a:moveTo>
                      <a:pt x="58" y="273"/>
                    </a:moveTo>
                    <a:cubicBezTo>
                      <a:pt x="72" y="270"/>
                      <a:pt x="86" y="265"/>
                      <a:pt x="100" y="260"/>
                    </a:cubicBezTo>
                    <a:cubicBezTo>
                      <a:pt x="106" y="258"/>
                      <a:pt x="113" y="256"/>
                      <a:pt x="119" y="255"/>
                    </a:cubicBezTo>
                    <a:cubicBezTo>
                      <a:pt x="113" y="257"/>
                      <a:pt x="107" y="259"/>
                      <a:pt x="100" y="261"/>
                    </a:cubicBezTo>
                    <a:cubicBezTo>
                      <a:pt x="88" y="266"/>
                      <a:pt x="76" y="269"/>
                      <a:pt x="64" y="274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62" y="273"/>
                      <a:pt x="60" y="273"/>
                      <a:pt x="58" y="273"/>
                    </a:cubicBezTo>
                    <a:close/>
                    <a:moveTo>
                      <a:pt x="67" y="274"/>
                    </a:moveTo>
                    <a:cubicBezTo>
                      <a:pt x="78" y="272"/>
                      <a:pt x="89" y="269"/>
                      <a:pt x="100" y="265"/>
                    </a:cubicBezTo>
                    <a:cubicBezTo>
                      <a:pt x="112" y="260"/>
                      <a:pt x="125" y="256"/>
                      <a:pt x="137" y="253"/>
                    </a:cubicBezTo>
                    <a:cubicBezTo>
                      <a:pt x="136" y="254"/>
                      <a:pt x="134" y="254"/>
                      <a:pt x="132" y="255"/>
                    </a:cubicBezTo>
                    <a:cubicBezTo>
                      <a:pt x="126" y="258"/>
                      <a:pt x="119" y="260"/>
                      <a:pt x="112" y="263"/>
                    </a:cubicBezTo>
                    <a:cubicBezTo>
                      <a:pt x="101" y="267"/>
                      <a:pt x="88" y="270"/>
                      <a:pt x="77" y="275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76" y="275"/>
                      <a:pt x="76" y="275"/>
                      <a:pt x="75" y="275"/>
                    </a:cubicBezTo>
                    <a:cubicBezTo>
                      <a:pt x="72" y="274"/>
                      <a:pt x="70" y="274"/>
                      <a:pt x="67" y="274"/>
                    </a:cubicBezTo>
                    <a:close/>
                    <a:moveTo>
                      <a:pt x="113" y="277"/>
                    </a:moveTo>
                    <a:cubicBezTo>
                      <a:pt x="121" y="274"/>
                      <a:pt x="129" y="272"/>
                      <a:pt x="137" y="269"/>
                    </a:cubicBezTo>
                    <a:cubicBezTo>
                      <a:pt x="146" y="267"/>
                      <a:pt x="154" y="264"/>
                      <a:pt x="162" y="261"/>
                    </a:cubicBezTo>
                    <a:cubicBezTo>
                      <a:pt x="161" y="261"/>
                      <a:pt x="160" y="261"/>
                      <a:pt x="159" y="262"/>
                    </a:cubicBezTo>
                    <a:cubicBezTo>
                      <a:pt x="154" y="264"/>
                      <a:pt x="149" y="266"/>
                      <a:pt x="144" y="268"/>
                    </a:cubicBezTo>
                    <a:cubicBezTo>
                      <a:pt x="137" y="271"/>
                      <a:pt x="130" y="273"/>
                      <a:pt x="124" y="277"/>
                    </a:cubicBezTo>
                    <a:cubicBezTo>
                      <a:pt x="120" y="277"/>
                      <a:pt x="117" y="277"/>
                      <a:pt x="113" y="277"/>
                    </a:cubicBezTo>
                    <a:close/>
                    <a:moveTo>
                      <a:pt x="128" y="277"/>
                    </a:moveTo>
                    <a:cubicBezTo>
                      <a:pt x="135" y="275"/>
                      <a:pt x="140" y="273"/>
                      <a:pt x="146" y="271"/>
                    </a:cubicBezTo>
                    <a:cubicBezTo>
                      <a:pt x="153" y="268"/>
                      <a:pt x="160" y="266"/>
                      <a:pt x="166" y="263"/>
                    </a:cubicBezTo>
                    <a:cubicBezTo>
                      <a:pt x="168" y="262"/>
                      <a:pt x="169" y="261"/>
                      <a:pt x="171" y="260"/>
                    </a:cubicBezTo>
                    <a:cubicBezTo>
                      <a:pt x="169" y="262"/>
                      <a:pt x="167" y="262"/>
                      <a:pt x="166" y="263"/>
                    </a:cubicBezTo>
                    <a:cubicBezTo>
                      <a:pt x="162" y="265"/>
                      <a:pt x="159" y="266"/>
                      <a:pt x="155" y="268"/>
                    </a:cubicBezTo>
                    <a:cubicBezTo>
                      <a:pt x="149" y="270"/>
                      <a:pt x="144" y="273"/>
                      <a:pt x="139" y="276"/>
                    </a:cubicBezTo>
                    <a:cubicBezTo>
                      <a:pt x="138" y="276"/>
                      <a:pt x="137" y="276"/>
                      <a:pt x="137" y="276"/>
                    </a:cubicBezTo>
                    <a:cubicBezTo>
                      <a:pt x="134" y="277"/>
                      <a:pt x="131" y="277"/>
                      <a:pt x="128" y="277"/>
                    </a:cubicBezTo>
                    <a:close/>
                    <a:moveTo>
                      <a:pt x="171" y="273"/>
                    </a:moveTo>
                    <a:cubicBezTo>
                      <a:pt x="174" y="272"/>
                      <a:pt x="177" y="271"/>
                      <a:pt x="180" y="270"/>
                    </a:cubicBezTo>
                    <a:cubicBezTo>
                      <a:pt x="178" y="271"/>
                      <a:pt x="174" y="272"/>
                      <a:pt x="171" y="273"/>
                    </a:cubicBezTo>
                    <a:close/>
                    <a:moveTo>
                      <a:pt x="179" y="266"/>
                    </a:moveTo>
                    <a:cubicBezTo>
                      <a:pt x="174" y="267"/>
                      <a:pt x="169" y="269"/>
                      <a:pt x="165" y="270"/>
                    </a:cubicBezTo>
                    <a:cubicBezTo>
                      <a:pt x="162" y="271"/>
                      <a:pt x="159" y="272"/>
                      <a:pt x="157" y="273"/>
                    </a:cubicBezTo>
                    <a:cubicBezTo>
                      <a:pt x="156" y="273"/>
                      <a:pt x="155" y="274"/>
                      <a:pt x="155" y="274"/>
                    </a:cubicBezTo>
                    <a:cubicBezTo>
                      <a:pt x="158" y="272"/>
                      <a:pt x="163" y="270"/>
                      <a:pt x="166" y="268"/>
                    </a:cubicBezTo>
                    <a:cubicBezTo>
                      <a:pt x="168" y="267"/>
                      <a:pt x="169" y="267"/>
                      <a:pt x="171" y="266"/>
                    </a:cubicBezTo>
                    <a:cubicBezTo>
                      <a:pt x="173" y="265"/>
                      <a:pt x="174" y="264"/>
                      <a:pt x="176" y="263"/>
                    </a:cubicBezTo>
                    <a:cubicBezTo>
                      <a:pt x="176" y="263"/>
                      <a:pt x="176" y="263"/>
                      <a:pt x="176" y="263"/>
                    </a:cubicBezTo>
                    <a:cubicBezTo>
                      <a:pt x="177" y="264"/>
                      <a:pt x="178" y="265"/>
                      <a:pt x="179" y="266"/>
                    </a:cubicBezTo>
                    <a:close/>
                    <a:moveTo>
                      <a:pt x="161" y="256"/>
                    </a:moveTo>
                    <a:cubicBezTo>
                      <a:pt x="151" y="260"/>
                      <a:pt x="141" y="264"/>
                      <a:pt x="130" y="267"/>
                    </a:cubicBezTo>
                    <a:cubicBezTo>
                      <a:pt x="124" y="268"/>
                      <a:pt x="119" y="270"/>
                      <a:pt x="113" y="272"/>
                    </a:cubicBezTo>
                    <a:cubicBezTo>
                      <a:pt x="108" y="273"/>
                      <a:pt x="103" y="276"/>
                      <a:pt x="98" y="276"/>
                    </a:cubicBezTo>
                    <a:cubicBezTo>
                      <a:pt x="98" y="276"/>
                      <a:pt x="97" y="276"/>
                      <a:pt x="97" y="276"/>
                    </a:cubicBezTo>
                    <a:cubicBezTo>
                      <a:pt x="98" y="276"/>
                      <a:pt x="100" y="274"/>
                      <a:pt x="101" y="274"/>
                    </a:cubicBezTo>
                    <a:cubicBezTo>
                      <a:pt x="104" y="273"/>
                      <a:pt x="107" y="272"/>
                      <a:pt x="109" y="271"/>
                    </a:cubicBezTo>
                    <a:cubicBezTo>
                      <a:pt x="114" y="269"/>
                      <a:pt x="119" y="268"/>
                      <a:pt x="124" y="266"/>
                    </a:cubicBezTo>
                    <a:cubicBezTo>
                      <a:pt x="135" y="263"/>
                      <a:pt x="146" y="259"/>
                      <a:pt x="156" y="254"/>
                    </a:cubicBezTo>
                    <a:cubicBezTo>
                      <a:pt x="156" y="254"/>
                      <a:pt x="156" y="254"/>
                      <a:pt x="156" y="254"/>
                    </a:cubicBezTo>
                    <a:cubicBezTo>
                      <a:pt x="157" y="254"/>
                      <a:pt x="158" y="254"/>
                      <a:pt x="158" y="255"/>
                    </a:cubicBezTo>
                    <a:cubicBezTo>
                      <a:pt x="159" y="255"/>
                      <a:pt x="160" y="255"/>
                      <a:pt x="161" y="256"/>
                    </a:cubicBezTo>
                    <a:close/>
                    <a:moveTo>
                      <a:pt x="122" y="240"/>
                    </a:moveTo>
                    <a:cubicBezTo>
                      <a:pt x="119" y="240"/>
                      <a:pt x="116" y="241"/>
                      <a:pt x="113" y="242"/>
                    </a:cubicBezTo>
                    <a:cubicBezTo>
                      <a:pt x="111" y="242"/>
                      <a:pt x="110" y="242"/>
                      <a:pt x="108" y="243"/>
                    </a:cubicBezTo>
                    <a:cubicBezTo>
                      <a:pt x="108" y="243"/>
                      <a:pt x="106" y="243"/>
                      <a:pt x="104" y="244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04" y="244"/>
                      <a:pt x="104" y="243"/>
                      <a:pt x="105" y="243"/>
                    </a:cubicBezTo>
                    <a:cubicBezTo>
                      <a:pt x="110" y="242"/>
                      <a:pt x="116" y="241"/>
                      <a:pt x="120" y="238"/>
                    </a:cubicBezTo>
                    <a:cubicBezTo>
                      <a:pt x="121" y="238"/>
                      <a:pt x="121" y="237"/>
                      <a:pt x="120" y="237"/>
                    </a:cubicBezTo>
                    <a:cubicBezTo>
                      <a:pt x="114" y="238"/>
                      <a:pt x="109" y="241"/>
                      <a:pt x="102" y="241"/>
                    </a:cubicBezTo>
                    <a:cubicBezTo>
                      <a:pt x="102" y="241"/>
                      <a:pt x="102" y="241"/>
                      <a:pt x="102" y="241"/>
                    </a:cubicBezTo>
                    <a:cubicBezTo>
                      <a:pt x="105" y="241"/>
                      <a:pt x="109" y="239"/>
                      <a:pt x="112" y="238"/>
                    </a:cubicBezTo>
                    <a:cubicBezTo>
                      <a:pt x="115" y="237"/>
                      <a:pt x="118" y="236"/>
                      <a:pt x="121" y="235"/>
                    </a:cubicBezTo>
                    <a:cubicBezTo>
                      <a:pt x="122" y="236"/>
                      <a:pt x="122" y="238"/>
                      <a:pt x="122" y="240"/>
                    </a:cubicBezTo>
                    <a:close/>
                    <a:moveTo>
                      <a:pt x="119" y="227"/>
                    </a:moveTo>
                    <a:cubicBezTo>
                      <a:pt x="119" y="227"/>
                      <a:pt x="119" y="227"/>
                      <a:pt x="119" y="227"/>
                    </a:cubicBezTo>
                    <a:cubicBezTo>
                      <a:pt x="114" y="228"/>
                      <a:pt x="110" y="230"/>
                      <a:pt x="105" y="231"/>
                    </a:cubicBezTo>
                    <a:cubicBezTo>
                      <a:pt x="107" y="230"/>
                      <a:pt x="109" y="229"/>
                      <a:pt x="111" y="228"/>
                    </a:cubicBezTo>
                    <a:cubicBezTo>
                      <a:pt x="113" y="227"/>
                      <a:pt x="115" y="226"/>
                      <a:pt x="117" y="225"/>
                    </a:cubicBezTo>
                    <a:cubicBezTo>
                      <a:pt x="118" y="225"/>
                      <a:pt x="118" y="225"/>
                      <a:pt x="117" y="225"/>
                    </a:cubicBezTo>
                    <a:cubicBezTo>
                      <a:pt x="115" y="225"/>
                      <a:pt x="113" y="225"/>
                      <a:pt x="111" y="226"/>
                    </a:cubicBezTo>
                    <a:cubicBezTo>
                      <a:pt x="110" y="226"/>
                      <a:pt x="107" y="227"/>
                      <a:pt x="106" y="227"/>
                    </a:cubicBezTo>
                    <a:cubicBezTo>
                      <a:pt x="106" y="227"/>
                      <a:pt x="106" y="227"/>
                      <a:pt x="106" y="227"/>
                    </a:cubicBezTo>
                    <a:cubicBezTo>
                      <a:pt x="109" y="225"/>
                      <a:pt x="114" y="224"/>
                      <a:pt x="117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18" y="224"/>
                      <a:pt x="119" y="225"/>
                      <a:pt x="119" y="227"/>
                    </a:cubicBezTo>
                    <a:close/>
                    <a:moveTo>
                      <a:pt x="216" y="159"/>
                    </a:moveTo>
                    <a:cubicBezTo>
                      <a:pt x="202" y="190"/>
                      <a:pt x="174" y="209"/>
                      <a:pt x="142" y="216"/>
                    </a:cubicBezTo>
                    <a:cubicBezTo>
                      <a:pt x="132" y="218"/>
                      <a:pt x="122" y="219"/>
                      <a:pt x="111" y="219"/>
                    </a:cubicBezTo>
                    <a:cubicBezTo>
                      <a:pt x="99" y="219"/>
                      <a:pt x="85" y="218"/>
                      <a:pt x="74" y="213"/>
                    </a:cubicBezTo>
                    <a:cubicBezTo>
                      <a:pt x="75" y="210"/>
                      <a:pt x="76" y="208"/>
                      <a:pt x="77" y="206"/>
                    </a:cubicBezTo>
                    <a:cubicBezTo>
                      <a:pt x="95" y="212"/>
                      <a:pt x="114" y="213"/>
                      <a:pt x="133" y="210"/>
                    </a:cubicBezTo>
                    <a:cubicBezTo>
                      <a:pt x="180" y="201"/>
                      <a:pt x="217" y="160"/>
                      <a:pt x="217" y="112"/>
                    </a:cubicBezTo>
                    <a:cubicBezTo>
                      <a:pt x="217" y="72"/>
                      <a:pt x="192" y="38"/>
                      <a:pt x="157" y="22"/>
                    </a:cubicBezTo>
                    <a:cubicBezTo>
                      <a:pt x="158" y="20"/>
                      <a:pt x="161" y="16"/>
                      <a:pt x="162" y="13"/>
                    </a:cubicBezTo>
                    <a:cubicBezTo>
                      <a:pt x="174" y="20"/>
                      <a:pt x="186" y="27"/>
                      <a:pt x="196" y="37"/>
                    </a:cubicBezTo>
                    <a:cubicBezTo>
                      <a:pt x="206" y="47"/>
                      <a:pt x="213" y="61"/>
                      <a:pt x="218" y="74"/>
                    </a:cubicBezTo>
                    <a:cubicBezTo>
                      <a:pt x="230" y="102"/>
                      <a:pt x="228" y="132"/>
                      <a:pt x="216" y="1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572151" y="2263576"/>
                <a:ext cx="278652" cy="312254"/>
              </a:xfrm>
              <a:custGeom>
                <a:avLst/>
                <a:gdLst>
                  <a:gd name="T0" fmla="*/ 10 w 144"/>
                  <a:gd name="T1" fmla="*/ 122 h 161"/>
                  <a:gd name="T2" fmla="*/ 53 w 144"/>
                  <a:gd name="T3" fmla="*/ 122 h 161"/>
                  <a:gd name="T4" fmla="*/ 63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4 h 161"/>
                  <a:gd name="T14" fmla="*/ 141 w 144"/>
                  <a:gd name="T15" fmla="*/ 49 h 161"/>
                  <a:gd name="T16" fmla="*/ 97 w 144"/>
                  <a:gd name="T17" fmla="*/ 48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8 h 161"/>
                  <a:gd name="T26" fmla="*/ 24 w 144"/>
                  <a:gd name="T27" fmla="*/ 90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0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7 h 161"/>
                  <a:gd name="T48" fmla="*/ 75 w 144"/>
                  <a:gd name="T49" fmla="*/ 109 h 161"/>
                  <a:gd name="T50" fmla="*/ 53 w 144"/>
                  <a:gd name="T51" fmla="*/ 98 h 161"/>
                  <a:gd name="T52" fmla="*/ 54 w 144"/>
                  <a:gd name="T53" fmla="*/ 68 h 161"/>
                  <a:gd name="T54" fmla="*/ 72 w 144"/>
                  <a:gd name="T55" fmla="*/ 59 h 161"/>
                  <a:gd name="T56" fmla="*/ 54 w 144"/>
                  <a:gd name="T57" fmla="*/ 68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3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4 w 144"/>
                  <a:gd name="T69" fmla="*/ 117 h 161"/>
                  <a:gd name="T70" fmla="*/ 87 w 144"/>
                  <a:gd name="T71" fmla="*/ 107 h 161"/>
                  <a:gd name="T72" fmla="*/ 71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4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3 h 161"/>
                  <a:gd name="T84" fmla="*/ 112 w 144"/>
                  <a:gd name="T85" fmla="*/ 47 h 161"/>
                  <a:gd name="T86" fmla="*/ 133 w 144"/>
                  <a:gd name="T87" fmla="*/ 67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49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1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99 h 161"/>
                  <a:gd name="T108" fmla="*/ 44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2"/>
                    </a:cubicBezTo>
                    <a:cubicBezTo>
                      <a:pt x="13" y="126"/>
                      <a:pt x="20" y="127"/>
                      <a:pt x="25" y="127"/>
                    </a:cubicBezTo>
                    <a:cubicBezTo>
                      <a:pt x="34" y="127"/>
                      <a:pt x="44" y="125"/>
                      <a:pt x="53" y="122"/>
                    </a:cubicBezTo>
                    <a:cubicBezTo>
                      <a:pt x="53" y="123"/>
                      <a:pt x="54" y="124"/>
                      <a:pt x="54" y="125"/>
                    </a:cubicBezTo>
                    <a:cubicBezTo>
                      <a:pt x="56" y="134"/>
                      <a:pt x="58" y="144"/>
                      <a:pt x="63" y="152"/>
                    </a:cubicBezTo>
                    <a:cubicBezTo>
                      <a:pt x="66" y="156"/>
                      <a:pt x="71" y="161"/>
                      <a:pt x="76" y="160"/>
                    </a:cubicBezTo>
                    <a:cubicBezTo>
                      <a:pt x="82" y="159"/>
                      <a:pt x="86" y="153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5"/>
                      <a:pt x="121" y="128"/>
                      <a:pt x="131" y="126"/>
                    </a:cubicBezTo>
                    <a:cubicBezTo>
                      <a:pt x="136" y="126"/>
                      <a:pt x="141" y="123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1" y="95"/>
                      <a:pt x="126" y="90"/>
                      <a:pt x="120" y="84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3"/>
                      <a:pt x="141" y="49"/>
                    </a:cubicBezTo>
                    <a:cubicBezTo>
                      <a:pt x="138" y="43"/>
                      <a:pt x="130" y="43"/>
                      <a:pt x="125" y="43"/>
                    </a:cubicBezTo>
                    <a:cubicBezTo>
                      <a:pt x="115" y="43"/>
                      <a:pt x="106" y="45"/>
                      <a:pt x="97" y="48"/>
                    </a:cubicBezTo>
                    <a:cubicBezTo>
                      <a:pt x="96" y="45"/>
                      <a:pt x="95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7" y="11"/>
                      <a:pt x="64" y="17"/>
                      <a:pt x="62" y="21"/>
                    </a:cubicBezTo>
                    <a:cubicBezTo>
                      <a:pt x="57" y="29"/>
                      <a:pt x="54" y="39"/>
                      <a:pt x="53" y="48"/>
                    </a:cubicBezTo>
                    <a:cubicBezTo>
                      <a:pt x="48" y="47"/>
                      <a:pt x="44" y="46"/>
                      <a:pt x="40" y="45"/>
                    </a:cubicBezTo>
                    <a:cubicBezTo>
                      <a:pt x="32" y="43"/>
                      <a:pt x="23" y="41"/>
                      <a:pt x="15" y="44"/>
                    </a:cubicBezTo>
                    <a:cubicBezTo>
                      <a:pt x="3" y="48"/>
                      <a:pt x="8" y="61"/>
                      <a:pt x="14" y="68"/>
                    </a:cubicBezTo>
                    <a:cubicBezTo>
                      <a:pt x="18" y="74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0"/>
                    </a:cubicBezTo>
                    <a:cubicBezTo>
                      <a:pt x="18" y="96"/>
                      <a:pt x="12" y="102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89" y="139"/>
                      <a:pt x="87" y="149"/>
                      <a:pt x="80" y="155"/>
                    </a:cubicBezTo>
                    <a:cubicBezTo>
                      <a:pt x="74" y="160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6" y="123"/>
                    </a:cubicBezTo>
                    <a:cubicBezTo>
                      <a:pt x="56" y="122"/>
                      <a:pt x="56" y="121"/>
                      <a:pt x="56" y="121"/>
                    </a:cubicBezTo>
                    <a:cubicBezTo>
                      <a:pt x="63" y="118"/>
                      <a:pt x="69" y="115"/>
                      <a:pt x="75" y="112"/>
                    </a:cubicBezTo>
                    <a:cubicBezTo>
                      <a:pt x="81" y="115"/>
                      <a:pt x="87" y="118"/>
                      <a:pt x="94" y="120"/>
                    </a:cubicBezTo>
                    <a:cubicBezTo>
                      <a:pt x="93" y="124"/>
                      <a:pt x="92" y="127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8"/>
                      <a:pt x="50" y="92"/>
                      <a:pt x="50" y="96"/>
                    </a:cubicBezTo>
                    <a:cubicBezTo>
                      <a:pt x="45" y="92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41" y="80"/>
                      <a:pt x="46" y="77"/>
                      <a:pt x="50" y="74"/>
                    </a:cubicBezTo>
                    <a:cubicBezTo>
                      <a:pt x="50" y="77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0"/>
                      <a:pt x="53" y="76"/>
                      <a:pt x="53" y="72"/>
                    </a:cubicBezTo>
                    <a:cubicBezTo>
                      <a:pt x="60" y="67"/>
                      <a:pt x="67" y="63"/>
                      <a:pt x="75" y="60"/>
                    </a:cubicBezTo>
                    <a:cubicBezTo>
                      <a:pt x="82" y="63"/>
                      <a:pt x="90" y="67"/>
                      <a:pt x="97" y="72"/>
                    </a:cubicBezTo>
                    <a:cubicBezTo>
                      <a:pt x="97" y="80"/>
                      <a:pt x="97" y="89"/>
                      <a:pt x="97" y="97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1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3" y="98"/>
                    </a:cubicBezTo>
                    <a:cubicBezTo>
                      <a:pt x="53" y="93"/>
                      <a:pt x="53" y="89"/>
                      <a:pt x="53" y="85"/>
                    </a:cubicBezTo>
                    <a:close/>
                    <a:moveTo>
                      <a:pt x="54" y="68"/>
                    </a:moveTo>
                    <a:cubicBezTo>
                      <a:pt x="54" y="63"/>
                      <a:pt x="55" y="58"/>
                      <a:pt x="55" y="52"/>
                    </a:cubicBezTo>
                    <a:cubicBezTo>
                      <a:pt x="61" y="54"/>
                      <a:pt x="66" y="56"/>
                      <a:pt x="72" y="59"/>
                    </a:cubicBezTo>
                    <a:cubicBezTo>
                      <a:pt x="66" y="62"/>
                      <a:pt x="60" y="65"/>
                      <a:pt x="54" y="68"/>
                    </a:cubicBezTo>
                    <a:cubicBezTo>
                      <a:pt x="54" y="68"/>
                      <a:pt x="54" y="68"/>
                      <a:pt x="54" y="68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7"/>
                      <a:pt x="96" y="63"/>
                      <a:pt x="96" y="68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99" y="76"/>
                      <a:pt x="99" y="75"/>
                      <a:pt x="99" y="73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2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6" y="101"/>
                    </a:cubicBezTo>
                    <a:cubicBezTo>
                      <a:pt x="96" y="106"/>
                      <a:pt x="95" y="112"/>
                      <a:pt x="94" y="117"/>
                    </a:cubicBezTo>
                    <a:cubicBezTo>
                      <a:pt x="89" y="115"/>
                      <a:pt x="84" y="113"/>
                      <a:pt x="78" y="111"/>
                    </a:cubicBezTo>
                    <a:cubicBezTo>
                      <a:pt x="81" y="109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09"/>
                      <a:pt x="71" y="111"/>
                    </a:cubicBezTo>
                    <a:cubicBezTo>
                      <a:pt x="66" y="113"/>
                      <a:pt x="61" y="115"/>
                      <a:pt x="55" y="117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4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1"/>
                      <a:pt x="98" y="119"/>
                    </a:cubicBezTo>
                    <a:cubicBezTo>
                      <a:pt x="98" y="118"/>
                      <a:pt x="97" y="118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5" y="95"/>
                      <a:pt x="111" y="91"/>
                      <a:pt x="117" y="87"/>
                    </a:cubicBezTo>
                    <a:cubicBezTo>
                      <a:pt x="120" y="89"/>
                      <a:pt x="122" y="91"/>
                      <a:pt x="125" y="93"/>
                    </a:cubicBezTo>
                    <a:cubicBezTo>
                      <a:pt x="131" y="99"/>
                      <a:pt x="138" y="106"/>
                      <a:pt x="139" y="114"/>
                    </a:cubicBezTo>
                    <a:close/>
                    <a:moveTo>
                      <a:pt x="112" y="47"/>
                    </a:moveTo>
                    <a:cubicBezTo>
                      <a:pt x="119" y="46"/>
                      <a:pt x="131" y="43"/>
                      <a:pt x="137" y="49"/>
                    </a:cubicBezTo>
                    <a:cubicBezTo>
                      <a:pt x="143" y="54"/>
                      <a:pt x="136" y="63"/>
                      <a:pt x="133" y="67"/>
                    </a:cubicBezTo>
                    <a:cubicBezTo>
                      <a:pt x="129" y="73"/>
                      <a:pt x="123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7"/>
                      <a:pt x="97" y="51"/>
                    </a:cubicBezTo>
                    <a:cubicBezTo>
                      <a:pt x="102" y="50"/>
                      <a:pt x="107" y="48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39"/>
                      <a:pt x="93" y="47"/>
                    </a:cubicBezTo>
                    <a:cubicBezTo>
                      <a:pt x="94" y="48"/>
                      <a:pt x="94" y="49"/>
                      <a:pt x="94" y="49"/>
                    </a:cubicBezTo>
                    <a:cubicBezTo>
                      <a:pt x="93" y="49"/>
                      <a:pt x="93" y="50"/>
                      <a:pt x="93" y="50"/>
                    </a:cubicBezTo>
                    <a:cubicBezTo>
                      <a:pt x="87" y="52"/>
                      <a:pt x="81" y="54"/>
                      <a:pt x="75" y="57"/>
                    </a:cubicBezTo>
                    <a:cubicBezTo>
                      <a:pt x="69" y="54"/>
                      <a:pt x="62" y="52"/>
                      <a:pt x="56" y="49"/>
                    </a:cubicBezTo>
                    <a:cubicBezTo>
                      <a:pt x="56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7"/>
                      <a:pt x="11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0"/>
                    </a:cubicBezTo>
                    <a:cubicBezTo>
                      <a:pt x="44" y="74"/>
                      <a:pt x="38" y="78"/>
                      <a:pt x="33" y="83"/>
                    </a:cubicBezTo>
                    <a:cubicBezTo>
                      <a:pt x="32" y="82"/>
                      <a:pt x="31" y="81"/>
                      <a:pt x="30" y="81"/>
                    </a:cubicBezTo>
                    <a:close/>
                    <a:moveTo>
                      <a:pt x="51" y="99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4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1"/>
                      <a:pt x="44" y="96"/>
                      <a:pt x="51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1628332" y="1222490"/>
                <a:ext cx="67204" cy="186041"/>
              </a:xfrm>
              <a:custGeom>
                <a:avLst/>
                <a:gdLst>
                  <a:gd name="T0" fmla="*/ 3 w 35"/>
                  <a:gd name="T1" fmla="*/ 54 h 96"/>
                  <a:gd name="T2" fmla="*/ 9 w 35"/>
                  <a:gd name="T3" fmla="*/ 15 h 96"/>
                  <a:gd name="T4" fmla="*/ 21 w 35"/>
                  <a:gd name="T5" fmla="*/ 6 h 96"/>
                  <a:gd name="T6" fmla="*/ 31 w 35"/>
                  <a:gd name="T7" fmla="*/ 20 h 96"/>
                  <a:gd name="T8" fmla="*/ 32 w 35"/>
                  <a:gd name="T9" fmla="*/ 55 h 96"/>
                  <a:gd name="T10" fmla="*/ 30 w 35"/>
                  <a:gd name="T11" fmla="*/ 73 h 96"/>
                  <a:gd name="T12" fmla="*/ 23 w 35"/>
                  <a:gd name="T13" fmla="*/ 91 h 96"/>
                  <a:gd name="T14" fmla="*/ 13 w 35"/>
                  <a:gd name="T15" fmla="*/ 80 h 96"/>
                  <a:gd name="T16" fmla="*/ 12 w 35"/>
                  <a:gd name="T17" fmla="*/ 62 h 96"/>
                  <a:gd name="T18" fmla="*/ 13 w 35"/>
                  <a:gd name="T19" fmla="*/ 38 h 96"/>
                  <a:gd name="T20" fmla="*/ 15 w 35"/>
                  <a:gd name="T21" fmla="*/ 34 h 96"/>
                  <a:gd name="T22" fmla="*/ 24 w 35"/>
                  <a:gd name="T23" fmla="*/ 39 h 96"/>
                  <a:gd name="T24" fmla="*/ 24 w 35"/>
                  <a:gd name="T25" fmla="*/ 47 h 96"/>
                  <a:gd name="T26" fmla="*/ 22 w 35"/>
                  <a:gd name="T27" fmla="*/ 71 h 96"/>
                  <a:gd name="T28" fmla="*/ 25 w 35"/>
                  <a:gd name="T29" fmla="*/ 71 h 96"/>
                  <a:gd name="T30" fmla="*/ 27 w 35"/>
                  <a:gd name="T31" fmla="*/ 47 h 96"/>
                  <a:gd name="T32" fmla="*/ 21 w 35"/>
                  <a:gd name="T33" fmla="*/ 30 h 96"/>
                  <a:gd name="T34" fmla="*/ 9 w 35"/>
                  <a:gd name="T35" fmla="*/ 44 h 96"/>
                  <a:gd name="T36" fmla="*/ 10 w 35"/>
                  <a:gd name="T37" fmla="*/ 75 h 96"/>
                  <a:gd name="T38" fmla="*/ 19 w 35"/>
                  <a:gd name="T39" fmla="*/ 95 h 96"/>
                  <a:gd name="T40" fmla="*/ 33 w 35"/>
                  <a:gd name="T41" fmla="*/ 73 h 96"/>
                  <a:gd name="T42" fmla="*/ 35 w 35"/>
                  <a:gd name="T43" fmla="*/ 32 h 96"/>
                  <a:gd name="T44" fmla="*/ 26 w 35"/>
                  <a:gd name="T45" fmla="*/ 5 h 96"/>
                  <a:gd name="T46" fmla="*/ 7 w 35"/>
                  <a:gd name="T47" fmla="*/ 14 h 96"/>
                  <a:gd name="T48" fmla="*/ 2 w 35"/>
                  <a:gd name="T49" fmla="*/ 31 h 96"/>
                  <a:gd name="T50" fmla="*/ 0 w 35"/>
                  <a:gd name="T51" fmla="*/ 54 h 96"/>
                  <a:gd name="T52" fmla="*/ 3 w 35"/>
                  <a:gd name="T53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96">
                    <a:moveTo>
                      <a:pt x="3" y="54"/>
                    </a:moveTo>
                    <a:cubicBezTo>
                      <a:pt x="4" y="42"/>
                      <a:pt x="3" y="27"/>
                      <a:pt x="9" y="15"/>
                    </a:cubicBezTo>
                    <a:cubicBezTo>
                      <a:pt x="12" y="11"/>
                      <a:pt x="16" y="6"/>
                      <a:pt x="21" y="6"/>
                    </a:cubicBezTo>
                    <a:cubicBezTo>
                      <a:pt x="28" y="6"/>
                      <a:pt x="31" y="15"/>
                      <a:pt x="31" y="20"/>
                    </a:cubicBezTo>
                    <a:cubicBezTo>
                      <a:pt x="33" y="31"/>
                      <a:pt x="32" y="44"/>
                      <a:pt x="32" y="55"/>
                    </a:cubicBezTo>
                    <a:cubicBezTo>
                      <a:pt x="31" y="61"/>
                      <a:pt x="31" y="67"/>
                      <a:pt x="30" y="73"/>
                    </a:cubicBezTo>
                    <a:cubicBezTo>
                      <a:pt x="30" y="79"/>
                      <a:pt x="29" y="87"/>
                      <a:pt x="23" y="91"/>
                    </a:cubicBezTo>
                    <a:cubicBezTo>
                      <a:pt x="16" y="96"/>
                      <a:pt x="14" y="85"/>
                      <a:pt x="13" y="80"/>
                    </a:cubicBezTo>
                    <a:cubicBezTo>
                      <a:pt x="13" y="74"/>
                      <a:pt x="12" y="68"/>
                      <a:pt x="12" y="62"/>
                    </a:cubicBezTo>
                    <a:cubicBezTo>
                      <a:pt x="11" y="54"/>
                      <a:pt x="12" y="46"/>
                      <a:pt x="13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8" y="29"/>
                      <a:pt x="24" y="36"/>
                      <a:pt x="24" y="39"/>
                    </a:cubicBezTo>
                    <a:cubicBezTo>
                      <a:pt x="24" y="42"/>
                      <a:pt x="24" y="44"/>
                      <a:pt x="24" y="47"/>
                    </a:cubicBezTo>
                    <a:cubicBezTo>
                      <a:pt x="24" y="55"/>
                      <a:pt x="24" y="63"/>
                      <a:pt x="22" y="71"/>
                    </a:cubicBezTo>
                    <a:cubicBezTo>
                      <a:pt x="21" y="72"/>
                      <a:pt x="24" y="73"/>
                      <a:pt x="25" y="71"/>
                    </a:cubicBezTo>
                    <a:cubicBezTo>
                      <a:pt x="27" y="64"/>
                      <a:pt x="27" y="55"/>
                      <a:pt x="27" y="47"/>
                    </a:cubicBezTo>
                    <a:cubicBezTo>
                      <a:pt x="27" y="41"/>
                      <a:pt x="28" y="32"/>
                      <a:pt x="21" y="30"/>
                    </a:cubicBezTo>
                    <a:cubicBezTo>
                      <a:pt x="12" y="27"/>
                      <a:pt x="10" y="37"/>
                      <a:pt x="9" y="44"/>
                    </a:cubicBezTo>
                    <a:cubicBezTo>
                      <a:pt x="8" y="54"/>
                      <a:pt x="9" y="65"/>
                      <a:pt x="10" y="75"/>
                    </a:cubicBezTo>
                    <a:cubicBezTo>
                      <a:pt x="11" y="81"/>
                      <a:pt x="10" y="95"/>
                      <a:pt x="19" y="95"/>
                    </a:cubicBezTo>
                    <a:cubicBezTo>
                      <a:pt x="31" y="95"/>
                      <a:pt x="32" y="82"/>
                      <a:pt x="33" y="73"/>
                    </a:cubicBezTo>
                    <a:cubicBezTo>
                      <a:pt x="35" y="59"/>
                      <a:pt x="35" y="46"/>
                      <a:pt x="35" y="32"/>
                    </a:cubicBezTo>
                    <a:cubicBezTo>
                      <a:pt x="35" y="23"/>
                      <a:pt x="35" y="11"/>
                      <a:pt x="26" y="5"/>
                    </a:cubicBezTo>
                    <a:cubicBezTo>
                      <a:pt x="19" y="0"/>
                      <a:pt x="10" y="8"/>
                      <a:pt x="7" y="14"/>
                    </a:cubicBezTo>
                    <a:cubicBezTo>
                      <a:pt x="4" y="19"/>
                      <a:pt x="3" y="25"/>
                      <a:pt x="2" y="31"/>
                    </a:cubicBezTo>
                    <a:cubicBezTo>
                      <a:pt x="1" y="38"/>
                      <a:pt x="1" y="46"/>
                      <a:pt x="0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737652" y="2880893"/>
                <a:ext cx="259802" cy="177026"/>
              </a:xfrm>
              <a:custGeom>
                <a:avLst/>
                <a:gdLst>
                  <a:gd name="T0" fmla="*/ 68 w 134"/>
                  <a:gd name="T1" fmla="*/ 90 h 91"/>
                  <a:gd name="T2" fmla="*/ 132 w 134"/>
                  <a:gd name="T3" fmla="*/ 91 h 91"/>
                  <a:gd name="T4" fmla="*/ 132 w 134"/>
                  <a:gd name="T5" fmla="*/ 91 h 91"/>
                  <a:gd name="T6" fmla="*/ 132 w 134"/>
                  <a:gd name="T7" fmla="*/ 50 h 91"/>
                  <a:gd name="T8" fmla="*/ 133 w 134"/>
                  <a:gd name="T9" fmla="*/ 3 h 91"/>
                  <a:gd name="T10" fmla="*/ 100 w 134"/>
                  <a:gd name="T11" fmla="*/ 2 h 91"/>
                  <a:gd name="T12" fmla="*/ 33 w 134"/>
                  <a:gd name="T13" fmla="*/ 0 h 91"/>
                  <a:gd name="T14" fmla="*/ 1 w 134"/>
                  <a:gd name="T15" fmla="*/ 1 h 91"/>
                  <a:gd name="T16" fmla="*/ 1 w 134"/>
                  <a:gd name="T17" fmla="*/ 14 h 91"/>
                  <a:gd name="T18" fmla="*/ 5 w 134"/>
                  <a:gd name="T19" fmla="*/ 86 h 91"/>
                  <a:gd name="T20" fmla="*/ 8 w 134"/>
                  <a:gd name="T21" fmla="*/ 87 h 91"/>
                  <a:gd name="T22" fmla="*/ 38 w 134"/>
                  <a:gd name="T23" fmla="*/ 86 h 91"/>
                  <a:gd name="T24" fmla="*/ 29 w 134"/>
                  <a:gd name="T25" fmla="*/ 71 h 91"/>
                  <a:gd name="T26" fmla="*/ 55 w 134"/>
                  <a:gd name="T27" fmla="*/ 47 h 91"/>
                  <a:gd name="T28" fmla="*/ 70 w 134"/>
                  <a:gd name="T29" fmla="*/ 57 h 91"/>
                  <a:gd name="T30" fmla="*/ 81 w 134"/>
                  <a:gd name="T31" fmla="*/ 48 h 91"/>
                  <a:gd name="T32" fmla="*/ 129 w 134"/>
                  <a:gd name="T33" fmla="*/ 88 h 91"/>
                  <a:gd name="T34" fmla="*/ 38 w 134"/>
                  <a:gd name="T35" fmla="*/ 86 h 91"/>
                  <a:gd name="T36" fmla="*/ 129 w 134"/>
                  <a:gd name="T37" fmla="*/ 50 h 91"/>
                  <a:gd name="T38" fmla="*/ 88 w 134"/>
                  <a:gd name="T39" fmla="*/ 42 h 91"/>
                  <a:gd name="T40" fmla="*/ 130 w 134"/>
                  <a:gd name="T41" fmla="*/ 7 h 91"/>
                  <a:gd name="T42" fmla="*/ 32 w 134"/>
                  <a:gd name="T43" fmla="*/ 3 h 91"/>
                  <a:gd name="T44" fmla="*/ 101 w 134"/>
                  <a:gd name="T45" fmla="*/ 5 h 91"/>
                  <a:gd name="T46" fmla="*/ 97 w 134"/>
                  <a:gd name="T47" fmla="*/ 30 h 91"/>
                  <a:gd name="T48" fmla="*/ 69 w 134"/>
                  <a:gd name="T49" fmla="*/ 55 h 91"/>
                  <a:gd name="T50" fmla="*/ 33 w 134"/>
                  <a:gd name="T51" fmla="*/ 24 h 91"/>
                  <a:gd name="T52" fmla="*/ 32 w 134"/>
                  <a:gd name="T53" fmla="*/ 3 h 91"/>
                  <a:gd name="T54" fmla="*/ 4 w 134"/>
                  <a:gd name="T55" fmla="*/ 16 h 91"/>
                  <a:gd name="T56" fmla="*/ 31 w 134"/>
                  <a:gd name="T57" fmla="*/ 26 h 91"/>
                  <a:gd name="T58" fmla="*/ 53 w 134"/>
                  <a:gd name="T59" fmla="*/ 45 h 91"/>
                  <a:gd name="T60" fmla="*/ 9 w 134"/>
                  <a:gd name="T61" fmla="*/ 84 h 91"/>
                  <a:gd name="T62" fmla="*/ 5 w 134"/>
                  <a:gd name="T63" fmla="*/ 3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1">
                    <a:moveTo>
                      <a:pt x="36" y="89"/>
                    </a:moveTo>
                    <a:cubicBezTo>
                      <a:pt x="47" y="89"/>
                      <a:pt x="57" y="90"/>
                      <a:pt x="68" y="90"/>
                    </a:cubicBezTo>
                    <a:cubicBezTo>
                      <a:pt x="89" y="91"/>
                      <a:pt x="110" y="91"/>
                      <a:pt x="131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0"/>
                      <a:pt x="133" y="90"/>
                      <a:pt x="133" y="90"/>
                    </a:cubicBezTo>
                    <a:cubicBezTo>
                      <a:pt x="133" y="76"/>
                      <a:pt x="132" y="63"/>
                      <a:pt x="132" y="50"/>
                    </a:cubicBezTo>
                    <a:cubicBezTo>
                      <a:pt x="132" y="42"/>
                      <a:pt x="132" y="33"/>
                      <a:pt x="133" y="25"/>
                    </a:cubicBezTo>
                    <a:cubicBezTo>
                      <a:pt x="133" y="18"/>
                      <a:pt x="134" y="10"/>
                      <a:pt x="133" y="3"/>
                    </a:cubicBezTo>
                    <a:cubicBezTo>
                      <a:pt x="133" y="2"/>
                      <a:pt x="132" y="1"/>
                      <a:pt x="131" y="1"/>
                    </a:cubicBezTo>
                    <a:cubicBezTo>
                      <a:pt x="120" y="3"/>
                      <a:pt x="110" y="2"/>
                      <a:pt x="100" y="2"/>
                    </a:cubicBezTo>
                    <a:cubicBezTo>
                      <a:pt x="88" y="2"/>
                      <a:pt x="77" y="2"/>
                      <a:pt x="66" y="1"/>
                    </a:cubicBezTo>
                    <a:cubicBezTo>
                      <a:pt x="55" y="1"/>
                      <a:pt x="44" y="1"/>
                      <a:pt x="33" y="0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1" y="10"/>
                      <a:pt x="1" y="14"/>
                    </a:cubicBezTo>
                    <a:cubicBezTo>
                      <a:pt x="1" y="21"/>
                      <a:pt x="1" y="28"/>
                      <a:pt x="2" y="34"/>
                    </a:cubicBezTo>
                    <a:cubicBezTo>
                      <a:pt x="3" y="52"/>
                      <a:pt x="3" y="69"/>
                      <a:pt x="5" y="86"/>
                    </a:cubicBezTo>
                    <a:cubicBezTo>
                      <a:pt x="5" y="87"/>
                      <a:pt x="6" y="87"/>
                      <a:pt x="7" y="87"/>
                    </a:cubicBezTo>
                    <a:cubicBezTo>
                      <a:pt x="7" y="87"/>
                      <a:pt x="7" y="87"/>
                      <a:pt x="8" y="87"/>
                    </a:cubicBezTo>
                    <a:cubicBezTo>
                      <a:pt x="17" y="88"/>
                      <a:pt x="27" y="89"/>
                      <a:pt x="36" y="89"/>
                    </a:cubicBezTo>
                    <a:close/>
                    <a:moveTo>
                      <a:pt x="38" y="86"/>
                    </a:moveTo>
                    <a:cubicBezTo>
                      <a:pt x="30" y="86"/>
                      <a:pt x="21" y="86"/>
                      <a:pt x="12" y="85"/>
                    </a:cubicBezTo>
                    <a:cubicBezTo>
                      <a:pt x="18" y="80"/>
                      <a:pt x="24" y="76"/>
                      <a:pt x="29" y="71"/>
                    </a:cubicBezTo>
                    <a:cubicBezTo>
                      <a:pt x="38" y="64"/>
                      <a:pt x="48" y="56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0"/>
                      <a:pt x="63" y="54"/>
                      <a:pt x="68" y="58"/>
                    </a:cubicBezTo>
                    <a:cubicBezTo>
                      <a:pt x="68" y="58"/>
                      <a:pt x="70" y="58"/>
                      <a:pt x="70" y="57"/>
                    </a:cubicBezTo>
                    <a:cubicBezTo>
                      <a:pt x="70" y="57"/>
                      <a:pt x="71" y="57"/>
                      <a:pt x="71" y="57"/>
                    </a:cubicBezTo>
                    <a:cubicBezTo>
                      <a:pt x="74" y="53"/>
                      <a:pt x="77" y="51"/>
                      <a:pt x="81" y="48"/>
                    </a:cubicBezTo>
                    <a:cubicBezTo>
                      <a:pt x="82" y="47"/>
                      <a:pt x="84" y="45"/>
                      <a:pt x="85" y="44"/>
                    </a:cubicBezTo>
                    <a:cubicBezTo>
                      <a:pt x="101" y="57"/>
                      <a:pt x="115" y="73"/>
                      <a:pt x="129" y="88"/>
                    </a:cubicBezTo>
                    <a:cubicBezTo>
                      <a:pt x="109" y="88"/>
                      <a:pt x="89" y="88"/>
                      <a:pt x="70" y="87"/>
                    </a:cubicBezTo>
                    <a:cubicBezTo>
                      <a:pt x="59" y="87"/>
                      <a:pt x="48" y="87"/>
                      <a:pt x="38" y="86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30" y="42"/>
                      <a:pt x="129" y="50"/>
                    </a:cubicBezTo>
                    <a:cubicBezTo>
                      <a:pt x="129" y="62"/>
                      <a:pt x="130" y="73"/>
                      <a:pt x="130" y="85"/>
                    </a:cubicBezTo>
                    <a:cubicBezTo>
                      <a:pt x="117" y="70"/>
                      <a:pt x="103" y="55"/>
                      <a:pt x="88" y="42"/>
                    </a:cubicBezTo>
                    <a:cubicBezTo>
                      <a:pt x="91" y="39"/>
                      <a:pt x="95" y="36"/>
                      <a:pt x="99" y="33"/>
                    </a:cubicBezTo>
                    <a:cubicBezTo>
                      <a:pt x="109" y="24"/>
                      <a:pt x="120" y="16"/>
                      <a:pt x="130" y="7"/>
                    </a:cubicBezTo>
                    <a:cubicBezTo>
                      <a:pt x="131" y="14"/>
                      <a:pt x="130" y="20"/>
                      <a:pt x="130" y="27"/>
                    </a:cubicBezTo>
                    <a:close/>
                    <a:moveTo>
                      <a:pt x="32" y="3"/>
                    </a:moveTo>
                    <a:cubicBezTo>
                      <a:pt x="43" y="4"/>
                      <a:pt x="55" y="4"/>
                      <a:pt x="66" y="4"/>
                    </a:cubicBezTo>
                    <a:cubicBezTo>
                      <a:pt x="78" y="5"/>
                      <a:pt x="90" y="5"/>
                      <a:pt x="101" y="5"/>
                    </a:cubicBezTo>
                    <a:cubicBezTo>
                      <a:pt x="111" y="5"/>
                      <a:pt x="120" y="5"/>
                      <a:pt x="129" y="4"/>
                    </a:cubicBezTo>
                    <a:cubicBezTo>
                      <a:pt x="119" y="13"/>
                      <a:pt x="108" y="21"/>
                      <a:pt x="97" y="30"/>
                    </a:cubicBezTo>
                    <a:cubicBezTo>
                      <a:pt x="91" y="35"/>
                      <a:pt x="85" y="40"/>
                      <a:pt x="79" y="45"/>
                    </a:cubicBezTo>
                    <a:cubicBezTo>
                      <a:pt x="76" y="48"/>
                      <a:pt x="72" y="51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7" y="45"/>
                      <a:pt x="45" y="34"/>
                      <a:pt x="33" y="24"/>
                    </a:cubicBezTo>
                    <a:cubicBezTo>
                      <a:pt x="25" y="17"/>
                      <a:pt x="16" y="10"/>
                      <a:pt x="8" y="4"/>
                    </a:cubicBezTo>
                    <a:cubicBezTo>
                      <a:pt x="16" y="4"/>
                      <a:pt x="24" y="3"/>
                      <a:pt x="32" y="3"/>
                    </a:cubicBezTo>
                    <a:close/>
                    <a:moveTo>
                      <a:pt x="5" y="35"/>
                    </a:moveTo>
                    <a:cubicBezTo>
                      <a:pt x="4" y="29"/>
                      <a:pt x="4" y="22"/>
                      <a:pt x="4" y="16"/>
                    </a:cubicBezTo>
                    <a:cubicBezTo>
                      <a:pt x="4" y="12"/>
                      <a:pt x="3" y="8"/>
                      <a:pt x="4" y="4"/>
                    </a:cubicBezTo>
                    <a:cubicBezTo>
                      <a:pt x="13" y="11"/>
                      <a:pt x="22" y="19"/>
                      <a:pt x="31" y="26"/>
                    </a:cubicBezTo>
                    <a:cubicBezTo>
                      <a:pt x="39" y="32"/>
                      <a:pt x="46" y="38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46" y="54"/>
                      <a:pt x="36" y="61"/>
                      <a:pt x="28" y="68"/>
                    </a:cubicBezTo>
                    <a:cubicBezTo>
                      <a:pt x="22" y="74"/>
                      <a:pt x="14" y="78"/>
                      <a:pt x="9" y="84"/>
                    </a:cubicBezTo>
                    <a:cubicBezTo>
                      <a:pt x="9" y="84"/>
                      <a:pt x="8" y="84"/>
                      <a:pt x="8" y="84"/>
                    </a:cubicBezTo>
                    <a:cubicBezTo>
                      <a:pt x="6" y="68"/>
                      <a:pt x="6" y="52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7" name="Freeform 19"/>
              <p:cNvSpPr>
                <a:spLocks noEditPoints="1"/>
              </p:cNvSpPr>
              <p:nvPr/>
            </p:nvSpPr>
            <p:spPr bwMode="auto">
              <a:xfrm>
                <a:off x="861407" y="3113649"/>
                <a:ext cx="228658" cy="190139"/>
              </a:xfrm>
              <a:custGeom>
                <a:avLst/>
                <a:gdLst>
                  <a:gd name="T0" fmla="*/ 104 w 118"/>
                  <a:gd name="T1" fmla="*/ 15 h 98"/>
                  <a:gd name="T2" fmla="*/ 43 w 118"/>
                  <a:gd name="T3" fmla="*/ 4 h 98"/>
                  <a:gd name="T4" fmla="*/ 15 w 118"/>
                  <a:gd name="T5" fmla="*/ 20 h 98"/>
                  <a:gd name="T6" fmla="*/ 7 w 118"/>
                  <a:gd name="T7" fmla="*/ 50 h 98"/>
                  <a:gd name="T8" fmla="*/ 20 w 118"/>
                  <a:gd name="T9" fmla="*/ 72 h 98"/>
                  <a:gd name="T10" fmla="*/ 3 w 118"/>
                  <a:gd name="T11" fmla="*/ 94 h 98"/>
                  <a:gd name="T12" fmla="*/ 3 w 118"/>
                  <a:gd name="T13" fmla="*/ 94 h 98"/>
                  <a:gd name="T14" fmla="*/ 2 w 118"/>
                  <a:gd name="T15" fmla="*/ 95 h 98"/>
                  <a:gd name="T16" fmla="*/ 3 w 118"/>
                  <a:gd name="T17" fmla="*/ 97 h 98"/>
                  <a:gd name="T18" fmla="*/ 40 w 118"/>
                  <a:gd name="T19" fmla="*/ 75 h 98"/>
                  <a:gd name="T20" fmla="*/ 104 w 118"/>
                  <a:gd name="T21" fmla="*/ 64 h 98"/>
                  <a:gd name="T22" fmla="*/ 117 w 118"/>
                  <a:gd name="T23" fmla="*/ 37 h 98"/>
                  <a:gd name="T24" fmla="*/ 104 w 118"/>
                  <a:gd name="T25" fmla="*/ 15 h 98"/>
                  <a:gd name="T26" fmla="*/ 103 w 118"/>
                  <a:gd name="T27" fmla="*/ 61 h 98"/>
                  <a:gd name="T28" fmla="*/ 39 w 118"/>
                  <a:gd name="T29" fmla="*/ 72 h 98"/>
                  <a:gd name="T30" fmla="*/ 39 w 118"/>
                  <a:gd name="T31" fmla="*/ 72 h 98"/>
                  <a:gd name="T32" fmla="*/ 38 w 118"/>
                  <a:gd name="T33" fmla="*/ 73 h 98"/>
                  <a:gd name="T34" fmla="*/ 10 w 118"/>
                  <a:gd name="T35" fmla="*/ 93 h 98"/>
                  <a:gd name="T36" fmla="*/ 23 w 118"/>
                  <a:gd name="T37" fmla="*/ 72 h 98"/>
                  <a:gd name="T38" fmla="*/ 23 w 118"/>
                  <a:gd name="T39" fmla="*/ 72 h 98"/>
                  <a:gd name="T40" fmla="*/ 22 w 118"/>
                  <a:gd name="T41" fmla="*/ 70 h 98"/>
                  <a:gd name="T42" fmla="*/ 10 w 118"/>
                  <a:gd name="T43" fmla="*/ 42 h 98"/>
                  <a:gd name="T44" fmla="*/ 27 w 118"/>
                  <a:gd name="T45" fmla="*/ 13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3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4" y="15"/>
                    </a:moveTo>
                    <a:cubicBezTo>
                      <a:pt x="87" y="1"/>
                      <a:pt x="64" y="0"/>
                      <a:pt x="43" y="4"/>
                    </a:cubicBezTo>
                    <a:cubicBezTo>
                      <a:pt x="33" y="6"/>
                      <a:pt x="21" y="11"/>
                      <a:pt x="15" y="20"/>
                    </a:cubicBezTo>
                    <a:cubicBezTo>
                      <a:pt x="9" y="28"/>
                      <a:pt x="6" y="40"/>
                      <a:pt x="7" y="50"/>
                    </a:cubicBezTo>
                    <a:cubicBezTo>
                      <a:pt x="8" y="59"/>
                      <a:pt x="13" y="66"/>
                      <a:pt x="20" y="72"/>
                    </a:cubicBezTo>
                    <a:cubicBezTo>
                      <a:pt x="19" y="81"/>
                      <a:pt x="10" y="89"/>
                      <a:pt x="3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5"/>
                      <a:pt x="3" y="95"/>
                      <a:pt x="2" y="95"/>
                    </a:cubicBezTo>
                    <a:cubicBezTo>
                      <a:pt x="0" y="95"/>
                      <a:pt x="1" y="98"/>
                      <a:pt x="3" y="97"/>
                    </a:cubicBezTo>
                    <a:cubicBezTo>
                      <a:pt x="17" y="95"/>
                      <a:pt x="33" y="87"/>
                      <a:pt x="40" y="75"/>
                    </a:cubicBezTo>
                    <a:cubicBezTo>
                      <a:pt x="61" y="75"/>
                      <a:pt x="86" y="78"/>
                      <a:pt x="104" y="64"/>
                    </a:cubicBezTo>
                    <a:cubicBezTo>
                      <a:pt x="112" y="57"/>
                      <a:pt x="118" y="48"/>
                      <a:pt x="117" y="37"/>
                    </a:cubicBezTo>
                    <a:cubicBezTo>
                      <a:pt x="117" y="28"/>
                      <a:pt x="111" y="20"/>
                      <a:pt x="104" y="15"/>
                    </a:cubicBezTo>
                    <a:close/>
                    <a:moveTo>
                      <a:pt x="103" y="61"/>
                    </a:moveTo>
                    <a:cubicBezTo>
                      <a:pt x="86" y="76"/>
                      <a:pt x="60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32" y="83"/>
                      <a:pt x="21" y="90"/>
                      <a:pt x="10" y="93"/>
                    </a:cubicBezTo>
                    <a:cubicBezTo>
                      <a:pt x="16" y="87"/>
                      <a:pt x="22" y="80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1"/>
                      <a:pt x="23" y="71"/>
                      <a:pt x="22" y="70"/>
                    </a:cubicBezTo>
                    <a:cubicBezTo>
                      <a:pt x="14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3"/>
                    </a:cubicBezTo>
                    <a:cubicBezTo>
                      <a:pt x="37" y="7"/>
                      <a:pt x="50" y="5"/>
                      <a:pt x="62" y="5"/>
                    </a:cubicBezTo>
                    <a:cubicBezTo>
                      <a:pt x="73" y="5"/>
                      <a:pt x="83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8" y="42"/>
                      <a:pt x="111" y="53"/>
                      <a:pt x="103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1026143" y="2022678"/>
                <a:ext cx="345036" cy="207350"/>
              </a:xfrm>
              <a:custGeom>
                <a:avLst/>
                <a:gdLst>
                  <a:gd name="T0" fmla="*/ 145 w 178"/>
                  <a:gd name="T1" fmla="*/ 85 h 107"/>
                  <a:gd name="T2" fmla="*/ 175 w 178"/>
                  <a:gd name="T3" fmla="*/ 78 h 107"/>
                  <a:gd name="T4" fmla="*/ 151 w 178"/>
                  <a:gd name="T5" fmla="*/ 60 h 107"/>
                  <a:gd name="T6" fmla="*/ 84 w 178"/>
                  <a:gd name="T7" fmla="*/ 15 h 107"/>
                  <a:gd name="T8" fmla="*/ 4 w 178"/>
                  <a:gd name="T9" fmla="*/ 64 h 107"/>
                  <a:gd name="T10" fmla="*/ 88 w 178"/>
                  <a:gd name="T11" fmla="*/ 99 h 107"/>
                  <a:gd name="T12" fmla="*/ 108 w 178"/>
                  <a:gd name="T13" fmla="*/ 67 h 107"/>
                  <a:gd name="T14" fmla="*/ 66 w 178"/>
                  <a:gd name="T15" fmla="*/ 72 h 107"/>
                  <a:gd name="T16" fmla="*/ 66 w 178"/>
                  <a:gd name="T17" fmla="*/ 60 h 107"/>
                  <a:gd name="T18" fmla="*/ 70 w 178"/>
                  <a:gd name="T19" fmla="*/ 46 h 107"/>
                  <a:gd name="T20" fmla="*/ 76 w 178"/>
                  <a:gd name="T21" fmla="*/ 44 h 107"/>
                  <a:gd name="T22" fmla="*/ 104 w 178"/>
                  <a:gd name="T23" fmla="*/ 56 h 107"/>
                  <a:gd name="T24" fmla="*/ 147 w 178"/>
                  <a:gd name="T25" fmla="*/ 76 h 107"/>
                  <a:gd name="T26" fmla="*/ 59 w 178"/>
                  <a:gd name="T27" fmla="*/ 51 h 107"/>
                  <a:gd name="T28" fmla="*/ 56 w 178"/>
                  <a:gd name="T29" fmla="*/ 48 h 107"/>
                  <a:gd name="T30" fmla="*/ 60 w 178"/>
                  <a:gd name="T31" fmla="*/ 51 h 107"/>
                  <a:gd name="T32" fmla="*/ 152 w 178"/>
                  <a:gd name="T33" fmla="*/ 63 h 107"/>
                  <a:gd name="T34" fmla="*/ 158 w 178"/>
                  <a:gd name="T35" fmla="*/ 65 h 107"/>
                  <a:gd name="T36" fmla="*/ 149 w 178"/>
                  <a:gd name="T37" fmla="*/ 83 h 107"/>
                  <a:gd name="T38" fmla="*/ 166 w 178"/>
                  <a:gd name="T39" fmla="*/ 67 h 107"/>
                  <a:gd name="T40" fmla="*/ 162 w 178"/>
                  <a:gd name="T41" fmla="*/ 83 h 107"/>
                  <a:gd name="T42" fmla="*/ 157 w 178"/>
                  <a:gd name="T43" fmla="*/ 84 h 107"/>
                  <a:gd name="T44" fmla="*/ 161 w 178"/>
                  <a:gd name="T45" fmla="*/ 65 h 107"/>
                  <a:gd name="T46" fmla="*/ 172 w 178"/>
                  <a:gd name="T47" fmla="*/ 76 h 107"/>
                  <a:gd name="T48" fmla="*/ 168 w 178"/>
                  <a:gd name="T49" fmla="*/ 69 h 107"/>
                  <a:gd name="T50" fmla="*/ 172 w 178"/>
                  <a:gd name="T51" fmla="*/ 76 h 107"/>
                  <a:gd name="T52" fmla="*/ 17 w 178"/>
                  <a:gd name="T53" fmla="*/ 21 h 107"/>
                  <a:gd name="T54" fmla="*/ 114 w 178"/>
                  <a:gd name="T55" fmla="*/ 46 h 107"/>
                  <a:gd name="T56" fmla="*/ 149 w 178"/>
                  <a:gd name="T57" fmla="*/ 63 h 107"/>
                  <a:gd name="T58" fmla="*/ 149 w 178"/>
                  <a:gd name="T59" fmla="*/ 65 h 107"/>
                  <a:gd name="T60" fmla="*/ 88 w 178"/>
                  <a:gd name="T61" fmla="*/ 48 h 107"/>
                  <a:gd name="T62" fmla="*/ 76 w 178"/>
                  <a:gd name="T63" fmla="*/ 34 h 107"/>
                  <a:gd name="T64" fmla="*/ 74 w 178"/>
                  <a:gd name="T65" fmla="*/ 42 h 107"/>
                  <a:gd name="T66" fmla="*/ 66 w 178"/>
                  <a:gd name="T67" fmla="*/ 33 h 107"/>
                  <a:gd name="T68" fmla="*/ 68 w 178"/>
                  <a:gd name="T69" fmla="*/ 45 h 107"/>
                  <a:gd name="T70" fmla="*/ 55 w 178"/>
                  <a:gd name="T71" fmla="*/ 44 h 107"/>
                  <a:gd name="T72" fmla="*/ 54 w 178"/>
                  <a:gd name="T73" fmla="*/ 52 h 107"/>
                  <a:gd name="T74" fmla="*/ 63 w 178"/>
                  <a:gd name="T75" fmla="*/ 54 h 107"/>
                  <a:gd name="T76" fmla="*/ 56 w 178"/>
                  <a:gd name="T77" fmla="*/ 62 h 107"/>
                  <a:gd name="T78" fmla="*/ 49 w 178"/>
                  <a:gd name="T79" fmla="*/ 70 h 107"/>
                  <a:gd name="T80" fmla="*/ 60 w 178"/>
                  <a:gd name="T81" fmla="*/ 66 h 107"/>
                  <a:gd name="T82" fmla="*/ 63 w 178"/>
                  <a:gd name="T83" fmla="*/ 72 h 107"/>
                  <a:gd name="T84" fmla="*/ 57 w 178"/>
                  <a:gd name="T85" fmla="*/ 85 h 107"/>
                  <a:gd name="T86" fmla="*/ 66 w 178"/>
                  <a:gd name="T87" fmla="*/ 75 h 107"/>
                  <a:gd name="T88" fmla="*/ 104 w 178"/>
                  <a:gd name="T89" fmla="*/ 70 h 107"/>
                  <a:gd name="T90" fmla="*/ 146 w 178"/>
                  <a:gd name="T91" fmla="*/ 79 h 107"/>
                  <a:gd name="T92" fmla="*/ 111 w 178"/>
                  <a:gd name="T93" fmla="*/ 84 h 107"/>
                  <a:gd name="T94" fmla="*/ 16 w 178"/>
                  <a:gd name="T95" fmla="*/ 82 h 107"/>
                  <a:gd name="T96" fmla="*/ 75 w 178"/>
                  <a:gd name="T97" fmla="*/ 38 h 107"/>
                  <a:gd name="T98" fmla="*/ 68 w 178"/>
                  <a:gd name="T99" fmla="*/ 42 h 107"/>
                  <a:gd name="T100" fmla="*/ 65 w 178"/>
                  <a:gd name="T101" fmla="*/ 36 h 107"/>
                  <a:gd name="T102" fmla="*/ 57 w 178"/>
                  <a:gd name="T103" fmla="*/ 65 h 107"/>
                  <a:gd name="T104" fmla="*/ 53 w 178"/>
                  <a:gd name="T105" fmla="*/ 67 h 107"/>
                  <a:gd name="T106" fmla="*/ 54 w 178"/>
                  <a:gd name="T107" fmla="*/ 65 h 107"/>
                  <a:gd name="T108" fmla="*/ 62 w 178"/>
                  <a:gd name="T109" fmla="*/ 76 h 107"/>
                  <a:gd name="T110" fmla="*/ 59 w 178"/>
                  <a:gd name="T111" fmla="*/ 80 h 107"/>
                  <a:gd name="T112" fmla="*/ 55 w 178"/>
                  <a:gd name="T113" fmla="*/ 8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107">
                    <a:moveTo>
                      <a:pt x="115" y="86"/>
                    </a:moveTo>
                    <a:cubicBezTo>
                      <a:pt x="125" y="82"/>
                      <a:pt x="135" y="83"/>
                      <a:pt x="145" y="85"/>
                    </a:cubicBezTo>
                    <a:cubicBezTo>
                      <a:pt x="145" y="85"/>
                      <a:pt x="146" y="86"/>
                      <a:pt x="147" y="86"/>
                    </a:cubicBezTo>
                    <a:cubicBezTo>
                      <a:pt x="156" y="88"/>
                      <a:pt x="172" y="90"/>
                      <a:pt x="175" y="78"/>
                    </a:cubicBezTo>
                    <a:cubicBezTo>
                      <a:pt x="178" y="65"/>
                      <a:pt x="161" y="62"/>
                      <a:pt x="152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36" y="55"/>
                      <a:pt x="123" y="50"/>
                      <a:pt x="112" y="40"/>
                    </a:cubicBezTo>
                    <a:cubicBezTo>
                      <a:pt x="103" y="31"/>
                      <a:pt x="95" y="21"/>
                      <a:pt x="84" y="15"/>
                    </a:cubicBezTo>
                    <a:cubicBezTo>
                      <a:pt x="66" y="4"/>
                      <a:pt x="39" y="0"/>
                      <a:pt x="21" y="13"/>
                    </a:cubicBezTo>
                    <a:cubicBezTo>
                      <a:pt x="5" y="24"/>
                      <a:pt x="0" y="46"/>
                      <a:pt x="4" y="64"/>
                    </a:cubicBezTo>
                    <a:cubicBezTo>
                      <a:pt x="8" y="83"/>
                      <a:pt x="25" y="97"/>
                      <a:pt x="43" y="103"/>
                    </a:cubicBezTo>
                    <a:cubicBezTo>
                      <a:pt x="58" y="107"/>
                      <a:pt x="74" y="105"/>
                      <a:pt x="88" y="99"/>
                    </a:cubicBezTo>
                    <a:cubicBezTo>
                      <a:pt x="97" y="95"/>
                      <a:pt x="105" y="89"/>
                      <a:pt x="115" y="86"/>
                    </a:cubicBezTo>
                    <a:close/>
                    <a:moveTo>
                      <a:pt x="108" y="67"/>
                    </a:moveTo>
                    <a:cubicBezTo>
                      <a:pt x="96" y="66"/>
                      <a:pt x="81" y="67"/>
                      <a:pt x="69" y="71"/>
                    </a:cubicBezTo>
                    <a:cubicBezTo>
                      <a:pt x="68" y="71"/>
                      <a:pt x="67" y="71"/>
                      <a:pt x="66" y="72"/>
                    </a:cubicBezTo>
                    <a:cubicBezTo>
                      <a:pt x="66" y="69"/>
                      <a:pt x="64" y="66"/>
                      <a:pt x="62" y="65"/>
                    </a:cubicBezTo>
                    <a:cubicBezTo>
                      <a:pt x="64" y="63"/>
                      <a:pt x="65" y="62"/>
                      <a:pt x="66" y="60"/>
                    </a:cubicBezTo>
                    <a:cubicBezTo>
                      <a:pt x="67" y="57"/>
                      <a:pt x="67" y="55"/>
                      <a:pt x="65" y="52"/>
                    </a:cubicBezTo>
                    <a:cubicBezTo>
                      <a:pt x="68" y="51"/>
                      <a:pt x="69" y="49"/>
                      <a:pt x="70" y="46"/>
                    </a:cubicBezTo>
                    <a:cubicBezTo>
                      <a:pt x="71" y="46"/>
                      <a:pt x="72" y="46"/>
                      <a:pt x="72" y="46"/>
                    </a:cubicBezTo>
                    <a:cubicBezTo>
                      <a:pt x="73" y="46"/>
                      <a:pt x="75" y="45"/>
                      <a:pt x="76" y="44"/>
                    </a:cubicBezTo>
                    <a:cubicBezTo>
                      <a:pt x="78" y="47"/>
                      <a:pt x="80" y="48"/>
                      <a:pt x="83" y="49"/>
                    </a:cubicBezTo>
                    <a:cubicBezTo>
                      <a:pt x="90" y="52"/>
                      <a:pt x="97" y="54"/>
                      <a:pt x="104" y="56"/>
                    </a:cubicBezTo>
                    <a:cubicBezTo>
                      <a:pt x="119" y="59"/>
                      <a:pt x="133" y="64"/>
                      <a:pt x="148" y="68"/>
                    </a:cubicBezTo>
                    <a:cubicBezTo>
                      <a:pt x="148" y="70"/>
                      <a:pt x="147" y="73"/>
                      <a:pt x="147" y="76"/>
                    </a:cubicBezTo>
                    <a:cubicBezTo>
                      <a:pt x="135" y="71"/>
                      <a:pt x="122" y="68"/>
                      <a:pt x="108" y="67"/>
                    </a:cubicBezTo>
                    <a:close/>
                    <a:moveTo>
                      <a:pt x="59" y="51"/>
                    </a:moveTo>
                    <a:cubicBezTo>
                      <a:pt x="57" y="51"/>
                      <a:pt x="56" y="50"/>
                      <a:pt x="54" y="49"/>
                    </a:cubicBezTo>
                    <a:cubicBezTo>
                      <a:pt x="52" y="47"/>
                      <a:pt x="55" y="47"/>
                      <a:pt x="56" y="48"/>
                    </a:cubicBezTo>
                    <a:cubicBezTo>
                      <a:pt x="57" y="48"/>
                      <a:pt x="58" y="49"/>
                      <a:pt x="59" y="50"/>
                    </a:cubicBezTo>
                    <a:cubicBezTo>
                      <a:pt x="60" y="50"/>
                      <a:pt x="60" y="50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lose/>
                    <a:moveTo>
                      <a:pt x="152" y="63"/>
                    </a:moveTo>
                    <a:cubicBezTo>
                      <a:pt x="154" y="64"/>
                      <a:pt x="156" y="64"/>
                      <a:pt x="159" y="65"/>
                    </a:cubicBezTo>
                    <a:cubicBezTo>
                      <a:pt x="159" y="65"/>
                      <a:pt x="158" y="65"/>
                      <a:pt x="158" y="65"/>
                    </a:cubicBezTo>
                    <a:cubicBezTo>
                      <a:pt x="157" y="72"/>
                      <a:pt x="155" y="78"/>
                      <a:pt x="154" y="84"/>
                    </a:cubicBezTo>
                    <a:cubicBezTo>
                      <a:pt x="152" y="84"/>
                      <a:pt x="150" y="83"/>
                      <a:pt x="149" y="83"/>
                    </a:cubicBezTo>
                    <a:cubicBezTo>
                      <a:pt x="150" y="77"/>
                      <a:pt x="151" y="70"/>
                      <a:pt x="152" y="63"/>
                    </a:cubicBezTo>
                    <a:close/>
                    <a:moveTo>
                      <a:pt x="166" y="67"/>
                    </a:moveTo>
                    <a:cubicBezTo>
                      <a:pt x="166" y="67"/>
                      <a:pt x="166" y="67"/>
                      <a:pt x="165" y="67"/>
                    </a:cubicBezTo>
                    <a:cubicBezTo>
                      <a:pt x="163" y="72"/>
                      <a:pt x="164" y="78"/>
                      <a:pt x="162" y="83"/>
                    </a:cubicBezTo>
                    <a:cubicBezTo>
                      <a:pt x="162" y="84"/>
                      <a:pt x="162" y="84"/>
                      <a:pt x="162" y="84"/>
                    </a:cubicBezTo>
                    <a:cubicBezTo>
                      <a:pt x="160" y="84"/>
                      <a:pt x="158" y="84"/>
                      <a:pt x="157" y="84"/>
                    </a:cubicBezTo>
                    <a:cubicBezTo>
                      <a:pt x="158" y="78"/>
                      <a:pt x="160" y="72"/>
                      <a:pt x="161" y="66"/>
                    </a:cubicBezTo>
                    <a:cubicBezTo>
                      <a:pt x="161" y="66"/>
                      <a:pt x="161" y="66"/>
                      <a:pt x="161" y="65"/>
                    </a:cubicBezTo>
                    <a:cubicBezTo>
                      <a:pt x="163" y="66"/>
                      <a:pt x="164" y="66"/>
                      <a:pt x="166" y="67"/>
                    </a:cubicBezTo>
                    <a:close/>
                    <a:moveTo>
                      <a:pt x="172" y="76"/>
                    </a:moveTo>
                    <a:cubicBezTo>
                      <a:pt x="172" y="81"/>
                      <a:pt x="169" y="83"/>
                      <a:pt x="165" y="84"/>
                    </a:cubicBezTo>
                    <a:cubicBezTo>
                      <a:pt x="166" y="79"/>
                      <a:pt x="166" y="73"/>
                      <a:pt x="168" y="69"/>
                    </a:cubicBezTo>
                    <a:cubicBezTo>
                      <a:pt x="168" y="69"/>
                      <a:pt x="168" y="68"/>
                      <a:pt x="168" y="68"/>
                    </a:cubicBezTo>
                    <a:cubicBezTo>
                      <a:pt x="171" y="70"/>
                      <a:pt x="173" y="73"/>
                      <a:pt x="172" y="76"/>
                    </a:cubicBezTo>
                    <a:close/>
                    <a:moveTo>
                      <a:pt x="16" y="82"/>
                    </a:moveTo>
                    <a:cubicBezTo>
                      <a:pt x="1" y="64"/>
                      <a:pt x="2" y="38"/>
                      <a:pt x="17" y="21"/>
                    </a:cubicBezTo>
                    <a:cubicBezTo>
                      <a:pt x="33" y="1"/>
                      <a:pt x="66" y="7"/>
                      <a:pt x="86" y="19"/>
                    </a:cubicBezTo>
                    <a:cubicBezTo>
                      <a:pt x="97" y="26"/>
                      <a:pt x="104" y="37"/>
                      <a:pt x="114" y="46"/>
                    </a:cubicBezTo>
                    <a:cubicBezTo>
                      <a:pt x="124" y="54"/>
                      <a:pt x="136" y="58"/>
                      <a:pt x="148" y="62"/>
                    </a:cubicBezTo>
                    <a:cubicBezTo>
                      <a:pt x="148" y="62"/>
                      <a:pt x="148" y="63"/>
                      <a:pt x="149" y="63"/>
                    </a:cubicBezTo>
                    <a:cubicBezTo>
                      <a:pt x="149" y="63"/>
                      <a:pt x="149" y="63"/>
                      <a:pt x="149" y="63"/>
                    </a:cubicBezTo>
                    <a:cubicBezTo>
                      <a:pt x="149" y="63"/>
                      <a:pt x="149" y="64"/>
                      <a:pt x="149" y="65"/>
                    </a:cubicBezTo>
                    <a:cubicBezTo>
                      <a:pt x="135" y="62"/>
                      <a:pt x="122" y="58"/>
                      <a:pt x="108" y="54"/>
                    </a:cubicBezTo>
                    <a:cubicBezTo>
                      <a:pt x="101" y="52"/>
                      <a:pt x="94" y="50"/>
                      <a:pt x="88" y="48"/>
                    </a:cubicBezTo>
                    <a:cubicBezTo>
                      <a:pt x="83" y="46"/>
                      <a:pt x="80" y="45"/>
                      <a:pt x="77" y="42"/>
                    </a:cubicBezTo>
                    <a:cubicBezTo>
                      <a:pt x="79" y="39"/>
                      <a:pt x="79" y="35"/>
                      <a:pt x="76" y="34"/>
                    </a:cubicBezTo>
                    <a:cubicBezTo>
                      <a:pt x="75" y="33"/>
                      <a:pt x="72" y="33"/>
                      <a:pt x="72" y="35"/>
                    </a:cubicBezTo>
                    <a:cubicBezTo>
                      <a:pt x="71" y="38"/>
                      <a:pt x="73" y="40"/>
                      <a:pt x="74" y="42"/>
                    </a:cubicBezTo>
                    <a:cubicBezTo>
                      <a:pt x="73" y="43"/>
                      <a:pt x="72" y="43"/>
                      <a:pt x="71" y="43"/>
                    </a:cubicBezTo>
                    <a:cubicBezTo>
                      <a:pt x="71" y="39"/>
                      <a:pt x="69" y="36"/>
                      <a:pt x="66" y="33"/>
                    </a:cubicBezTo>
                    <a:cubicBezTo>
                      <a:pt x="65" y="32"/>
                      <a:pt x="61" y="30"/>
                      <a:pt x="60" y="33"/>
                    </a:cubicBezTo>
                    <a:cubicBezTo>
                      <a:pt x="57" y="37"/>
                      <a:pt x="63" y="42"/>
                      <a:pt x="68" y="45"/>
                    </a:cubicBezTo>
                    <a:cubicBezTo>
                      <a:pt x="67" y="47"/>
                      <a:pt x="66" y="49"/>
                      <a:pt x="64" y="50"/>
                    </a:cubicBezTo>
                    <a:cubicBezTo>
                      <a:pt x="62" y="47"/>
                      <a:pt x="58" y="45"/>
                      <a:pt x="55" y="44"/>
                    </a:cubicBezTo>
                    <a:cubicBezTo>
                      <a:pt x="53" y="44"/>
                      <a:pt x="50" y="44"/>
                      <a:pt x="50" y="47"/>
                    </a:cubicBezTo>
                    <a:cubicBezTo>
                      <a:pt x="50" y="49"/>
                      <a:pt x="52" y="51"/>
                      <a:pt x="54" y="52"/>
                    </a:cubicBezTo>
                    <a:cubicBezTo>
                      <a:pt x="57" y="53"/>
                      <a:pt x="60" y="54"/>
                      <a:pt x="63" y="53"/>
                    </a:cubicBezTo>
                    <a:cubicBezTo>
                      <a:pt x="63" y="53"/>
                      <a:pt x="63" y="54"/>
                      <a:pt x="63" y="54"/>
                    </a:cubicBezTo>
                    <a:cubicBezTo>
                      <a:pt x="65" y="57"/>
                      <a:pt x="63" y="60"/>
                      <a:pt x="60" y="63"/>
                    </a:cubicBezTo>
                    <a:cubicBezTo>
                      <a:pt x="58" y="62"/>
                      <a:pt x="57" y="62"/>
                      <a:pt x="56" y="62"/>
                    </a:cubicBezTo>
                    <a:cubicBezTo>
                      <a:pt x="53" y="62"/>
                      <a:pt x="50" y="62"/>
                      <a:pt x="48" y="64"/>
                    </a:cubicBezTo>
                    <a:cubicBezTo>
                      <a:pt x="46" y="65"/>
                      <a:pt x="47" y="69"/>
                      <a:pt x="49" y="70"/>
                    </a:cubicBezTo>
                    <a:cubicBezTo>
                      <a:pt x="52" y="71"/>
                      <a:pt x="55" y="69"/>
                      <a:pt x="57" y="68"/>
                    </a:cubicBezTo>
                    <a:cubicBezTo>
                      <a:pt x="58" y="68"/>
                      <a:pt x="59" y="67"/>
                      <a:pt x="60" y="66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2" y="68"/>
                      <a:pt x="63" y="70"/>
                      <a:pt x="63" y="72"/>
                    </a:cubicBezTo>
                    <a:cubicBezTo>
                      <a:pt x="58" y="74"/>
                      <a:pt x="52" y="77"/>
                      <a:pt x="52" y="82"/>
                    </a:cubicBezTo>
                    <a:cubicBezTo>
                      <a:pt x="52" y="84"/>
                      <a:pt x="55" y="86"/>
                      <a:pt x="57" y="85"/>
                    </a:cubicBezTo>
                    <a:cubicBezTo>
                      <a:pt x="61" y="84"/>
                      <a:pt x="63" y="80"/>
                      <a:pt x="65" y="77"/>
                    </a:cubicBezTo>
                    <a:cubicBezTo>
                      <a:pt x="65" y="76"/>
                      <a:pt x="65" y="75"/>
                      <a:pt x="66" y="75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9" y="70"/>
                      <a:pt x="91" y="70"/>
                      <a:pt x="104" y="70"/>
                    </a:cubicBezTo>
                    <a:cubicBezTo>
                      <a:pt x="118" y="70"/>
                      <a:pt x="133" y="73"/>
                      <a:pt x="146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0"/>
                      <a:pt x="146" y="81"/>
                      <a:pt x="146" y="82"/>
                    </a:cubicBezTo>
                    <a:cubicBezTo>
                      <a:pt x="134" y="79"/>
                      <a:pt x="122" y="79"/>
                      <a:pt x="111" y="84"/>
                    </a:cubicBezTo>
                    <a:cubicBezTo>
                      <a:pt x="98" y="90"/>
                      <a:pt x="87" y="98"/>
                      <a:pt x="74" y="101"/>
                    </a:cubicBezTo>
                    <a:cubicBezTo>
                      <a:pt x="53" y="106"/>
                      <a:pt x="29" y="98"/>
                      <a:pt x="16" y="82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4" y="36"/>
                      <a:pt x="75" y="36"/>
                      <a:pt x="75" y="38"/>
                    </a:cubicBezTo>
                    <a:close/>
                    <a:moveTo>
                      <a:pt x="68" y="42"/>
                    </a:moveTo>
                    <a:cubicBezTo>
                      <a:pt x="66" y="40"/>
                      <a:pt x="64" y="38"/>
                      <a:pt x="63" y="36"/>
                    </a:cubicBezTo>
                    <a:cubicBezTo>
                      <a:pt x="61" y="34"/>
                      <a:pt x="64" y="36"/>
                      <a:pt x="65" y="36"/>
                    </a:cubicBezTo>
                    <a:cubicBezTo>
                      <a:pt x="67" y="38"/>
                      <a:pt x="67" y="40"/>
                      <a:pt x="68" y="42"/>
                    </a:cubicBezTo>
                    <a:close/>
                    <a:moveTo>
                      <a:pt x="57" y="65"/>
                    </a:moveTo>
                    <a:cubicBezTo>
                      <a:pt x="56" y="65"/>
                      <a:pt x="55" y="66"/>
                      <a:pt x="55" y="66"/>
                    </a:cubicBezTo>
                    <a:cubicBezTo>
                      <a:pt x="54" y="66"/>
                      <a:pt x="54" y="67"/>
                      <a:pt x="53" y="67"/>
                    </a:cubicBezTo>
                    <a:cubicBezTo>
                      <a:pt x="52" y="67"/>
                      <a:pt x="51" y="67"/>
                      <a:pt x="51" y="65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7" y="65"/>
                    </a:cubicBezTo>
                    <a:close/>
                    <a:moveTo>
                      <a:pt x="62" y="76"/>
                    </a:moveTo>
                    <a:cubicBezTo>
                      <a:pt x="62" y="76"/>
                      <a:pt x="62" y="76"/>
                      <a:pt x="62" y="77"/>
                    </a:cubicBezTo>
                    <a:cubicBezTo>
                      <a:pt x="61" y="78"/>
                      <a:pt x="60" y="79"/>
                      <a:pt x="59" y="80"/>
                    </a:cubicBezTo>
                    <a:cubicBezTo>
                      <a:pt x="59" y="80"/>
                      <a:pt x="59" y="81"/>
                      <a:pt x="58" y="81"/>
                    </a:cubicBezTo>
                    <a:cubicBezTo>
                      <a:pt x="57" y="82"/>
                      <a:pt x="56" y="82"/>
                      <a:pt x="55" y="81"/>
                    </a:cubicBezTo>
                    <a:cubicBezTo>
                      <a:pt x="56" y="78"/>
                      <a:pt x="59" y="77"/>
                      <a:pt x="62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2465624" y="3373318"/>
                <a:ext cx="224561" cy="337660"/>
              </a:xfrm>
              <a:custGeom>
                <a:avLst/>
                <a:gdLst>
                  <a:gd name="T0" fmla="*/ 81 w 116"/>
                  <a:gd name="T1" fmla="*/ 149 h 174"/>
                  <a:gd name="T2" fmla="*/ 105 w 116"/>
                  <a:gd name="T3" fmla="*/ 169 h 174"/>
                  <a:gd name="T4" fmla="*/ 105 w 116"/>
                  <a:gd name="T5" fmla="*/ 139 h 174"/>
                  <a:gd name="T6" fmla="*/ 101 w 116"/>
                  <a:gd name="T7" fmla="*/ 59 h 174"/>
                  <a:gd name="T8" fmla="*/ 14 w 116"/>
                  <a:gd name="T9" fmla="*/ 23 h 174"/>
                  <a:gd name="T10" fmla="*/ 36 w 116"/>
                  <a:gd name="T11" fmla="*/ 111 h 174"/>
                  <a:gd name="T12" fmla="*/ 74 w 116"/>
                  <a:gd name="T13" fmla="*/ 109 h 174"/>
                  <a:gd name="T14" fmla="*/ 45 w 116"/>
                  <a:gd name="T15" fmla="*/ 77 h 174"/>
                  <a:gd name="T16" fmla="*/ 54 w 116"/>
                  <a:gd name="T17" fmla="*/ 71 h 174"/>
                  <a:gd name="T18" fmla="*/ 68 w 116"/>
                  <a:gd name="T19" fmla="*/ 66 h 174"/>
                  <a:gd name="T20" fmla="*/ 73 w 116"/>
                  <a:gd name="T21" fmla="*/ 69 h 174"/>
                  <a:gd name="T22" fmla="*/ 80 w 116"/>
                  <a:gd name="T23" fmla="*/ 99 h 174"/>
                  <a:gd name="T24" fmla="*/ 89 w 116"/>
                  <a:gd name="T25" fmla="*/ 146 h 174"/>
                  <a:gd name="T26" fmla="*/ 58 w 116"/>
                  <a:gd name="T27" fmla="*/ 60 h 174"/>
                  <a:gd name="T28" fmla="*/ 58 w 116"/>
                  <a:gd name="T29" fmla="*/ 55 h 174"/>
                  <a:gd name="T30" fmla="*/ 58 w 116"/>
                  <a:gd name="T31" fmla="*/ 61 h 174"/>
                  <a:gd name="T32" fmla="*/ 103 w 116"/>
                  <a:gd name="T33" fmla="*/ 142 h 174"/>
                  <a:gd name="T34" fmla="*/ 105 w 116"/>
                  <a:gd name="T35" fmla="*/ 148 h 174"/>
                  <a:gd name="T36" fmla="*/ 85 w 116"/>
                  <a:gd name="T37" fmla="*/ 151 h 174"/>
                  <a:gd name="T38" fmla="*/ 108 w 116"/>
                  <a:gd name="T39" fmla="*/ 155 h 174"/>
                  <a:gd name="T40" fmla="*/ 92 w 116"/>
                  <a:gd name="T41" fmla="*/ 162 h 174"/>
                  <a:gd name="T42" fmla="*/ 88 w 116"/>
                  <a:gd name="T43" fmla="*/ 158 h 174"/>
                  <a:gd name="T44" fmla="*/ 106 w 116"/>
                  <a:gd name="T45" fmla="*/ 150 h 174"/>
                  <a:gd name="T46" fmla="*/ 104 w 116"/>
                  <a:gd name="T47" fmla="*/ 166 h 174"/>
                  <a:gd name="T48" fmla="*/ 108 w 116"/>
                  <a:gd name="T49" fmla="*/ 158 h 174"/>
                  <a:gd name="T50" fmla="*/ 104 w 116"/>
                  <a:gd name="T51" fmla="*/ 166 h 174"/>
                  <a:gd name="T52" fmla="*/ 56 w 116"/>
                  <a:gd name="T53" fmla="*/ 8 h 174"/>
                  <a:gd name="T54" fmla="*/ 94 w 116"/>
                  <a:gd name="T55" fmla="*/ 101 h 174"/>
                  <a:gd name="T56" fmla="*/ 101 w 116"/>
                  <a:gd name="T57" fmla="*/ 139 h 174"/>
                  <a:gd name="T58" fmla="*/ 100 w 116"/>
                  <a:gd name="T59" fmla="*/ 140 h 174"/>
                  <a:gd name="T60" fmla="*/ 77 w 116"/>
                  <a:gd name="T61" fmla="*/ 81 h 174"/>
                  <a:gd name="T62" fmla="*/ 81 w 116"/>
                  <a:gd name="T63" fmla="*/ 63 h 174"/>
                  <a:gd name="T64" fmla="*/ 73 w 116"/>
                  <a:gd name="T65" fmla="*/ 66 h 174"/>
                  <a:gd name="T66" fmla="*/ 76 w 116"/>
                  <a:gd name="T67" fmla="*/ 55 h 174"/>
                  <a:gd name="T68" fmla="*/ 68 w 116"/>
                  <a:gd name="T69" fmla="*/ 63 h 174"/>
                  <a:gd name="T70" fmla="*/ 61 w 116"/>
                  <a:gd name="T71" fmla="*/ 53 h 174"/>
                  <a:gd name="T72" fmla="*/ 54 w 116"/>
                  <a:gd name="T73" fmla="*/ 56 h 174"/>
                  <a:gd name="T74" fmla="*/ 57 w 116"/>
                  <a:gd name="T75" fmla="*/ 65 h 174"/>
                  <a:gd name="T76" fmla="*/ 46 w 116"/>
                  <a:gd name="T77" fmla="*/ 63 h 174"/>
                  <a:gd name="T78" fmla="*/ 37 w 116"/>
                  <a:gd name="T79" fmla="*/ 63 h 174"/>
                  <a:gd name="T80" fmla="*/ 45 w 116"/>
                  <a:gd name="T81" fmla="*/ 70 h 174"/>
                  <a:gd name="T82" fmla="*/ 42 w 116"/>
                  <a:gd name="T83" fmla="*/ 76 h 174"/>
                  <a:gd name="T84" fmla="*/ 29 w 116"/>
                  <a:gd name="T85" fmla="*/ 78 h 174"/>
                  <a:gd name="T86" fmla="*/ 42 w 116"/>
                  <a:gd name="T87" fmla="*/ 79 h 174"/>
                  <a:gd name="T88" fmla="*/ 69 w 116"/>
                  <a:gd name="T89" fmla="*/ 107 h 174"/>
                  <a:gd name="T90" fmla="*/ 87 w 116"/>
                  <a:gd name="T91" fmla="*/ 147 h 174"/>
                  <a:gd name="T92" fmla="*/ 61 w 116"/>
                  <a:gd name="T93" fmla="*/ 121 h 174"/>
                  <a:gd name="T94" fmla="*/ 7 w 116"/>
                  <a:gd name="T95" fmla="*/ 43 h 174"/>
                  <a:gd name="T96" fmla="*/ 77 w 116"/>
                  <a:gd name="T97" fmla="*/ 65 h 174"/>
                  <a:gd name="T98" fmla="*/ 70 w 116"/>
                  <a:gd name="T99" fmla="*/ 61 h 174"/>
                  <a:gd name="T100" fmla="*/ 73 w 116"/>
                  <a:gd name="T101" fmla="*/ 56 h 174"/>
                  <a:gd name="T102" fmla="*/ 45 w 116"/>
                  <a:gd name="T103" fmla="*/ 66 h 174"/>
                  <a:gd name="T104" fmla="*/ 41 w 116"/>
                  <a:gd name="T105" fmla="*/ 64 h 174"/>
                  <a:gd name="T106" fmla="*/ 43 w 116"/>
                  <a:gd name="T107" fmla="*/ 64 h 174"/>
                  <a:gd name="T108" fmla="*/ 39 w 116"/>
                  <a:gd name="T109" fmla="*/ 77 h 174"/>
                  <a:gd name="T110" fmla="*/ 34 w 116"/>
                  <a:gd name="T111" fmla="*/ 77 h 174"/>
                  <a:gd name="T112" fmla="*/ 31 w 116"/>
                  <a:gd name="T113" fmla="*/ 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6" h="174">
                    <a:moveTo>
                      <a:pt x="62" y="125"/>
                    </a:moveTo>
                    <a:cubicBezTo>
                      <a:pt x="72" y="131"/>
                      <a:pt x="77" y="140"/>
                      <a:pt x="81" y="149"/>
                    </a:cubicBezTo>
                    <a:cubicBezTo>
                      <a:pt x="81" y="150"/>
                      <a:pt x="81" y="150"/>
                      <a:pt x="81" y="151"/>
                    </a:cubicBezTo>
                    <a:cubicBezTo>
                      <a:pt x="85" y="159"/>
                      <a:pt x="93" y="174"/>
                      <a:pt x="105" y="169"/>
                    </a:cubicBezTo>
                    <a:cubicBezTo>
                      <a:pt x="116" y="164"/>
                      <a:pt x="109" y="149"/>
                      <a:pt x="105" y="140"/>
                    </a:cubicBezTo>
                    <a:cubicBezTo>
                      <a:pt x="105" y="140"/>
                      <a:pt x="105" y="139"/>
                      <a:pt x="105" y="139"/>
                    </a:cubicBezTo>
                    <a:cubicBezTo>
                      <a:pt x="100" y="125"/>
                      <a:pt x="95" y="111"/>
                      <a:pt x="98" y="95"/>
                    </a:cubicBezTo>
                    <a:cubicBezTo>
                      <a:pt x="99" y="83"/>
                      <a:pt x="103" y="71"/>
                      <a:pt x="101" y="59"/>
                    </a:cubicBezTo>
                    <a:cubicBezTo>
                      <a:pt x="99" y="38"/>
                      <a:pt x="86" y="13"/>
                      <a:pt x="65" y="6"/>
                    </a:cubicBezTo>
                    <a:cubicBezTo>
                      <a:pt x="47" y="0"/>
                      <a:pt x="26" y="9"/>
                      <a:pt x="14" y="23"/>
                    </a:cubicBezTo>
                    <a:cubicBezTo>
                      <a:pt x="1" y="38"/>
                      <a:pt x="0" y="60"/>
                      <a:pt x="6" y="77"/>
                    </a:cubicBezTo>
                    <a:cubicBezTo>
                      <a:pt x="12" y="92"/>
                      <a:pt x="22" y="104"/>
                      <a:pt x="36" y="111"/>
                    </a:cubicBezTo>
                    <a:cubicBezTo>
                      <a:pt x="44" y="116"/>
                      <a:pt x="54" y="120"/>
                      <a:pt x="62" y="125"/>
                    </a:cubicBezTo>
                    <a:close/>
                    <a:moveTo>
                      <a:pt x="74" y="109"/>
                    </a:moveTo>
                    <a:cubicBezTo>
                      <a:pt x="67" y="98"/>
                      <a:pt x="58" y="87"/>
                      <a:pt x="47" y="79"/>
                    </a:cubicBezTo>
                    <a:cubicBezTo>
                      <a:pt x="47" y="79"/>
                      <a:pt x="46" y="78"/>
                      <a:pt x="45" y="77"/>
                    </a:cubicBezTo>
                    <a:cubicBezTo>
                      <a:pt x="47" y="76"/>
                      <a:pt x="48" y="73"/>
                      <a:pt x="48" y="70"/>
                    </a:cubicBezTo>
                    <a:cubicBezTo>
                      <a:pt x="50" y="71"/>
                      <a:pt x="53" y="71"/>
                      <a:pt x="54" y="71"/>
                    </a:cubicBezTo>
                    <a:cubicBezTo>
                      <a:pt x="57" y="70"/>
                      <a:pt x="59" y="68"/>
                      <a:pt x="60" y="65"/>
                    </a:cubicBezTo>
                    <a:cubicBezTo>
                      <a:pt x="63" y="66"/>
                      <a:pt x="65" y="67"/>
                      <a:pt x="68" y="66"/>
                    </a:cubicBezTo>
                    <a:cubicBezTo>
                      <a:pt x="68" y="66"/>
                      <a:pt x="69" y="67"/>
                      <a:pt x="69" y="67"/>
                    </a:cubicBezTo>
                    <a:cubicBezTo>
                      <a:pt x="70" y="68"/>
                      <a:pt x="71" y="69"/>
                      <a:pt x="73" y="69"/>
                    </a:cubicBezTo>
                    <a:cubicBezTo>
                      <a:pt x="72" y="72"/>
                      <a:pt x="72" y="75"/>
                      <a:pt x="73" y="78"/>
                    </a:cubicBezTo>
                    <a:cubicBezTo>
                      <a:pt x="75" y="85"/>
                      <a:pt x="77" y="92"/>
                      <a:pt x="80" y="99"/>
                    </a:cubicBezTo>
                    <a:cubicBezTo>
                      <a:pt x="86" y="113"/>
                      <a:pt x="91" y="128"/>
                      <a:pt x="97" y="141"/>
                    </a:cubicBezTo>
                    <a:cubicBezTo>
                      <a:pt x="94" y="143"/>
                      <a:pt x="92" y="144"/>
                      <a:pt x="89" y="146"/>
                    </a:cubicBezTo>
                    <a:cubicBezTo>
                      <a:pt x="86" y="133"/>
                      <a:pt x="81" y="120"/>
                      <a:pt x="74" y="109"/>
                    </a:cubicBezTo>
                    <a:close/>
                    <a:moveTo>
                      <a:pt x="58" y="60"/>
                    </a:moveTo>
                    <a:cubicBezTo>
                      <a:pt x="57" y="58"/>
                      <a:pt x="57" y="56"/>
                      <a:pt x="56" y="55"/>
                    </a:cubicBezTo>
                    <a:cubicBezTo>
                      <a:pt x="56" y="52"/>
                      <a:pt x="58" y="54"/>
                      <a:pt x="58" y="55"/>
                    </a:cubicBezTo>
                    <a:cubicBezTo>
                      <a:pt x="59" y="56"/>
                      <a:pt x="58" y="58"/>
                      <a:pt x="58" y="59"/>
                    </a:cubicBezTo>
                    <a:cubicBezTo>
                      <a:pt x="58" y="60"/>
                      <a:pt x="58" y="60"/>
                      <a:pt x="58" y="61"/>
                    </a:cubicBezTo>
                    <a:cubicBezTo>
                      <a:pt x="58" y="60"/>
                      <a:pt x="58" y="60"/>
                      <a:pt x="58" y="60"/>
                    </a:cubicBezTo>
                    <a:close/>
                    <a:moveTo>
                      <a:pt x="103" y="142"/>
                    </a:moveTo>
                    <a:cubicBezTo>
                      <a:pt x="103" y="144"/>
                      <a:pt x="104" y="146"/>
                      <a:pt x="105" y="148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99" y="151"/>
                      <a:pt x="93" y="153"/>
                      <a:pt x="87" y="156"/>
                    </a:cubicBezTo>
                    <a:cubicBezTo>
                      <a:pt x="86" y="154"/>
                      <a:pt x="85" y="152"/>
                      <a:pt x="85" y="151"/>
                    </a:cubicBezTo>
                    <a:cubicBezTo>
                      <a:pt x="91" y="148"/>
                      <a:pt x="97" y="145"/>
                      <a:pt x="103" y="142"/>
                    </a:cubicBezTo>
                    <a:close/>
                    <a:moveTo>
                      <a:pt x="108" y="155"/>
                    </a:moveTo>
                    <a:cubicBezTo>
                      <a:pt x="108" y="155"/>
                      <a:pt x="107" y="155"/>
                      <a:pt x="107" y="155"/>
                    </a:cubicBezTo>
                    <a:cubicBezTo>
                      <a:pt x="102" y="156"/>
                      <a:pt x="98" y="160"/>
                      <a:pt x="92" y="162"/>
                    </a:cubicBezTo>
                    <a:cubicBezTo>
                      <a:pt x="92" y="162"/>
                      <a:pt x="92" y="162"/>
                      <a:pt x="91" y="162"/>
                    </a:cubicBezTo>
                    <a:cubicBezTo>
                      <a:pt x="90" y="161"/>
                      <a:pt x="89" y="160"/>
                      <a:pt x="88" y="158"/>
                    </a:cubicBezTo>
                    <a:cubicBezTo>
                      <a:pt x="94" y="156"/>
                      <a:pt x="100" y="153"/>
                      <a:pt x="106" y="151"/>
                    </a:cubicBezTo>
                    <a:cubicBezTo>
                      <a:pt x="106" y="151"/>
                      <a:pt x="106" y="151"/>
                      <a:pt x="106" y="150"/>
                    </a:cubicBezTo>
                    <a:cubicBezTo>
                      <a:pt x="107" y="152"/>
                      <a:pt x="107" y="154"/>
                      <a:pt x="108" y="155"/>
                    </a:cubicBezTo>
                    <a:close/>
                    <a:moveTo>
                      <a:pt x="104" y="166"/>
                    </a:moveTo>
                    <a:cubicBezTo>
                      <a:pt x="100" y="169"/>
                      <a:pt x="96" y="167"/>
                      <a:pt x="93" y="164"/>
                    </a:cubicBezTo>
                    <a:cubicBezTo>
                      <a:pt x="98" y="163"/>
                      <a:pt x="102" y="159"/>
                      <a:pt x="108" y="158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61"/>
                      <a:pt x="107" y="164"/>
                      <a:pt x="104" y="166"/>
                    </a:cubicBezTo>
                    <a:close/>
                    <a:moveTo>
                      <a:pt x="7" y="43"/>
                    </a:moveTo>
                    <a:cubicBezTo>
                      <a:pt x="12" y="21"/>
                      <a:pt x="34" y="6"/>
                      <a:pt x="56" y="8"/>
                    </a:cubicBezTo>
                    <a:cubicBezTo>
                      <a:pt x="82" y="9"/>
                      <a:pt x="97" y="39"/>
                      <a:pt x="99" y="62"/>
                    </a:cubicBezTo>
                    <a:cubicBezTo>
                      <a:pt x="100" y="76"/>
                      <a:pt x="95" y="88"/>
                      <a:pt x="94" y="101"/>
                    </a:cubicBezTo>
                    <a:cubicBezTo>
                      <a:pt x="93" y="114"/>
                      <a:pt x="97" y="126"/>
                      <a:pt x="101" y="138"/>
                    </a:cubicBezTo>
                    <a:cubicBezTo>
                      <a:pt x="101" y="138"/>
                      <a:pt x="101" y="139"/>
                      <a:pt x="101" y="139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01" y="140"/>
                      <a:pt x="100" y="140"/>
                      <a:pt x="100" y="140"/>
                    </a:cubicBezTo>
                    <a:cubicBezTo>
                      <a:pt x="94" y="127"/>
                      <a:pt x="89" y="114"/>
                      <a:pt x="84" y="101"/>
                    </a:cubicBezTo>
                    <a:cubicBezTo>
                      <a:pt x="81" y="94"/>
                      <a:pt x="79" y="88"/>
                      <a:pt x="77" y="81"/>
                    </a:cubicBezTo>
                    <a:cubicBezTo>
                      <a:pt x="76" y="77"/>
                      <a:pt x="75" y="73"/>
                      <a:pt x="76" y="69"/>
                    </a:cubicBezTo>
                    <a:cubicBezTo>
                      <a:pt x="79" y="68"/>
                      <a:pt x="82" y="66"/>
                      <a:pt x="81" y="63"/>
                    </a:cubicBezTo>
                    <a:cubicBezTo>
                      <a:pt x="81" y="62"/>
                      <a:pt x="79" y="59"/>
                      <a:pt x="77" y="61"/>
                    </a:cubicBezTo>
                    <a:cubicBezTo>
                      <a:pt x="75" y="62"/>
                      <a:pt x="74" y="64"/>
                      <a:pt x="73" y="66"/>
                    </a:cubicBezTo>
                    <a:cubicBezTo>
                      <a:pt x="72" y="66"/>
                      <a:pt x="71" y="66"/>
                      <a:pt x="71" y="64"/>
                    </a:cubicBezTo>
                    <a:cubicBezTo>
                      <a:pt x="74" y="62"/>
                      <a:pt x="76" y="58"/>
                      <a:pt x="76" y="55"/>
                    </a:cubicBezTo>
                    <a:cubicBezTo>
                      <a:pt x="76" y="53"/>
                      <a:pt x="75" y="49"/>
                      <a:pt x="73" y="49"/>
                    </a:cubicBezTo>
                    <a:cubicBezTo>
                      <a:pt x="67" y="50"/>
                      <a:pt x="67" y="57"/>
                      <a:pt x="68" y="63"/>
                    </a:cubicBezTo>
                    <a:cubicBezTo>
                      <a:pt x="66" y="64"/>
                      <a:pt x="63" y="64"/>
                      <a:pt x="61" y="63"/>
                    </a:cubicBezTo>
                    <a:cubicBezTo>
                      <a:pt x="62" y="59"/>
                      <a:pt x="62" y="55"/>
                      <a:pt x="61" y="53"/>
                    </a:cubicBezTo>
                    <a:cubicBezTo>
                      <a:pt x="60" y="51"/>
                      <a:pt x="58" y="49"/>
                      <a:pt x="55" y="50"/>
                    </a:cubicBezTo>
                    <a:cubicBezTo>
                      <a:pt x="53" y="51"/>
                      <a:pt x="53" y="54"/>
                      <a:pt x="54" y="56"/>
                    </a:cubicBezTo>
                    <a:cubicBezTo>
                      <a:pt x="54" y="59"/>
                      <a:pt x="56" y="62"/>
                      <a:pt x="58" y="64"/>
                    </a:cubicBezTo>
                    <a:cubicBezTo>
                      <a:pt x="58" y="64"/>
                      <a:pt x="58" y="65"/>
                      <a:pt x="57" y="65"/>
                    </a:cubicBezTo>
                    <a:cubicBezTo>
                      <a:pt x="56" y="68"/>
                      <a:pt x="52" y="68"/>
                      <a:pt x="48" y="67"/>
                    </a:cubicBezTo>
                    <a:cubicBezTo>
                      <a:pt x="48" y="66"/>
                      <a:pt x="47" y="65"/>
                      <a:pt x="46" y="63"/>
                    </a:cubicBezTo>
                    <a:cubicBezTo>
                      <a:pt x="45" y="61"/>
                      <a:pt x="43" y="59"/>
                      <a:pt x="40" y="58"/>
                    </a:cubicBezTo>
                    <a:cubicBezTo>
                      <a:pt x="38" y="58"/>
                      <a:pt x="36" y="61"/>
                      <a:pt x="37" y="63"/>
                    </a:cubicBezTo>
                    <a:cubicBezTo>
                      <a:pt x="37" y="66"/>
                      <a:pt x="40" y="67"/>
                      <a:pt x="42" y="68"/>
                    </a:cubicBezTo>
                    <a:cubicBezTo>
                      <a:pt x="43" y="69"/>
                      <a:pt x="44" y="69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2"/>
                      <a:pt x="44" y="74"/>
                      <a:pt x="42" y="76"/>
                    </a:cubicBezTo>
                    <a:cubicBezTo>
                      <a:pt x="38" y="72"/>
                      <a:pt x="32" y="69"/>
                      <a:pt x="28" y="72"/>
                    </a:cubicBezTo>
                    <a:cubicBezTo>
                      <a:pt x="27" y="74"/>
                      <a:pt x="27" y="77"/>
                      <a:pt x="29" y="78"/>
                    </a:cubicBezTo>
                    <a:cubicBezTo>
                      <a:pt x="32" y="81"/>
                      <a:pt x="36" y="80"/>
                      <a:pt x="40" y="80"/>
                    </a:cubicBezTo>
                    <a:cubicBezTo>
                      <a:pt x="41" y="80"/>
                      <a:pt x="41" y="79"/>
                      <a:pt x="42" y="79"/>
                    </a:cubicBezTo>
                    <a:cubicBezTo>
                      <a:pt x="43" y="79"/>
                      <a:pt x="43" y="80"/>
                      <a:pt x="44" y="80"/>
                    </a:cubicBezTo>
                    <a:cubicBezTo>
                      <a:pt x="54" y="87"/>
                      <a:pt x="61" y="97"/>
                      <a:pt x="69" y="107"/>
                    </a:cubicBezTo>
                    <a:cubicBezTo>
                      <a:pt x="77" y="118"/>
                      <a:pt x="83" y="132"/>
                      <a:pt x="86" y="146"/>
                    </a:cubicBezTo>
                    <a:cubicBezTo>
                      <a:pt x="86" y="146"/>
                      <a:pt x="86" y="147"/>
                      <a:pt x="87" y="147"/>
                    </a:cubicBezTo>
                    <a:cubicBezTo>
                      <a:pt x="86" y="147"/>
                      <a:pt x="85" y="147"/>
                      <a:pt x="84" y="148"/>
                    </a:cubicBezTo>
                    <a:cubicBezTo>
                      <a:pt x="79" y="137"/>
                      <a:pt x="72" y="127"/>
                      <a:pt x="61" y="121"/>
                    </a:cubicBezTo>
                    <a:cubicBezTo>
                      <a:pt x="50" y="114"/>
                      <a:pt x="37" y="110"/>
                      <a:pt x="26" y="101"/>
                    </a:cubicBezTo>
                    <a:cubicBezTo>
                      <a:pt x="10" y="88"/>
                      <a:pt x="2" y="64"/>
                      <a:pt x="7" y="43"/>
                    </a:cubicBezTo>
                    <a:close/>
                    <a:moveTo>
                      <a:pt x="77" y="65"/>
                    </a:moveTo>
                    <a:cubicBezTo>
                      <a:pt x="77" y="65"/>
                      <a:pt x="77" y="65"/>
                      <a:pt x="77" y="65"/>
                    </a:cubicBezTo>
                    <a:cubicBezTo>
                      <a:pt x="78" y="63"/>
                      <a:pt x="79" y="64"/>
                      <a:pt x="77" y="65"/>
                    </a:cubicBezTo>
                    <a:close/>
                    <a:moveTo>
                      <a:pt x="70" y="61"/>
                    </a:moveTo>
                    <a:cubicBezTo>
                      <a:pt x="70" y="59"/>
                      <a:pt x="70" y="56"/>
                      <a:pt x="71" y="54"/>
                    </a:cubicBezTo>
                    <a:cubicBezTo>
                      <a:pt x="73" y="51"/>
                      <a:pt x="73" y="55"/>
                      <a:pt x="73" y="56"/>
                    </a:cubicBezTo>
                    <a:cubicBezTo>
                      <a:pt x="73" y="58"/>
                      <a:pt x="71" y="60"/>
                      <a:pt x="70" y="61"/>
                    </a:cubicBezTo>
                    <a:close/>
                    <a:moveTo>
                      <a:pt x="45" y="66"/>
                    </a:moveTo>
                    <a:cubicBezTo>
                      <a:pt x="44" y="66"/>
                      <a:pt x="43" y="65"/>
                      <a:pt x="43" y="65"/>
                    </a:cubicBezTo>
                    <a:cubicBezTo>
                      <a:pt x="42" y="65"/>
                      <a:pt x="42" y="65"/>
                      <a:pt x="41" y="64"/>
                    </a:cubicBezTo>
                    <a:cubicBezTo>
                      <a:pt x="40" y="64"/>
                      <a:pt x="40" y="63"/>
                      <a:pt x="41" y="62"/>
                    </a:cubicBezTo>
                    <a:cubicBezTo>
                      <a:pt x="42" y="62"/>
                      <a:pt x="43" y="63"/>
                      <a:pt x="43" y="64"/>
                    </a:cubicBezTo>
                    <a:cubicBezTo>
                      <a:pt x="44" y="65"/>
                      <a:pt x="44" y="65"/>
                      <a:pt x="45" y="66"/>
                    </a:cubicBezTo>
                    <a:close/>
                    <a:moveTo>
                      <a:pt x="39" y="77"/>
                    </a:moveTo>
                    <a:cubicBezTo>
                      <a:pt x="39" y="77"/>
                      <a:pt x="38" y="77"/>
                      <a:pt x="38" y="77"/>
                    </a:cubicBezTo>
                    <a:cubicBezTo>
                      <a:pt x="37" y="77"/>
                      <a:pt x="35" y="77"/>
                      <a:pt x="34" y="77"/>
                    </a:cubicBezTo>
                    <a:cubicBezTo>
                      <a:pt x="34" y="77"/>
                      <a:pt x="33" y="77"/>
                      <a:pt x="33" y="77"/>
                    </a:cubicBezTo>
                    <a:cubicBezTo>
                      <a:pt x="31" y="77"/>
                      <a:pt x="31" y="76"/>
                      <a:pt x="31" y="74"/>
                    </a:cubicBezTo>
                    <a:cubicBezTo>
                      <a:pt x="33" y="73"/>
                      <a:pt x="36" y="75"/>
                      <a:pt x="39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0" name="Freeform 31"/>
              <p:cNvSpPr>
                <a:spLocks noEditPoints="1"/>
              </p:cNvSpPr>
              <p:nvPr/>
            </p:nvSpPr>
            <p:spPr bwMode="auto">
              <a:xfrm>
                <a:off x="628742" y="2630217"/>
                <a:ext cx="320449" cy="258163"/>
              </a:xfrm>
              <a:custGeom>
                <a:avLst/>
                <a:gdLst>
                  <a:gd name="T0" fmla="*/ 128 w 165"/>
                  <a:gd name="T1" fmla="*/ 118 h 133"/>
                  <a:gd name="T2" fmla="*/ 158 w 165"/>
                  <a:gd name="T3" fmla="*/ 123 h 133"/>
                  <a:gd name="T4" fmla="*/ 142 w 165"/>
                  <a:gd name="T5" fmla="*/ 97 h 133"/>
                  <a:gd name="T6" fmla="*/ 96 w 165"/>
                  <a:gd name="T7" fmla="*/ 31 h 133"/>
                  <a:gd name="T8" fmla="*/ 3 w 165"/>
                  <a:gd name="T9" fmla="*/ 48 h 133"/>
                  <a:gd name="T10" fmla="*/ 69 w 165"/>
                  <a:gd name="T11" fmla="*/ 111 h 133"/>
                  <a:gd name="T12" fmla="*/ 100 w 165"/>
                  <a:gd name="T13" fmla="*/ 88 h 133"/>
                  <a:gd name="T14" fmla="*/ 58 w 165"/>
                  <a:gd name="T15" fmla="*/ 77 h 133"/>
                  <a:gd name="T16" fmla="*/ 63 w 165"/>
                  <a:gd name="T17" fmla="*/ 67 h 133"/>
                  <a:gd name="T18" fmla="*/ 72 w 165"/>
                  <a:gd name="T19" fmla="*/ 55 h 133"/>
                  <a:gd name="T20" fmla="*/ 77 w 165"/>
                  <a:gd name="T21" fmla="*/ 56 h 133"/>
                  <a:gd name="T22" fmla="*/ 100 w 165"/>
                  <a:gd name="T23" fmla="*/ 77 h 133"/>
                  <a:gd name="T24" fmla="*/ 132 w 165"/>
                  <a:gd name="T25" fmla="*/ 111 h 133"/>
                  <a:gd name="T26" fmla="*/ 60 w 165"/>
                  <a:gd name="T27" fmla="*/ 55 h 133"/>
                  <a:gd name="T28" fmla="*/ 58 w 165"/>
                  <a:gd name="T29" fmla="*/ 51 h 133"/>
                  <a:gd name="T30" fmla="*/ 61 w 165"/>
                  <a:gd name="T31" fmla="*/ 56 h 133"/>
                  <a:gd name="T32" fmla="*/ 142 w 165"/>
                  <a:gd name="T33" fmla="*/ 101 h 133"/>
                  <a:gd name="T34" fmla="*/ 147 w 165"/>
                  <a:gd name="T35" fmla="*/ 105 h 133"/>
                  <a:gd name="T36" fmla="*/ 131 w 165"/>
                  <a:gd name="T37" fmla="*/ 118 h 133"/>
                  <a:gd name="T38" fmla="*/ 153 w 165"/>
                  <a:gd name="T39" fmla="*/ 109 h 133"/>
                  <a:gd name="T40" fmla="*/ 144 w 165"/>
                  <a:gd name="T41" fmla="*/ 123 h 133"/>
                  <a:gd name="T42" fmla="*/ 138 w 165"/>
                  <a:gd name="T43" fmla="*/ 122 h 133"/>
                  <a:gd name="T44" fmla="*/ 150 w 165"/>
                  <a:gd name="T45" fmla="*/ 106 h 133"/>
                  <a:gd name="T46" fmla="*/ 156 w 165"/>
                  <a:gd name="T47" fmla="*/ 120 h 133"/>
                  <a:gd name="T48" fmla="*/ 155 w 165"/>
                  <a:gd name="T49" fmla="*/ 112 h 133"/>
                  <a:gd name="T50" fmla="*/ 156 w 165"/>
                  <a:gd name="T51" fmla="*/ 120 h 133"/>
                  <a:gd name="T52" fmla="*/ 31 w 165"/>
                  <a:gd name="T53" fmla="*/ 12 h 133"/>
                  <a:gd name="T54" fmla="*/ 113 w 165"/>
                  <a:gd name="T55" fmla="*/ 71 h 133"/>
                  <a:gd name="T56" fmla="*/ 139 w 165"/>
                  <a:gd name="T57" fmla="*/ 99 h 133"/>
                  <a:gd name="T58" fmla="*/ 138 w 165"/>
                  <a:gd name="T59" fmla="*/ 101 h 133"/>
                  <a:gd name="T60" fmla="*/ 87 w 165"/>
                  <a:gd name="T61" fmla="*/ 63 h 133"/>
                  <a:gd name="T62" fmla="*/ 82 w 165"/>
                  <a:gd name="T63" fmla="*/ 46 h 133"/>
                  <a:gd name="T64" fmla="*/ 77 w 165"/>
                  <a:gd name="T65" fmla="*/ 53 h 133"/>
                  <a:gd name="T66" fmla="*/ 73 w 165"/>
                  <a:gd name="T67" fmla="*/ 42 h 133"/>
                  <a:gd name="T68" fmla="*/ 70 w 165"/>
                  <a:gd name="T69" fmla="*/ 53 h 133"/>
                  <a:gd name="T70" fmla="*/ 59 w 165"/>
                  <a:gd name="T71" fmla="*/ 48 h 133"/>
                  <a:gd name="T72" fmla="*/ 54 w 165"/>
                  <a:gd name="T73" fmla="*/ 55 h 133"/>
                  <a:gd name="T74" fmla="*/ 63 w 165"/>
                  <a:gd name="T75" fmla="*/ 60 h 133"/>
                  <a:gd name="T76" fmla="*/ 52 w 165"/>
                  <a:gd name="T77" fmla="*/ 65 h 133"/>
                  <a:gd name="T78" fmla="*/ 44 w 165"/>
                  <a:gd name="T79" fmla="*/ 69 h 133"/>
                  <a:gd name="T80" fmla="*/ 55 w 165"/>
                  <a:gd name="T81" fmla="*/ 70 h 133"/>
                  <a:gd name="T82" fmla="*/ 55 w 165"/>
                  <a:gd name="T83" fmla="*/ 77 h 133"/>
                  <a:gd name="T84" fmla="*/ 45 w 165"/>
                  <a:gd name="T85" fmla="*/ 87 h 133"/>
                  <a:gd name="T86" fmla="*/ 57 w 165"/>
                  <a:gd name="T87" fmla="*/ 80 h 133"/>
                  <a:gd name="T88" fmla="*/ 94 w 165"/>
                  <a:gd name="T89" fmla="*/ 89 h 133"/>
                  <a:gd name="T90" fmla="*/ 131 w 165"/>
                  <a:gd name="T91" fmla="*/ 113 h 133"/>
                  <a:gd name="T92" fmla="*/ 96 w 165"/>
                  <a:gd name="T93" fmla="*/ 105 h 133"/>
                  <a:gd name="T94" fmla="*/ 8 w 165"/>
                  <a:gd name="T95" fmla="*/ 68 h 133"/>
                  <a:gd name="T96" fmla="*/ 79 w 165"/>
                  <a:gd name="T97" fmla="*/ 49 h 133"/>
                  <a:gd name="T98" fmla="*/ 71 w 165"/>
                  <a:gd name="T99" fmla="*/ 50 h 133"/>
                  <a:gd name="T100" fmla="*/ 71 w 165"/>
                  <a:gd name="T101" fmla="*/ 44 h 133"/>
                  <a:gd name="T102" fmla="*/ 52 w 165"/>
                  <a:gd name="T103" fmla="*/ 68 h 133"/>
                  <a:gd name="T104" fmla="*/ 48 w 165"/>
                  <a:gd name="T105" fmla="*/ 68 h 133"/>
                  <a:gd name="T106" fmla="*/ 50 w 165"/>
                  <a:gd name="T107" fmla="*/ 67 h 133"/>
                  <a:gd name="T108" fmla="*/ 53 w 165"/>
                  <a:gd name="T109" fmla="*/ 80 h 133"/>
                  <a:gd name="T110" fmla="*/ 49 w 165"/>
                  <a:gd name="T111" fmla="*/ 83 h 133"/>
                  <a:gd name="T112" fmla="*/ 45 w 165"/>
                  <a:gd name="T113" fmla="*/ 8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5" h="133">
                    <a:moveTo>
                      <a:pt x="99" y="108"/>
                    </a:moveTo>
                    <a:cubicBezTo>
                      <a:pt x="110" y="108"/>
                      <a:pt x="119" y="113"/>
                      <a:pt x="128" y="118"/>
                    </a:cubicBezTo>
                    <a:cubicBezTo>
                      <a:pt x="128" y="119"/>
                      <a:pt x="128" y="119"/>
                      <a:pt x="128" y="120"/>
                    </a:cubicBezTo>
                    <a:cubicBezTo>
                      <a:pt x="136" y="125"/>
                      <a:pt x="151" y="133"/>
                      <a:pt x="158" y="123"/>
                    </a:cubicBezTo>
                    <a:cubicBezTo>
                      <a:pt x="165" y="112"/>
                      <a:pt x="151" y="103"/>
                      <a:pt x="142" y="98"/>
                    </a:cubicBezTo>
                    <a:cubicBezTo>
                      <a:pt x="142" y="98"/>
                      <a:pt x="142" y="97"/>
                      <a:pt x="142" y="97"/>
                    </a:cubicBezTo>
                    <a:cubicBezTo>
                      <a:pt x="130" y="88"/>
                      <a:pt x="119" y="78"/>
                      <a:pt x="113" y="64"/>
                    </a:cubicBezTo>
                    <a:cubicBezTo>
                      <a:pt x="108" y="53"/>
                      <a:pt x="104" y="41"/>
                      <a:pt x="96" y="31"/>
                    </a:cubicBezTo>
                    <a:cubicBezTo>
                      <a:pt x="83" y="15"/>
                      <a:pt x="59" y="1"/>
                      <a:pt x="38" y="6"/>
                    </a:cubicBezTo>
                    <a:cubicBezTo>
                      <a:pt x="19" y="11"/>
                      <a:pt x="6" y="30"/>
                      <a:pt x="3" y="48"/>
                    </a:cubicBezTo>
                    <a:cubicBezTo>
                      <a:pt x="0" y="67"/>
                      <a:pt x="11" y="86"/>
                      <a:pt x="26" y="98"/>
                    </a:cubicBezTo>
                    <a:cubicBezTo>
                      <a:pt x="38" y="108"/>
                      <a:pt x="54" y="112"/>
                      <a:pt x="69" y="111"/>
                    </a:cubicBezTo>
                    <a:cubicBezTo>
                      <a:pt x="79" y="110"/>
                      <a:pt x="89" y="108"/>
                      <a:pt x="99" y="108"/>
                    </a:cubicBezTo>
                    <a:close/>
                    <a:moveTo>
                      <a:pt x="100" y="88"/>
                    </a:moveTo>
                    <a:cubicBezTo>
                      <a:pt x="88" y="83"/>
                      <a:pt x="74" y="78"/>
                      <a:pt x="62" y="77"/>
                    </a:cubicBezTo>
                    <a:cubicBezTo>
                      <a:pt x="61" y="77"/>
                      <a:pt x="60" y="77"/>
                      <a:pt x="58" y="77"/>
                    </a:cubicBezTo>
                    <a:cubicBezTo>
                      <a:pt x="59" y="75"/>
                      <a:pt x="59" y="72"/>
                      <a:pt x="58" y="70"/>
                    </a:cubicBezTo>
                    <a:cubicBezTo>
                      <a:pt x="60" y="69"/>
                      <a:pt x="62" y="68"/>
                      <a:pt x="63" y="67"/>
                    </a:cubicBezTo>
                    <a:cubicBezTo>
                      <a:pt x="65" y="65"/>
                      <a:pt x="65" y="62"/>
                      <a:pt x="65" y="59"/>
                    </a:cubicBezTo>
                    <a:cubicBezTo>
                      <a:pt x="68" y="59"/>
                      <a:pt x="70" y="57"/>
                      <a:pt x="72" y="55"/>
                    </a:cubicBezTo>
                    <a:cubicBezTo>
                      <a:pt x="73" y="55"/>
                      <a:pt x="73" y="56"/>
                      <a:pt x="74" y="56"/>
                    </a:cubicBezTo>
                    <a:cubicBezTo>
                      <a:pt x="75" y="56"/>
                      <a:pt x="76" y="56"/>
                      <a:pt x="77" y="56"/>
                    </a:cubicBezTo>
                    <a:cubicBezTo>
                      <a:pt x="79" y="59"/>
                      <a:pt x="80" y="61"/>
                      <a:pt x="83" y="63"/>
                    </a:cubicBezTo>
                    <a:cubicBezTo>
                      <a:pt x="88" y="68"/>
                      <a:pt x="94" y="73"/>
                      <a:pt x="100" y="77"/>
                    </a:cubicBezTo>
                    <a:cubicBezTo>
                      <a:pt x="112" y="85"/>
                      <a:pt x="124" y="95"/>
                      <a:pt x="137" y="104"/>
                    </a:cubicBezTo>
                    <a:cubicBezTo>
                      <a:pt x="135" y="106"/>
                      <a:pt x="134" y="109"/>
                      <a:pt x="132" y="111"/>
                    </a:cubicBezTo>
                    <a:cubicBezTo>
                      <a:pt x="123" y="102"/>
                      <a:pt x="112" y="94"/>
                      <a:pt x="100" y="88"/>
                    </a:cubicBezTo>
                    <a:close/>
                    <a:moveTo>
                      <a:pt x="60" y="55"/>
                    </a:moveTo>
                    <a:cubicBezTo>
                      <a:pt x="58" y="55"/>
                      <a:pt x="57" y="53"/>
                      <a:pt x="56" y="52"/>
                    </a:cubicBezTo>
                    <a:cubicBezTo>
                      <a:pt x="54" y="50"/>
                      <a:pt x="57" y="50"/>
                      <a:pt x="58" y="51"/>
                    </a:cubicBezTo>
                    <a:cubicBezTo>
                      <a:pt x="59" y="52"/>
                      <a:pt x="60" y="53"/>
                      <a:pt x="60" y="55"/>
                    </a:cubicBezTo>
                    <a:cubicBezTo>
                      <a:pt x="60" y="55"/>
                      <a:pt x="61" y="55"/>
                      <a:pt x="61" y="56"/>
                    </a:cubicBezTo>
                    <a:cubicBezTo>
                      <a:pt x="61" y="56"/>
                      <a:pt x="60" y="56"/>
                      <a:pt x="60" y="55"/>
                    </a:cubicBezTo>
                    <a:close/>
                    <a:moveTo>
                      <a:pt x="142" y="101"/>
                    </a:moveTo>
                    <a:cubicBezTo>
                      <a:pt x="144" y="102"/>
                      <a:pt x="146" y="103"/>
                      <a:pt x="148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3" y="111"/>
                      <a:pt x="139" y="115"/>
                      <a:pt x="136" y="121"/>
                    </a:cubicBezTo>
                    <a:cubicBezTo>
                      <a:pt x="134" y="120"/>
                      <a:pt x="133" y="119"/>
                      <a:pt x="131" y="118"/>
                    </a:cubicBezTo>
                    <a:cubicBezTo>
                      <a:pt x="135" y="113"/>
                      <a:pt x="138" y="107"/>
                      <a:pt x="142" y="101"/>
                    </a:cubicBezTo>
                    <a:close/>
                    <a:moveTo>
                      <a:pt x="153" y="109"/>
                    </a:moveTo>
                    <a:cubicBezTo>
                      <a:pt x="153" y="109"/>
                      <a:pt x="153" y="109"/>
                      <a:pt x="153" y="110"/>
                    </a:cubicBezTo>
                    <a:cubicBezTo>
                      <a:pt x="149" y="113"/>
                      <a:pt x="148" y="119"/>
                      <a:pt x="144" y="123"/>
                    </a:cubicBezTo>
                    <a:cubicBezTo>
                      <a:pt x="143" y="123"/>
                      <a:pt x="143" y="124"/>
                      <a:pt x="143" y="124"/>
                    </a:cubicBezTo>
                    <a:cubicBezTo>
                      <a:pt x="142" y="124"/>
                      <a:pt x="140" y="123"/>
                      <a:pt x="138" y="122"/>
                    </a:cubicBezTo>
                    <a:cubicBezTo>
                      <a:pt x="142" y="117"/>
                      <a:pt x="146" y="112"/>
                      <a:pt x="149" y="107"/>
                    </a:cubicBezTo>
                    <a:cubicBezTo>
                      <a:pt x="149" y="107"/>
                      <a:pt x="150" y="106"/>
                      <a:pt x="150" y="106"/>
                    </a:cubicBezTo>
                    <a:cubicBezTo>
                      <a:pt x="151" y="107"/>
                      <a:pt x="152" y="108"/>
                      <a:pt x="153" y="109"/>
                    </a:cubicBezTo>
                    <a:close/>
                    <a:moveTo>
                      <a:pt x="156" y="120"/>
                    </a:moveTo>
                    <a:cubicBezTo>
                      <a:pt x="154" y="125"/>
                      <a:pt x="150" y="126"/>
                      <a:pt x="146" y="125"/>
                    </a:cubicBezTo>
                    <a:cubicBezTo>
                      <a:pt x="150" y="121"/>
                      <a:pt x="151" y="115"/>
                      <a:pt x="155" y="112"/>
                    </a:cubicBezTo>
                    <a:cubicBezTo>
                      <a:pt x="155" y="112"/>
                      <a:pt x="155" y="112"/>
                      <a:pt x="155" y="111"/>
                    </a:cubicBezTo>
                    <a:cubicBezTo>
                      <a:pt x="157" y="114"/>
                      <a:pt x="158" y="117"/>
                      <a:pt x="156" y="120"/>
                    </a:cubicBezTo>
                    <a:close/>
                    <a:moveTo>
                      <a:pt x="8" y="68"/>
                    </a:moveTo>
                    <a:cubicBezTo>
                      <a:pt x="1" y="47"/>
                      <a:pt x="11" y="23"/>
                      <a:pt x="31" y="12"/>
                    </a:cubicBezTo>
                    <a:cubicBezTo>
                      <a:pt x="54" y="0"/>
                      <a:pt x="82" y="17"/>
                      <a:pt x="96" y="35"/>
                    </a:cubicBezTo>
                    <a:cubicBezTo>
                      <a:pt x="104" y="46"/>
                      <a:pt x="107" y="60"/>
                      <a:pt x="113" y="71"/>
                    </a:cubicBezTo>
                    <a:cubicBezTo>
                      <a:pt x="119" y="82"/>
                      <a:pt x="129" y="90"/>
                      <a:pt x="138" y="98"/>
                    </a:cubicBezTo>
                    <a:cubicBezTo>
                      <a:pt x="138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0"/>
                      <a:pt x="139" y="101"/>
                      <a:pt x="138" y="101"/>
                    </a:cubicBezTo>
                    <a:cubicBezTo>
                      <a:pt x="127" y="93"/>
                      <a:pt x="116" y="85"/>
                      <a:pt x="104" y="76"/>
                    </a:cubicBezTo>
                    <a:cubicBezTo>
                      <a:pt x="98" y="72"/>
                      <a:pt x="93" y="68"/>
                      <a:pt x="87" y="63"/>
                    </a:cubicBezTo>
                    <a:cubicBezTo>
                      <a:pt x="84" y="60"/>
                      <a:pt x="81" y="58"/>
                      <a:pt x="80" y="54"/>
                    </a:cubicBezTo>
                    <a:cubicBezTo>
                      <a:pt x="82" y="52"/>
                      <a:pt x="84" y="48"/>
                      <a:pt x="82" y="46"/>
                    </a:cubicBezTo>
                    <a:cubicBezTo>
                      <a:pt x="81" y="45"/>
                      <a:pt x="78" y="44"/>
                      <a:pt x="77" y="46"/>
                    </a:cubicBezTo>
                    <a:cubicBezTo>
                      <a:pt x="76" y="48"/>
                      <a:pt x="76" y="50"/>
                      <a:pt x="77" y="53"/>
                    </a:cubicBezTo>
                    <a:cubicBezTo>
                      <a:pt x="76" y="53"/>
                      <a:pt x="75" y="53"/>
                      <a:pt x="73" y="52"/>
                    </a:cubicBezTo>
                    <a:cubicBezTo>
                      <a:pt x="75" y="49"/>
                      <a:pt x="74" y="45"/>
                      <a:pt x="73" y="42"/>
                    </a:cubicBezTo>
                    <a:cubicBezTo>
                      <a:pt x="72" y="40"/>
                      <a:pt x="69" y="37"/>
                      <a:pt x="67" y="39"/>
                    </a:cubicBezTo>
                    <a:cubicBezTo>
                      <a:pt x="63" y="42"/>
                      <a:pt x="66" y="49"/>
                      <a:pt x="70" y="53"/>
                    </a:cubicBezTo>
                    <a:cubicBezTo>
                      <a:pt x="69" y="55"/>
                      <a:pt x="67" y="56"/>
                      <a:pt x="64" y="56"/>
                    </a:cubicBezTo>
                    <a:cubicBezTo>
                      <a:pt x="63" y="53"/>
                      <a:pt x="61" y="50"/>
                      <a:pt x="59" y="48"/>
                    </a:cubicBezTo>
                    <a:cubicBezTo>
                      <a:pt x="57" y="47"/>
                      <a:pt x="54" y="46"/>
                      <a:pt x="53" y="48"/>
                    </a:cubicBezTo>
                    <a:cubicBezTo>
                      <a:pt x="52" y="51"/>
                      <a:pt x="53" y="53"/>
                      <a:pt x="54" y="55"/>
                    </a:cubicBezTo>
                    <a:cubicBezTo>
                      <a:pt x="56" y="57"/>
                      <a:pt x="59" y="59"/>
                      <a:pt x="62" y="59"/>
                    </a:cubicBezTo>
                    <a:cubicBezTo>
                      <a:pt x="62" y="59"/>
                      <a:pt x="62" y="60"/>
                      <a:pt x="63" y="60"/>
                    </a:cubicBezTo>
                    <a:cubicBezTo>
                      <a:pt x="63" y="64"/>
                      <a:pt x="60" y="66"/>
                      <a:pt x="56" y="67"/>
                    </a:cubicBezTo>
                    <a:cubicBezTo>
                      <a:pt x="55" y="66"/>
                      <a:pt x="54" y="65"/>
                      <a:pt x="52" y="65"/>
                    </a:cubicBezTo>
                    <a:cubicBezTo>
                      <a:pt x="50" y="63"/>
                      <a:pt x="47" y="62"/>
                      <a:pt x="44" y="63"/>
                    </a:cubicBezTo>
                    <a:cubicBezTo>
                      <a:pt x="42" y="64"/>
                      <a:pt x="42" y="68"/>
                      <a:pt x="44" y="69"/>
                    </a:cubicBezTo>
                    <a:cubicBezTo>
                      <a:pt x="46" y="72"/>
                      <a:pt x="49" y="71"/>
                      <a:pt x="52" y="71"/>
                    </a:cubicBezTo>
                    <a:cubicBezTo>
                      <a:pt x="53" y="71"/>
                      <a:pt x="54" y="71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3"/>
                      <a:pt x="56" y="75"/>
                      <a:pt x="55" y="77"/>
                    </a:cubicBezTo>
                    <a:cubicBezTo>
                      <a:pt x="50" y="77"/>
                      <a:pt x="43" y="77"/>
                      <a:pt x="42" y="82"/>
                    </a:cubicBezTo>
                    <a:cubicBezTo>
                      <a:pt x="41" y="84"/>
                      <a:pt x="43" y="86"/>
                      <a:pt x="45" y="87"/>
                    </a:cubicBezTo>
                    <a:cubicBezTo>
                      <a:pt x="49" y="87"/>
                      <a:pt x="53" y="84"/>
                      <a:pt x="55" y="82"/>
                    </a:cubicBezTo>
                    <a:cubicBezTo>
                      <a:pt x="56" y="81"/>
                      <a:pt x="57" y="81"/>
                      <a:pt x="57" y="80"/>
                    </a:cubicBezTo>
                    <a:cubicBezTo>
                      <a:pt x="58" y="80"/>
                      <a:pt x="58" y="80"/>
                      <a:pt x="59" y="80"/>
                    </a:cubicBezTo>
                    <a:cubicBezTo>
                      <a:pt x="71" y="81"/>
                      <a:pt x="83" y="85"/>
                      <a:pt x="94" y="89"/>
                    </a:cubicBezTo>
                    <a:cubicBezTo>
                      <a:pt x="108" y="94"/>
                      <a:pt x="120" y="103"/>
                      <a:pt x="130" y="113"/>
                    </a:cubicBezTo>
                    <a:cubicBezTo>
                      <a:pt x="130" y="113"/>
                      <a:pt x="131" y="113"/>
                      <a:pt x="131" y="113"/>
                    </a:cubicBezTo>
                    <a:cubicBezTo>
                      <a:pt x="130" y="114"/>
                      <a:pt x="130" y="115"/>
                      <a:pt x="129" y="116"/>
                    </a:cubicBezTo>
                    <a:cubicBezTo>
                      <a:pt x="119" y="109"/>
                      <a:pt x="108" y="105"/>
                      <a:pt x="96" y="105"/>
                    </a:cubicBezTo>
                    <a:cubicBezTo>
                      <a:pt x="82" y="106"/>
                      <a:pt x="69" y="109"/>
                      <a:pt x="56" y="108"/>
                    </a:cubicBezTo>
                    <a:cubicBezTo>
                      <a:pt x="34" y="105"/>
                      <a:pt x="15" y="89"/>
                      <a:pt x="8" y="68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9" y="50"/>
                      <a:pt x="79" y="49"/>
                    </a:cubicBezTo>
                    <a:cubicBezTo>
                      <a:pt x="79" y="47"/>
                      <a:pt x="80" y="48"/>
                      <a:pt x="79" y="50"/>
                    </a:cubicBezTo>
                    <a:close/>
                    <a:moveTo>
                      <a:pt x="71" y="50"/>
                    </a:moveTo>
                    <a:cubicBezTo>
                      <a:pt x="70" y="48"/>
                      <a:pt x="69" y="46"/>
                      <a:pt x="68" y="43"/>
                    </a:cubicBezTo>
                    <a:cubicBezTo>
                      <a:pt x="68" y="40"/>
                      <a:pt x="70" y="43"/>
                      <a:pt x="71" y="44"/>
                    </a:cubicBezTo>
                    <a:cubicBezTo>
                      <a:pt x="72" y="46"/>
                      <a:pt x="71" y="48"/>
                      <a:pt x="71" y="50"/>
                    </a:cubicBezTo>
                    <a:close/>
                    <a:moveTo>
                      <a:pt x="52" y="68"/>
                    </a:moveTo>
                    <a:cubicBezTo>
                      <a:pt x="51" y="68"/>
                      <a:pt x="51" y="68"/>
                      <a:pt x="50" y="68"/>
                    </a:cubicBezTo>
                    <a:cubicBezTo>
                      <a:pt x="49" y="68"/>
                      <a:pt x="49" y="68"/>
                      <a:pt x="48" y="68"/>
                    </a:cubicBezTo>
                    <a:cubicBezTo>
                      <a:pt x="47" y="68"/>
                      <a:pt x="47" y="68"/>
                      <a:pt x="47" y="66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51" y="67"/>
                      <a:pt x="52" y="67"/>
                      <a:pt x="52" y="68"/>
                    </a:cubicBezTo>
                    <a:close/>
                    <a:moveTo>
                      <a:pt x="53" y="80"/>
                    </a:moveTo>
                    <a:cubicBezTo>
                      <a:pt x="53" y="80"/>
                      <a:pt x="53" y="80"/>
                      <a:pt x="53" y="80"/>
                    </a:cubicBezTo>
                    <a:cubicBezTo>
                      <a:pt x="52" y="81"/>
                      <a:pt x="50" y="82"/>
                      <a:pt x="49" y="83"/>
                    </a:cubicBezTo>
                    <a:cubicBezTo>
                      <a:pt x="49" y="83"/>
                      <a:pt x="49" y="83"/>
                      <a:pt x="48" y="83"/>
                    </a:cubicBezTo>
                    <a:cubicBezTo>
                      <a:pt x="47" y="84"/>
                      <a:pt x="46" y="84"/>
                      <a:pt x="45" y="82"/>
                    </a:cubicBezTo>
                    <a:cubicBezTo>
                      <a:pt x="47" y="80"/>
                      <a:pt x="50" y="80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1" name="Freeform 40"/>
              <p:cNvSpPr>
                <a:spLocks noEditPoints="1"/>
              </p:cNvSpPr>
              <p:nvPr/>
            </p:nvSpPr>
            <p:spPr bwMode="auto">
              <a:xfrm>
                <a:off x="1984795" y="1408356"/>
                <a:ext cx="153258" cy="363067"/>
              </a:xfrm>
              <a:custGeom>
                <a:avLst/>
                <a:gdLst>
                  <a:gd name="T0" fmla="*/ 60 w 79"/>
                  <a:gd name="T1" fmla="*/ 168 h 187"/>
                  <a:gd name="T2" fmla="*/ 77 w 79"/>
                  <a:gd name="T3" fmla="*/ 142 h 187"/>
                  <a:gd name="T4" fmla="*/ 65 w 79"/>
                  <a:gd name="T5" fmla="*/ 103 h 187"/>
                  <a:gd name="T6" fmla="*/ 26 w 79"/>
                  <a:gd name="T7" fmla="*/ 0 h 187"/>
                  <a:gd name="T8" fmla="*/ 0 w 79"/>
                  <a:gd name="T9" fmla="*/ 11 h 187"/>
                  <a:gd name="T10" fmla="*/ 47 w 79"/>
                  <a:gd name="T11" fmla="*/ 152 h 187"/>
                  <a:gd name="T12" fmla="*/ 61 w 79"/>
                  <a:gd name="T13" fmla="*/ 140 h 187"/>
                  <a:gd name="T14" fmla="*/ 52 w 79"/>
                  <a:gd name="T15" fmla="*/ 110 h 187"/>
                  <a:gd name="T16" fmla="*/ 53 w 79"/>
                  <a:gd name="T17" fmla="*/ 123 h 187"/>
                  <a:gd name="T18" fmla="*/ 55 w 79"/>
                  <a:gd name="T19" fmla="*/ 130 h 187"/>
                  <a:gd name="T20" fmla="*/ 57 w 79"/>
                  <a:gd name="T21" fmla="*/ 136 h 187"/>
                  <a:gd name="T22" fmla="*/ 58 w 79"/>
                  <a:gd name="T23" fmla="*/ 140 h 187"/>
                  <a:gd name="T24" fmla="*/ 63 w 79"/>
                  <a:gd name="T25" fmla="*/ 138 h 187"/>
                  <a:gd name="T26" fmla="*/ 59 w 79"/>
                  <a:gd name="T27" fmla="*/ 136 h 187"/>
                  <a:gd name="T28" fmla="*/ 58 w 79"/>
                  <a:gd name="T29" fmla="*/ 130 h 187"/>
                  <a:gd name="T30" fmla="*/ 55 w 79"/>
                  <a:gd name="T31" fmla="*/ 125 h 187"/>
                  <a:gd name="T32" fmla="*/ 53 w 79"/>
                  <a:gd name="T33" fmla="*/ 114 h 187"/>
                  <a:gd name="T34" fmla="*/ 51 w 79"/>
                  <a:gd name="T35" fmla="*/ 101 h 187"/>
                  <a:gd name="T36" fmla="*/ 48 w 79"/>
                  <a:gd name="T37" fmla="*/ 93 h 187"/>
                  <a:gd name="T38" fmla="*/ 46 w 79"/>
                  <a:gd name="T39" fmla="*/ 87 h 187"/>
                  <a:gd name="T40" fmla="*/ 43 w 79"/>
                  <a:gd name="T41" fmla="*/ 81 h 187"/>
                  <a:gd name="T42" fmla="*/ 41 w 79"/>
                  <a:gd name="T43" fmla="*/ 78 h 187"/>
                  <a:gd name="T44" fmla="*/ 38 w 79"/>
                  <a:gd name="T45" fmla="*/ 73 h 187"/>
                  <a:gd name="T46" fmla="*/ 36 w 79"/>
                  <a:gd name="T47" fmla="*/ 65 h 187"/>
                  <a:gd name="T48" fmla="*/ 34 w 79"/>
                  <a:gd name="T49" fmla="*/ 58 h 187"/>
                  <a:gd name="T50" fmla="*/ 32 w 79"/>
                  <a:gd name="T51" fmla="*/ 51 h 187"/>
                  <a:gd name="T52" fmla="*/ 31 w 79"/>
                  <a:gd name="T53" fmla="*/ 42 h 187"/>
                  <a:gd name="T54" fmla="*/ 29 w 79"/>
                  <a:gd name="T55" fmla="*/ 36 h 187"/>
                  <a:gd name="T56" fmla="*/ 23 w 79"/>
                  <a:gd name="T57" fmla="*/ 33 h 187"/>
                  <a:gd name="T58" fmla="*/ 23 w 79"/>
                  <a:gd name="T59" fmla="*/ 20 h 187"/>
                  <a:gd name="T60" fmla="*/ 20 w 79"/>
                  <a:gd name="T61" fmla="*/ 14 h 187"/>
                  <a:gd name="T62" fmla="*/ 16 w 79"/>
                  <a:gd name="T63" fmla="*/ 12 h 187"/>
                  <a:gd name="T64" fmla="*/ 14 w 79"/>
                  <a:gd name="T65" fmla="*/ 9 h 187"/>
                  <a:gd name="T66" fmla="*/ 14 w 79"/>
                  <a:gd name="T67" fmla="*/ 10 h 187"/>
                  <a:gd name="T68" fmla="*/ 19 w 79"/>
                  <a:gd name="T69" fmla="*/ 11 h 187"/>
                  <a:gd name="T70" fmla="*/ 17 w 79"/>
                  <a:gd name="T71" fmla="*/ 20 h 187"/>
                  <a:gd name="T72" fmla="*/ 19 w 79"/>
                  <a:gd name="T73" fmla="*/ 24 h 187"/>
                  <a:gd name="T74" fmla="*/ 22 w 79"/>
                  <a:gd name="T75" fmla="*/ 30 h 187"/>
                  <a:gd name="T76" fmla="*/ 26 w 79"/>
                  <a:gd name="T77" fmla="*/ 33 h 187"/>
                  <a:gd name="T78" fmla="*/ 28 w 79"/>
                  <a:gd name="T79" fmla="*/ 41 h 187"/>
                  <a:gd name="T80" fmla="*/ 28 w 79"/>
                  <a:gd name="T81" fmla="*/ 50 h 187"/>
                  <a:gd name="T82" fmla="*/ 30 w 79"/>
                  <a:gd name="T83" fmla="*/ 57 h 187"/>
                  <a:gd name="T84" fmla="*/ 33 w 79"/>
                  <a:gd name="T85" fmla="*/ 63 h 187"/>
                  <a:gd name="T86" fmla="*/ 38 w 79"/>
                  <a:gd name="T87" fmla="*/ 68 h 187"/>
                  <a:gd name="T88" fmla="*/ 39 w 79"/>
                  <a:gd name="T89" fmla="*/ 80 h 187"/>
                  <a:gd name="T90" fmla="*/ 41 w 79"/>
                  <a:gd name="T91" fmla="*/ 86 h 187"/>
                  <a:gd name="T92" fmla="*/ 45 w 79"/>
                  <a:gd name="T93" fmla="*/ 90 h 187"/>
                  <a:gd name="T94" fmla="*/ 48 w 79"/>
                  <a:gd name="T95" fmla="*/ 95 h 187"/>
                  <a:gd name="T96" fmla="*/ 11 w 79"/>
                  <a:gd name="T97" fmla="*/ 7 h 187"/>
                  <a:gd name="T98" fmla="*/ 46 w 79"/>
                  <a:gd name="T99" fmla="*/ 106 h 187"/>
                  <a:gd name="T100" fmla="*/ 46 w 79"/>
                  <a:gd name="T101" fmla="*/ 106 h 187"/>
                  <a:gd name="T102" fmla="*/ 54 w 79"/>
                  <a:gd name="T103" fmla="*/ 144 h 187"/>
                  <a:gd name="T104" fmla="*/ 26 w 79"/>
                  <a:gd name="T105" fmla="*/ 84 h 187"/>
                  <a:gd name="T106" fmla="*/ 19 w 79"/>
                  <a:gd name="T107" fmla="*/ 40 h 187"/>
                  <a:gd name="T108" fmla="*/ 56 w 79"/>
                  <a:gd name="T109" fmla="*/ 149 h 187"/>
                  <a:gd name="T110" fmla="*/ 59 w 79"/>
                  <a:gd name="T111" fmla="*/ 155 h 187"/>
                  <a:gd name="T112" fmla="*/ 61 w 79"/>
                  <a:gd name="T113" fmla="*/ 154 h 187"/>
                  <a:gd name="T114" fmla="*/ 72 w 79"/>
                  <a:gd name="T115" fmla="*/ 151 h 187"/>
                  <a:gd name="T116" fmla="*/ 74 w 79"/>
                  <a:gd name="T117" fmla="*/ 169 h 187"/>
                  <a:gd name="T118" fmla="*/ 74 w 79"/>
                  <a:gd name="T119" fmla="*/ 182 h 187"/>
                  <a:gd name="T120" fmla="*/ 73 w 79"/>
                  <a:gd name="T121" fmla="*/ 138 h 187"/>
                  <a:gd name="T122" fmla="*/ 46 w 79"/>
                  <a:gd name="T123" fmla="*/ 75 h 187"/>
                  <a:gd name="T124" fmla="*/ 50 w 79"/>
                  <a:gd name="T125" fmla="*/ 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" h="187">
                    <a:moveTo>
                      <a:pt x="47" y="152"/>
                    </a:moveTo>
                    <a:cubicBezTo>
                      <a:pt x="47" y="152"/>
                      <a:pt x="47" y="152"/>
                      <a:pt x="47" y="153"/>
                    </a:cubicBezTo>
                    <a:cubicBezTo>
                      <a:pt x="47" y="153"/>
                      <a:pt x="47" y="153"/>
                      <a:pt x="47" y="153"/>
                    </a:cubicBezTo>
                    <a:cubicBezTo>
                      <a:pt x="51" y="159"/>
                      <a:pt x="56" y="163"/>
                      <a:pt x="60" y="168"/>
                    </a:cubicBezTo>
                    <a:cubicBezTo>
                      <a:pt x="65" y="174"/>
                      <a:pt x="69" y="180"/>
                      <a:pt x="74" y="186"/>
                    </a:cubicBezTo>
                    <a:cubicBezTo>
                      <a:pt x="75" y="187"/>
                      <a:pt x="76" y="186"/>
                      <a:pt x="76" y="185"/>
                    </a:cubicBezTo>
                    <a:cubicBezTo>
                      <a:pt x="76" y="185"/>
                      <a:pt x="76" y="184"/>
                      <a:pt x="76" y="184"/>
                    </a:cubicBezTo>
                    <a:cubicBezTo>
                      <a:pt x="79" y="170"/>
                      <a:pt x="76" y="156"/>
                      <a:pt x="77" y="142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1"/>
                      <a:pt x="77" y="141"/>
                      <a:pt x="77" y="140"/>
                    </a:cubicBezTo>
                    <a:cubicBezTo>
                      <a:pt x="73" y="128"/>
                      <a:pt x="70" y="116"/>
                      <a:pt x="65" y="103"/>
                    </a:cubicBezTo>
                    <a:cubicBezTo>
                      <a:pt x="61" y="91"/>
                      <a:pt x="56" y="78"/>
                      <a:pt x="51" y="65"/>
                    </a:cubicBezTo>
                    <a:cubicBezTo>
                      <a:pt x="47" y="53"/>
                      <a:pt x="42" y="41"/>
                      <a:pt x="38" y="29"/>
                    </a:cubicBezTo>
                    <a:cubicBezTo>
                      <a:pt x="35" y="20"/>
                      <a:pt x="34" y="9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17" y="3"/>
                      <a:pt x="8" y="3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8" y="36"/>
                      <a:pt x="15" y="59"/>
                      <a:pt x="23" y="83"/>
                    </a:cubicBezTo>
                    <a:cubicBezTo>
                      <a:pt x="27" y="95"/>
                      <a:pt x="30" y="107"/>
                      <a:pt x="34" y="119"/>
                    </a:cubicBezTo>
                    <a:cubicBezTo>
                      <a:pt x="38" y="130"/>
                      <a:pt x="43" y="141"/>
                      <a:pt x="47" y="152"/>
                    </a:cubicBezTo>
                    <a:close/>
                    <a:moveTo>
                      <a:pt x="43" y="76"/>
                    </a:moveTo>
                    <a:cubicBezTo>
                      <a:pt x="47" y="88"/>
                      <a:pt x="51" y="100"/>
                      <a:pt x="55" y="112"/>
                    </a:cubicBezTo>
                    <a:cubicBezTo>
                      <a:pt x="57" y="122"/>
                      <a:pt x="62" y="131"/>
                      <a:pt x="66" y="141"/>
                    </a:cubicBezTo>
                    <a:cubicBezTo>
                      <a:pt x="64" y="140"/>
                      <a:pt x="63" y="139"/>
                      <a:pt x="61" y="140"/>
                    </a:cubicBezTo>
                    <a:cubicBezTo>
                      <a:pt x="59" y="141"/>
                      <a:pt x="58" y="142"/>
                      <a:pt x="57" y="143"/>
                    </a:cubicBezTo>
                    <a:cubicBezTo>
                      <a:pt x="55" y="134"/>
                      <a:pt x="52" y="124"/>
                      <a:pt x="49" y="114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0" y="113"/>
                      <a:pt x="51" y="111"/>
                      <a:pt x="52" y="110"/>
                    </a:cubicBezTo>
                    <a:cubicBezTo>
                      <a:pt x="53" y="111"/>
                      <a:pt x="53" y="112"/>
                      <a:pt x="53" y="113"/>
                    </a:cubicBezTo>
                    <a:cubicBezTo>
                      <a:pt x="53" y="114"/>
                      <a:pt x="53" y="115"/>
                      <a:pt x="52" y="117"/>
                    </a:cubicBezTo>
                    <a:cubicBezTo>
                      <a:pt x="52" y="119"/>
                      <a:pt x="52" y="121"/>
                      <a:pt x="52" y="123"/>
                    </a:cubicBezTo>
                    <a:cubicBezTo>
                      <a:pt x="52" y="123"/>
                      <a:pt x="53" y="123"/>
                      <a:pt x="53" y="123"/>
                    </a:cubicBezTo>
                    <a:cubicBezTo>
                      <a:pt x="53" y="122"/>
                      <a:pt x="54" y="121"/>
                      <a:pt x="54" y="121"/>
                    </a:cubicBezTo>
                    <a:cubicBezTo>
                      <a:pt x="56" y="118"/>
                      <a:pt x="55" y="122"/>
                      <a:pt x="55" y="122"/>
                    </a:cubicBezTo>
                    <a:cubicBezTo>
                      <a:pt x="55" y="125"/>
                      <a:pt x="54" y="127"/>
                      <a:pt x="54" y="130"/>
                    </a:cubicBezTo>
                    <a:cubicBezTo>
                      <a:pt x="54" y="130"/>
                      <a:pt x="54" y="130"/>
                      <a:pt x="55" y="130"/>
                    </a:cubicBezTo>
                    <a:cubicBezTo>
                      <a:pt x="55" y="129"/>
                      <a:pt x="56" y="129"/>
                      <a:pt x="56" y="128"/>
                    </a:cubicBezTo>
                    <a:cubicBezTo>
                      <a:pt x="57" y="127"/>
                      <a:pt x="58" y="123"/>
                      <a:pt x="58" y="126"/>
                    </a:cubicBezTo>
                    <a:cubicBezTo>
                      <a:pt x="58" y="129"/>
                      <a:pt x="56" y="132"/>
                      <a:pt x="56" y="136"/>
                    </a:cubicBezTo>
                    <a:cubicBezTo>
                      <a:pt x="56" y="136"/>
                      <a:pt x="56" y="136"/>
                      <a:pt x="57" y="136"/>
                    </a:cubicBezTo>
                    <a:cubicBezTo>
                      <a:pt x="57" y="135"/>
                      <a:pt x="58" y="134"/>
                      <a:pt x="59" y="133"/>
                    </a:cubicBezTo>
                    <a:cubicBezTo>
                      <a:pt x="59" y="133"/>
                      <a:pt x="60" y="131"/>
                      <a:pt x="60" y="133"/>
                    </a:cubicBezTo>
                    <a:cubicBezTo>
                      <a:pt x="59" y="135"/>
                      <a:pt x="58" y="137"/>
                      <a:pt x="57" y="140"/>
                    </a:cubicBezTo>
                    <a:cubicBezTo>
                      <a:pt x="57" y="140"/>
                      <a:pt x="58" y="140"/>
                      <a:pt x="58" y="140"/>
                    </a:cubicBezTo>
                    <a:cubicBezTo>
                      <a:pt x="59" y="140"/>
                      <a:pt x="59" y="139"/>
                      <a:pt x="60" y="138"/>
                    </a:cubicBezTo>
                    <a:cubicBezTo>
                      <a:pt x="61" y="136"/>
                      <a:pt x="61" y="136"/>
                      <a:pt x="60" y="138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62" y="138"/>
                      <a:pt x="61" y="139"/>
                      <a:pt x="63" y="138"/>
                    </a:cubicBezTo>
                    <a:cubicBezTo>
                      <a:pt x="63" y="137"/>
                      <a:pt x="63" y="137"/>
                      <a:pt x="62" y="137"/>
                    </a:cubicBezTo>
                    <a:cubicBezTo>
                      <a:pt x="60" y="139"/>
                      <a:pt x="62" y="136"/>
                      <a:pt x="62" y="134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1" y="135"/>
                      <a:pt x="57" y="142"/>
                      <a:pt x="59" y="136"/>
                    </a:cubicBezTo>
                    <a:cubicBezTo>
                      <a:pt x="60" y="134"/>
                      <a:pt x="60" y="132"/>
                      <a:pt x="61" y="130"/>
                    </a:cubicBezTo>
                    <a:cubicBezTo>
                      <a:pt x="61" y="130"/>
                      <a:pt x="60" y="130"/>
                      <a:pt x="60" y="130"/>
                    </a:cubicBezTo>
                    <a:cubicBezTo>
                      <a:pt x="60" y="131"/>
                      <a:pt x="56" y="136"/>
                      <a:pt x="57" y="133"/>
                    </a:cubicBezTo>
                    <a:cubicBezTo>
                      <a:pt x="57" y="132"/>
                      <a:pt x="58" y="131"/>
                      <a:pt x="58" y="130"/>
                    </a:cubicBezTo>
                    <a:cubicBezTo>
                      <a:pt x="59" y="127"/>
                      <a:pt x="59" y="126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7" y="124"/>
                      <a:pt x="57" y="126"/>
                      <a:pt x="56" y="127"/>
                    </a:cubicBezTo>
                    <a:cubicBezTo>
                      <a:pt x="54" y="132"/>
                      <a:pt x="55" y="127"/>
                      <a:pt x="55" y="125"/>
                    </a:cubicBezTo>
                    <a:cubicBezTo>
                      <a:pt x="56" y="123"/>
                      <a:pt x="56" y="121"/>
                      <a:pt x="56" y="119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5" y="119"/>
                      <a:pt x="53" y="123"/>
                      <a:pt x="53" y="120"/>
                    </a:cubicBezTo>
                    <a:cubicBezTo>
                      <a:pt x="53" y="118"/>
                      <a:pt x="53" y="116"/>
                      <a:pt x="53" y="114"/>
                    </a:cubicBezTo>
                    <a:cubicBezTo>
                      <a:pt x="54" y="112"/>
                      <a:pt x="53" y="110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0" y="111"/>
                      <a:pt x="49" y="114"/>
                      <a:pt x="50" y="108"/>
                    </a:cubicBezTo>
                    <a:cubicBezTo>
                      <a:pt x="50" y="106"/>
                      <a:pt x="51" y="104"/>
                      <a:pt x="51" y="101"/>
                    </a:cubicBezTo>
                    <a:cubicBezTo>
                      <a:pt x="50" y="101"/>
                      <a:pt x="50" y="101"/>
                      <a:pt x="50" y="101"/>
                    </a:cubicBezTo>
                    <a:cubicBezTo>
                      <a:pt x="49" y="102"/>
                      <a:pt x="49" y="102"/>
                      <a:pt x="48" y="103"/>
                    </a:cubicBezTo>
                    <a:cubicBezTo>
                      <a:pt x="46" y="106"/>
                      <a:pt x="48" y="101"/>
                      <a:pt x="48" y="101"/>
                    </a:cubicBezTo>
                    <a:cubicBezTo>
                      <a:pt x="48" y="98"/>
                      <a:pt x="49" y="96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7" y="95"/>
                      <a:pt x="45" y="99"/>
                      <a:pt x="46" y="94"/>
                    </a:cubicBezTo>
                    <a:cubicBezTo>
                      <a:pt x="46" y="92"/>
                      <a:pt x="47" y="90"/>
                      <a:pt x="47" y="88"/>
                    </a:cubicBezTo>
                    <a:cubicBezTo>
                      <a:pt x="47" y="87"/>
                      <a:pt x="46" y="87"/>
                      <a:pt x="46" y="87"/>
                    </a:cubicBezTo>
                    <a:cubicBezTo>
                      <a:pt x="45" y="88"/>
                      <a:pt x="44" y="90"/>
                      <a:pt x="44" y="91"/>
                    </a:cubicBezTo>
                    <a:cubicBezTo>
                      <a:pt x="44" y="91"/>
                      <a:pt x="44" y="87"/>
                      <a:pt x="44" y="87"/>
                    </a:cubicBezTo>
                    <a:cubicBezTo>
                      <a:pt x="44" y="85"/>
                      <a:pt x="44" y="83"/>
                      <a:pt x="44" y="81"/>
                    </a:cubicBezTo>
                    <a:cubicBezTo>
                      <a:pt x="44" y="81"/>
                      <a:pt x="43" y="81"/>
                      <a:pt x="43" y="81"/>
                    </a:cubicBezTo>
                    <a:cubicBezTo>
                      <a:pt x="42" y="85"/>
                      <a:pt x="42" y="83"/>
                      <a:pt x="42" y="81"/>
                    </a:cubicBezTo>
                    <a:cubicBezTo>
                      <a:pt x="42" y="79"/>
                      <a:pt x="43" y="78"/>
                      <a:pt x="43" y="76"/>
                    </a:cubicBezTo>
                    <a:cubicBezTo>
                      <a:pt x="43" y="76"/>
                      <a:pt x="43" y="76"/>
                      <a:pt x="42" y="76"/>
                    </a:cubicBezTo>
                    <a:cubicBezTo>
                      <a:pt x="42" y="76"/>
                      <a:pt x="41" y="77"/>
                      <a:pt x="41" y="78"/>
                    </a:cubicBezTo>
                    <a:cubicBezTo>
                      <a:pt x="39" y="80"/>
                      <a:pt x="40" y="77"/>
                      <a:pt x="40" y="76"/>
                    </a:cubicBezTo>
                    <a:cubicBezTo>
                      <a:pt x="40" y="74"/>
                      <a:pt x="41" y="73"/>
                      <a:pt x="41" y="71"/>
                    </a:cubicBezTo>
                    <a:cubicBezTo>
                      <a:pt x="41" y="70"/>
                      <a:pt x="40" y="70"/>
                      <a:pt x="40" y="70"/>
                    </a:cubicBezTo>
                    <a:cubicBezTo>
                      <a:pt x="39" y="71"/>
                      <a:pt x="39" y="72"/>
                      <a:pt x="38" y="73"/>
                    </a:cubicBezTo>
                    <a:cubicBezTo>
                      <a:pt x="38" y="72"/>
                      <a:pt x="38" y="71"/>
                      <a:pt x="38" y="69"/>
                    </a:cubicBezTo>
                    <a:cubicBezTo>
                      <a:pt x="39" y="68"/>
                      <a:pt x="39" y="66"/>
                      <a:pt x="39" y="65"/>
                    </a:cubicBezTo>
                    <a:cubicBezTo>
                      <a:pt x="39" y="64"/>
                      <a:pt x="38" y="64"/>
                      <a:pt x="38" y="64"/>
                    </a:cubicBezTo>
                    <a:cubicBezTo>
                      <a:pt x="37" y="65"/>
                      <a:pt x="35" y="69"/>
                      <a:pt x="36" y="65"/>
                    </a:cubicBezTo>
                    <a:cubicBezTo>
                      <a:pt x="36" y="63"/>
                      <a:pt x="37" y="61"/>
                      <a:pt x="37" y="59"/>
                    </a:cubicBezTo>
                    <a:cubicBezTo>
                      <a:pt x="37" y="58"/>
                      <a:pt x="36" y="58"/>
                      <a:pt x="36" y="58"/>
                    </a:cubicBezTo>
                    <a:cubicBezTo>
                      <a:pt x="35" y="59"/>
                      <a:pt x="35" y="60"/>
                      <a:pt x="34" y="61"/>
                    </a:cubicBezTo>
                    <a:cubicBezTo>
                      <a:pt x="32" y="63"/>
                      <a:pt x="34" y="59"/>
                      <a:pt x="34" y="58"/>
                    </a:cubicBezTo>
                    <a:cubicBezTo>
                      <a:pt x="34" y="56"/>
                      <a:pt x="35" y="54"/>
                      <a:pt x="34" y="52"/>
                    </a:cubicBezTo>
                    <a:cubicBezTo>
                      <a:pt x="34" y="51"/>
                      <a:pt x="34" y="51"/>
                      <a:pt x="34" y="52"/>
                    </a:cubicBezTo>
                    <a:cubicBezTo>
                      <a:pt x="33" y="52"/>
                      <a:pt x="31" y="56"/>
                      <a:pt x="31" y="56"/>
                    </a:cubicBezTo>
                    <a:cubicBezTo>
                      <a:pt x="31" y="54"/>
                      <a:pt x="31" y="53"/>
                      <a:pt x="32" y="51"/>
                    </a:cubicBezTo>
                    <a:cubicBezTo>
                      <a:pt x="32" y="49"/>
                      <a:pt x="33" y="47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6"/>
                      <a:pt x="29" y="48"/>
                      <a:pt x="29" y="49"/>
                    </a:cubicBezTo>
                    <a:cubicBezTo>
                      <a:pt x="29" y="47"/>
                      <a:pt x="30" y="44"/>
                      <a:pt x="31" y="42"/>
                    </a:cubicBezTo>
                    <a:cubicBezTo>
                      <a:pt x="31" y="41"/>
                      <a:pt x="30" y="41"/>
                      <a:pt x="30" y="42"/>
                    </a:cubicBezTo>
                    <a:cubicBezTo>
                      <a:pt x="29" y="43"/>
                      <a:pt x="27" y="46"/>
                      <a:pt x="28" y="43"/>
                    </a:cubicBezTo>
                    <a:cubicBezTo>
                      <a:pt x="29" y="40"/>
                      <a:pt x="29" y="38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5" y="41"/>
                      <a:pt x="25" y="38"/>
                    </a:cubicBezTo>
                    <a:cubicBezTo>
                      <a:pt x="26" y="36"/>
                      <a:pt x="27" y="34"/>
                      <a:pt x="27" y="31"/>
                    </a:cubicBezTo>
                    <a:cubicBezTo>
                      <a:pt x="27" y="31"/>
                      <a:pt x="27" y="31"/>
                      <a:pt x="26" y="31"/>
                    </a:cubicBezTo>
                    <a:cubicBezTo>
                      <a:pt x="25" y="32"/>
                      <a:pt x="21" y="38"/>
                      <a:pt x="23" y="33"/>
                    </a:cubicBezTo>
                    <a:cubicBezTo>
                      <a:pt x="24" y="31"/>
                      <a:pt x="25" y="29"/>
                      <a:pt x="25" y="26"/>
                    </a:cubicBezTo>
                    <a:cubicBezTo>
                      <a:pt x="25" y="26"/>
                      <a:pt x="24" y="26"/>
                      <a:pt x="24" y="26"/>
                    </a:cubicBezTo>
                    <a:cubicBezTo>
                      <a:pt x="23" y="27"/>
                      <a:pt x="20" y="31"/>
                      <a:pt x="21" y="28"/>
                    </a:cubicBezTo>
                    <a:cubicBezTo>
                      <a:pt x="22" y="25"/>
                      <a:pt x="23" y="23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19" y="26"/>
                      <a:pt x="21" y="19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7" y="21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6" y="18"/>
                      <a:pt x="19" y="11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7" y="9"/>
                      <a:pt x="17" y="11"/>
                      <a:pt x="16" y="12"/>
                    </a:cubicBezTo>
                    <a:cubicBezTo>
                      <a:pt x="17" y="10"/>
                      <a:pt x="18" y="9"/>
                      <a:pt x="18" y="7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6" y="7"/>
                      <a:pt x="14" y="11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4" y="10"/>
                    </a:cubicBezTo>
                    <a:cubicBezTo>
                      <a:pt x="15" y="10"/>
                      <a:pt x="14" y="10"/>
                      <a:pt x="16" y="9"/>
                    </a:cubicBezTo>
                    <a:cubicBezTo>
                      <a:pt x="19" y="6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6" y="13"/>
                    </a:cubicBezTo>
                    <a:cubicBezTo>
                      <a:pt x="16" y="13"/>
                      <a:pt x="19" y="10"/>
                      <a:pt x="19" y="11"/>
                    </a:cubicBezTo>
                    <a:cubicBezTo>
                      <a:pt x="18" y="12"/>
                      <a:pt x="17" y="14"/>
                      <a:pt x="17" y="16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9" y="16"/>
                      <a:pt x="19" y="15"/>
                    </a:cubicBezTo>
                    <a:cubicBezTo>
                      <a:pt x="18" y="16"/>
                      <a:pt x="18" y="18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9" y="20"/>
                      <a:pt x="19" y="20"/>
                      <a:pt x="20" y="19"/>
                    </a:cubicBezTo>
                    <a:cubicBezTo>
                      <a:pt x="19" y="20"/>
                      <a:pt x="19" y="22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2" y="20"/>
                      <a:pt x="22" y="23"/>
                    </a:cubicBezTo>
                    <a:cubicBezTo>
                      <a:pt x="21" y="26"/>
                      <a:pt x="20" y="28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0"/>
                      <a:pt x="21" y="31"/>
                      <a:pt x="22" y="30"/>
                    </a:cubicBezTo>
                    <a:cubicBezTo>
                      <a:pt x="22" y="30"/>
                      <a:pt x="24" y="26"/>
                      <a:pt x="24" y="28"/>
                    </a:cubicBezTo>
                    <a:cubicBezTo>
                      <a:pt x="24" y="31"/>
                      <a:pt x="22" y="33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6"/>
                      <a:pt x="26" y="34"/>
                      <a:pt x="26" y="33"/>
                    </a:cubicBezTo>
                    <a:cubicBezTo>
                      <a:pt x="26" y="35"/>
                      <a:pt x="24" y="38"/>
                      <a:pt x="24" y="41"/>
                    </a:cubicBezTo>
                    <a:cubicBezTo>
                      <a:pt x="24" y="41"/>
                      <a:pt x="25" y="41"/>
                      <a:pt x="25" y="41"/>
                    </a:cubicBezTo>
                    <a:cubicBezTo>
                      <a:pt x="27" y="40"/>
                      <a:pt x="27" y="39"/>
                      <a:pt x="28" y="37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2"/>
                      <a:pt x="27" y="44"/>
                      <a:pt x="27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8" y="45"/>
                      <a:pt x="30" y="43"/>
                      <a:pt x="30" y="43"/>
                    </a:cubicBezTo>
                    <a:cubicBezTo>
                      <a:pt x="29" y="45"/>
                      <a:pt x="28" y="48"/>
                      <a:pt x="28" y="50"/>
                    </a:cubicBezTo>
                    <a:cubicBezTo>
                      <a:pt x="28" y="50"/>
                      <a:pt x="28" y="51"/>
                      <a:pt x="28" y="51"/>
                    </a:cubicBezTo>
                    <a:cubicBezTo>
                      <a:pt x="29" y="50"/>
                      <a:pt x="29" y="50"/>
                      <a:pt x="30" y="49"/>
                    </a:cubicBezTo>
                    <a:cubicBezTo>
                      <a:pt x="31" y="47"/>
                      <a:pt x="32" y="48"/>
                      <a:pt x="32" y="50"/>
                    </a:cubicBezTo>
                    <a:cubicBezTo>
                      <a:pt x="31" y="52"/>
                      <a:pt x="30" y="54"/>
                      <a:pt x="30" y="57"/>
                    </a:cubicBezTo>
                    <a:cubicBezTo>
                      <a:pt x="30" y="57"/>
                      <a:pt x="31" y="57"/>
                      <a:pt x="31" y="57"/>
                    </a:cubicBezTo>
                    <a:cubicBezTo>
                      <a:pt x="32" y="56"/>
                      <a:pt x="34" y="51"/>
                      <a:pt x="34" y="55"/>
                    </a:cubicBezTo>
                    <a:cubicBezTo>
                      <a:pt x="33" y="58"/>
                      <a:pt x="33" y="60"/>
                      <a:pt x="32" y="62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2"/>
                      <a:pt x="36" y="58"/>
                      <a:pt x="36" y="61"/>
                    </a:cubicBezTo>
                    <a:cubicBezTo>
                      <a:pt x="36" y="64"/>
                      <a:pt x="34" y="66"/>
                      <a:pt x="34" y="69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35" y="70"/>
                      <a:pt x="38" y="66"/>
                      <a:pt x="38" y="68"/>
                    </a:cubicBezTo>
                    <a:cubicBezTo>
                      <a:pt x="38" y="70"/>
                      <a:pt x="37" y="72"/>
                      <a:pt x="37" y="74"/>
                    </a:cubicBezTo>
                    <a:cubicBezTo>
                      <a:pt x="37" y="75"/>
                      <a:pt x="37" y="75"/>
                      <a:pt x="38" y="74"/>
                    </a:cubicBezTo>
                    <a:cubicBezTo>
                      <a:pt x="39" y="73"/>
                      <a:pt x="40" y="71"/>
                      <a:pt x="40" y="75"/>
                    </a:cubicBezTo>
                    <a:cubicBezTo>
                      <a:pt x="39" y="77"/>
                      <a:pt x="39" y="78"/>
                      <a:pt x="39" y="80"/>
                    </a:cubicBezTo>
                    <a:cubicBezTo>
                      <a:pt x="39" y="80"/>
                      <a:pt x="39" y="81"/>
                      <a:pt x="40" y="80"/>
                    </a:cubicBezTo>
                    <a:cubicBezTo>
                      <a:pt x="41" y="79"/>
                      <a:pt x="42" y="75"/>
                      <a:pt x="42" y="79"/>
                    </a:cubicBezTo>
                    <a:cubicBezTo>
                      <a:pt x="41" y="81"/>
                      <a:pt x="41" y="83"/>
                      <a:pt x="41" y="8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2" y="85"/>
                      <a:pt x="43" y="84"/>
                      <a:pt x="44" y="83"/>
                    </a:cubicBezTo>
                    <a:cubicBezTo>
                      <a:pt x="43" y="85"/>
                      <a:pt x="42" y="89"/>
                      <a:pt x="43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7" y="87"/>
                      <a:pt x="46" y="91"/>
                      <a:pt x="45" y="92"/>
                    </a:cubicBezTo>
                    <a:cubicBezTo>
                      <a:pt x="45" y="94"/>
                      <a:pt x="45" y="96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ubicBezTo>
                      <a:pt x="46" y="98"/>
                      <a:pt x="48" y="95"/>
                      <a:pt x="48" y="95"/>
                    </a:cubicBezTo>
                    <a:cubicBezTo>
                      <a:pt x="48" y="98"/>
                      <a:pt x="46" y="102"/>
                      <a:pt x="46" y="105"/>
                    </a:cubicBezTo>
                    <a:cubicBezTo>
                      <a:pt x="43" y="96"/>
                      <a:pt x="39" y="87"/>
                      <a:pt x="36" y="77"/>
                    </a:cubicBezTo>
                    <a:cubicBezTo>
                      <a:pt x="32" y="66"/>
                      <a:pt x="28" y="54"/>
                      <a:pt x="23" y="43"/>
                    </a:cubicBezTo>
                    <a:cubicBezTo>
                      <a:pt x="18" y="31"/>
                      <a:pt x="13" y="19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7" y="5"/>
                      <a:pt x="19" y="5"/>
                    </a:cubicBezTo>
                    <a:cubicBezTo>
                      <a:pt x="27" y="29"/>
                      <a:pt x="36" y="52"/>
                      <a:pt x="43" y="76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7" y="106"/>
                      <a:pt x="47" y="106"/>
                    </a:cubicBezTo>
                    <a:cubicBezTo>
                      <a:pt x="49" y="104"/>
                      <a:pt x="51" y="100"/>
                      <a:pt x="50" y="106"/>
                    </a:cubicBezTo>
                    <a:cubicBezTo>
                      <a:pt x="49" y="108"/>
                      <a:pt x="49" y="110"/>
                      <a:pt x="49" y="113"/>
                    </a:cubicBezTo>
                    <a:cubicBezTo>
                      <a:pt x="48" y="110"/>
                      <a:pt x="47" y="108"/>
                      <a:pt x="46" y="106"/>
                    </a:cubicBezTo>
                    <a:close/>
                    <a:moveTo>
                      <a:pt x="19" y="40"/>
                    </a:moveTo>
                    <a:cubicBezTo>
                      <a:pt x="24" y="52"/>
                      <a:pt x="28" y="63"/>
                      <a:pt x="32" y="75"/>
                    </a:cubicBezTo>
                    <a:cubicBezTo>
                      <a:pt x="36" y="87"/>
                      <a:pt x="41" y="99"/>
                      <a:pt x="45" y="111"/>
                    </a:cubicBezTo>
                    <a:cubicBezTo>
                      <a:pt x="49" y="122"/>
                      <a:pt x="51" y="133"/>
                      <a:pt x="54" y="144"/>
                    </a:cubicBezTo>
                    <a:cubicBezTo>
                      <a:pt x="54" y="143"/>
                      <a:pt x="53" y="143"/>
                      <a:pt x="52" y="143"/>
                    </a:cubicBezTo>
                    <a:cubicBezTo>
                      <a:pt x="50" y="143"/>
                      <a:pt x="48" y="144"/>
                      <a:pt x="48" y="146"/>
                    </a:cubicBezTo>
                    <a:cubicBezTo>
                      <a:pt x="45" y="137"/>
                      <a:pt x="41" y="128"/>
                      <a:pt x="38" y="120"/>
                    </a:cubicBezTo>
                    <a:cubicBezTo>
                      <a:pt x="34" y="108"/>
                      <a:pt x="30" y="96"/>
                      <a:pt x="26" y="84"/>
                    </a:cubicBezTo>
                    <a:cubicBezTo>
                      <a:pt x="18" y="59"/>
                      <a:pt x="11" y="3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0"/>
                      <a:pt x="6" y="9"/>
                      <a:pt x="9" y="8"/>
                    </a:cubicBezTo>
                    <a:cubicBezTo>
                      <a:pt x="10" y="19"/>
                      <a:pt x="14" y="30"/>
                      <a:pt x="19" y="40"/>
                    </a:cubicBezTo>
                    <a:close/>
                    <a:moveTo>
                      <a:pt x="50" y="152"/>
                    </a:moveTo>
                    <a:cubicBezTo>
                      <a:pt x="50" y="152"/>
                      <a:pt x="50" y="151"/>
                      <a:pt x="50" y="151"/>
                    </a:cubicBezTo>
                    <a:cubicBezTo>
                      <a:pt x="50" y="150"/>
                      <a:pt x="50" y="149"/>
                      <a:pt x="50" y="148"/>
                    </a:cubicBezTo>
                    <a:cubicBezTo>
                      <a:pt x="51" y="142"/>
                      <a:pt x="56" y="148"/>
                      <a:pt x="56" y="149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6" y="149"/>
                      <a:pt x="56" y="150"/>
                      <a:pt x="56" y="150"/>
                    </a:cubicBezTo>
                    <a:cubicBezTo>
                      <a:pt x="56" y="150"/>
                      <a:pt x="57" y="150"/>
                      <a:pt x="57" y="151"/>
                    </a:cubicBezTo>
                    <a:cubicBezTo>
                      <a:pt x="57" y="152"/>
                      <a:pt x="58" y="153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60" y="156"/>
                      <a:pt x="62" y="155"/>
                      <a:pt x="61" y="154"/>
                    </a:cubicBezTo>
                    <a:cubicBezTo>
                      <a:pt x="60" y="151"/>
                      <a:pt x="59" y="147"/>
                      <a:pt x="61" y="144"/>
                    </a:cubicBezTo>
                    <a:cubicBezTo>
                      <a:pt x="62" y="140"/>
                      <a:pt x="66" y="146"/>
                      <a:pt x="67" y="147"/>
                    </a:cubicBezTo>
                    <a:cubicBezTo>
                      <a:pt x="68" y="149"/>
                      <a:pt x="69" y="150"/>
                      <a:pt x="69" y="152"/>
                    </a:cubicBezTo>
                    <a:cubicBezTo>
                      <a:pt x="70" y="154"/>
                      <a:pt x="72" y="152"/>
                      <a:pt x="72" y="151"/>
                    </a:cubicBezTo>
                    <a:cubicBezTo>
                      <a:pt x="71" y="149"/>
                      <a:pt x="71" y="148"/>
                      <a:pt x="71" y="146"/>
                    </a:cubicBezTo>
                    <a:cubicBezTo>
                      <a:pt x="71" y="145"/>
                      <a:pt x="72" y="139"/>
                      <a:pt x="74" y="142"/>
                    </a:cubicBezTo>
                    <a:cubicBezTo>
                      <a:pt x="73" y="151"/>
                      <a:pt x="75" y="160"/>
                      <a:pt x="75" y="169"/>
                    </a:cubicBezTo>
                    <a:cubicBezTo>
                      <a:pt x="75" y="169"/>
                      <a:pt x="74" y="169"/>
                      <a:pt x="74" y="169"/>
                    </a:cubicBezTo>
                    <a:cubicBezTo>
                      <a:pt x="72" y="170"/>
                      <a:pt x="69" y="171"/>
                      <a:pt x="67" y="172"/>
                    </a:cubicBezTo>
                    <a:cubicBezTo>
                      <a:pt x="65" y="170"/>
                      <a:pt x="64" y="168"/>
                      <a:pt x="63" y="166"/>
                    </a:cubicBezTo>
                    <a:cubicBezTo>
                      <a:pt x="59" y="161"/>
                      <a:pt x="53" y="157"/>
                      <a:pt x="50" y="152"/>
                    </a:cubicBezTo>
                    <a:close/>
                    <a:moveTo>
                      <a:pt x="74" y="182"/>
                    </a:moveTo>
                    <a:cubicBezTo>
                      <a:pt x="72" y="179"/>
                      <a:pt x="70" y="177"/>
                      <a:pt x="68" y="174"/>
                    </a:cubicBezTo>
                    <a:cubicBezTo>
                      <a:pt x="70" y="173"/>
                      <a:pt x="73" y="173"/>
                      <a:pt x="75" y="172"/>
                    </a:cubicBezTo>
                    <a:cubicBezTo>
                      <a:pt x="75" y="175"/>
                      <a:pt x="75" y="178"/>
                      <a:pt x="74" y="182"/>
                    </a:cubicBezTo>
                    <a:close/>
                    <a:moveTo>
                      <a:pt x="73" y="138"/>
                    </a:moveTo>
                    <a:cubicBezTo>
                      <a:pt x="72" y="138"/>
                      <a:pt x="71" y="138"/>
                      <a:pt x="70" y="139"/>
                    </a:cubicBezTo>
                    <a:cubicBezTo>
                      <a:pt x="70" y="140"/>
                      <a:pt x="69" y="141"/>
                      <a:pt x="69" y="141"/>
                    </a:cubicBezTo>
                    <a:cubicBezTo>
                      <a:pt x="66" y="131"/>
                      <a:pt x="60" y="122"/>
                      <a:pt x="57" y="112"/>
                    </a:cubicBezTo>
                    <a:cubicBezTo>
                      <a:pt x="54" y="99"/>
                      <a:pt x="50" y="87"/>
                      <a:pt x="46" y="75"/>
                    </a:cubicBezTo>
                    <a:cubicBezTo>
                      <a:pt x="38" y="51"/>
                      <a:pt x="30" y="28"/>
                      <a:pt x="22" y="4"/>
                    </a:cubicBezTo>
                    <a:cubicBezTo>
                      <a:pt x="23" y="4"/>
                      <a:pt x="24" y="3"/>
                      <a:pt x="25" y="3"/>
                    </a:cubicBezTo>
                    <a:cubicBezTo>
                      <a:pt x="32" y="11"/>
                      <a:pt x="34" y="24"/>
                      <a:pt x="37" y="34"/>
                    </a:cubicBezTo>
                    <a:cubicBezTo>
                      <a:pt x="41" y="46"/>
                      <a:pt x="45" y="58"/>
                      <a:pt x="50" y="70"/>
                    </a:cubicBezTo>
                    <a:cubicBezTo>
                      <a:pt x="54" y="82"/>
                      <a:pt x="59" y="94"/>
                      <a:pt x="63" y="106"/>
                    </a:cubicBezTo>
                    <a:cubicBezTo>
                      <a:pt x="67" y="117"/>
                      <a:pt x="70" y="127"/>
                      <a:pt x="73" y="1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2344477" y="1286400"/>
                <a:ext cx="238493" cy="221282"/>
              </a:xfrm>
              <a:custGeom>
                <a:avLst/>
                <a:gdLst>
                  <a:gd name="T0" fmla="*/ 103 w 123"/>
                  <a:gd name="T1" fmla="*/ 64 h 114"/>
                  <a:gd name="T2" fmla="*/ 35 w 123"/>
                  <a:gd name="T3" fmla="*/ 2 h 114"/>
                  <a:gd name="T4" fmla="*/ 5 w 123"/>
                  <a:gd name="T5" fmla="*/ 103 h 114"/>
                  <a:gd name="T6" fmla="*/ 23 w 123"/>
                  <a:gd name="T7" fmla="*/ 66 h 114"/>
                  <a:gd name="T8" fmla="*/ 40 w 123"/>
                  <a:gd name="T9" fmla="*/ 61 h 114"/>
                  <a:gd name="T10" fmla="*/ 98 w 123"/>
                  <a:gd name="T11" fmla="*/ 65 h 114"/>
                  <a:gd name="T12" fmla="*/ 93 w 123"/>
                  <a:gd name="T13" fmla="*/ 68 h 114"/>
                  <a:gd name="T14" fmla="*/ 56 w 123"/>
                  <a:gd name="T15" fmla="*/ 97 h 114"/>
                  <a:gd name="T16" fmla="*/ 76 w 123"/>
                  <a:gd name="T17" fmla="*/ 65 h 114"/>
                  <a:gd name="T18" fmla="*/ 38 w 123"/>
                  <a:gd name="T19" fmla="*/ 106 h 114"/>
                  <a:gd name="T20" fmla="*/ 59 w 123"/>
                  <a:gd name="T21" fmla="*/ 80 h 114"/>
                  <a:gd name="T22" fmla="*/ 28 w 123"/>
                  <a:gd name="T23" fmla="*/ 95 h 114"/>
                  <a:gd name="T24" fmla="*/ 52 w 123"/>
                  <a:gd name="T25" fmla="*/ 73 h 114"/>
                  <a:gd name="T26" fmla="*/ 39 w 123"/>
                  <a:gd name="T27" fmla="*/ 91 h 114"/>
                  <a:gd name="T28" fmla="*/ 12 w 123"/>
                  <a:gd name="T29" fmla="*/ 102 h 114"/>
                  <a:gd name="T30" fmla="*/ 45 w 123"/>
                  <a:gd name="T31" fmla="*/ 69 h 114"/>
                  <a:gd name="T32" fmla="*/ 47 w 123"/>
                  <a:gd name="T33" fmla="*/ 67 h 114"/>
                  <a:gd name="T34" fmla="*/ 6 w 123"/>
                  <a:gd name="T35" fmla="*/ 93 h 114"/>
                  <a:gd name="T36" fmla="*/ 35 w 123"/>
                  <a:gd name="T37" fmla="*/ 65 h 114"/>
                  <a:gd name="T38" fmla="*/ 8 w 123"/>
                  <a:gd name="T39" fmla="*/ 87 h 114"/>
                  <a:gd name="T40" fmla="*/ 7 w 123"/>
                  <a:gd name="T41" fmla="*/ 99 h 114"/>
                  <a:gd name="T42" fmla="*/ 40 w 123"/>
                  <a:gd name="T43" fmla="*/ 75 h 114"/>
                  <a:gd name="T44" fmla="*/ 50 w 123"/>
                  <a:gd name="T45" fmla="*/ 73 h 114"/>
                  <a:gd name="T46" fmla="*/ 11 w 123"/>
                  <a:gd name="T47" fmla="*/ 104 h 114"/>
                  <a:gd name="T48" fmla="*/ 40 w 123"/>
                  <a:gd name="T49" fmla="*/ 90 h 114"/>
                  <a:gd name="T50" fmla="*/ 59 w 123"/>
                  <a:gd name="T51" fmla="*/ 78 h 114"/>
                  <a:gd name="T52" fmla="*/ 51 w 123"/>
                  <a:gd name="T53" fmla="*/ 89 h 114"/>
                  <a:gd name="T54" fmla="*/ 36 w 123"/>
                  <a:gd name="T55" fmla="*/ 107 h 114"/>
                  <a:gd name="T56" fmla="*/ 45 w 123"/>
                  <a:gd name="T57" fmla="*/ 92 h 114"/>
                  <a:gd name="T58" fmla="*/ 77 w 123"/>
                  <a:gd name="T59" fmla="*/ 70 h 114"/>
                  <a:gd name="T60" fmla="*/ 46 w 123"/>
                  <a:gd name="T61" fmla="*/ 107 h 114"/>
                  <a:gd name="T62" fmla="*/ 88 w 123"/>
                  <a:gd name="T63" fmla="*/ 68 h 114"/>
                  <a:gd name="T64" fmla="*/ 57 w 123"/>
                  <a:gd name="T65" fmla="*/ 104 h 114"/>
                  <a:gd name="T66" fmla="*/ 60 w 123"/>
                  <a:gd name="T67" fmla="*/ 107 h 114"/>
                  <a:gd name="T68" fmla="*/ 99 w 123"/>
                  <a:gd name="T69" fmla="*/ 72 h 114"/>
                  <a:gd name="T70" fmla="*/ 61 w 123"/>
                  <a:gd name="T71" fmla="*/ 107 h 114"/>
                  <a:gd name="T72" fmla="*/ 75 w 123"/>
                  <a:gd name="T73" fmla="*/ 107 h 114"/>
                  <a:gd name="T74" fmla="*/ 84 w 123"/>
                  <a:gd name="T75" fmla="*/ 105 h 114"/>
                  <a:gd name="T76" fmla="*/ 100 w 123"/>
                  <a:gd name="T77" fmla="*/ 78 h 114"/>
                  <a:gd name="T78" fmla="*/ 105 w 123"/>
                  <a:gd name="T79" fmla="*/ 86 h 114"/>
                  <a:gd name="T80" fmla="*/ 110 w 123"/>
                  <a:gd name="T81" fmla="*/ 88 h 114"/>
                  <a:gd name="T82" fmla="*/ 92 w 123"/>
                  <a:gd name="T83" fmla="*/ 109 h 114"/>
                  <a:gd name="T84" fmla="*/ 100 w 123"/>
                  <a:gd name="T85" fmla="*/ 109 h 114"/>
                  <a:gd name="T86" fmla="*/ 112 w 123"/>
                  <a:gd name="T87" fmla="*/ 99 h 114"/>
                  <a:gd name="T88" fmla="*/ 109 w 123"/>
                  <a:gd name="T89" fmla="*/ 93 h 114"/>
                  <a:gd name="T90" fmla="*/ 116 w 123"/>
                  <a:gd name="T91" fmla="*/ 95 h 114"/>
                  <a:gd name="T92" fmla="*/ 110 w 123"/>
                  <a:gd name="T93" fmla="*/ 106 h 114"/>
                  <a:gd name="T94" fmla="*/ 117 w 123"/>
                  <a:gd name="T95" fmla="*/ 99 h 114"/>
                  <a:gd name="T96" fmla="*/ 114 w 123"/>
                  <a:gd name="T97" fmla="*/ 99 h 114"/>
                  <a:gd name="T98" fmla="*/ 107 w 123"/>
                  <a:gd name="T99" fmla="*/ 101 h 114"/>
                  <a:gd name="T100" fmla="*/ 102 w 123"/>
                  <a:gd name="T101" fmla="*/ 100 h 114"/>
                  <a:gd name="T102" fmla="*/ 112 w 123"/>
                  <a:gd name="T103" fmla="*/ 79 h 114"/>
                  <a:gd name="T104" fmla="*/ 119 w 123"/>
                  <a:gd name="T105" fmla="*/ 93 h 114"/>
                  <a:gd name="T106" fmla="*/ 106 w 123"/>
                  <a:gd name="T107" fmla="*/ 73 h 114"/>
                  <a:gd name="T108" fmla="*/ 72 w 123"/>
                  <a:gd name="T109" fmla="*/ 97 h 114"/>
                  <a:gd name="T110" fmla="*/ 40 w 123"/>
                  <a:gd name="T111" fmla="*/ 41 h 114"/>
                  <a:gd name="T112" fmla="*/ 94 w 123"/>
                  <a:gd name="T113" fmla="*/ 64 h 114"/>
                  <a:gd name="T114" fmla="*/ 16 w 123"/>
                  <a:gd name="T115" fmla="*/ 75 h 114"/>
                  <a:gd name="T116" fmla="*/ 18 w 123"/>
                  <a:gd name="T117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4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4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9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2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8"/>
                    </a:cubicBezTo>
                    <a:cubicBezTo>
                      <a:pt x="6" y="85"/>
                      <a:pt x="0" y="95"/>
                      <a:pt x="5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7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4" y="80"/>
                      <a:pt x="18" y="77"/>
                      <a:pt x="21" y="75"/>
                    </a:cubicBezTo>
                    <a:cubicBezTo>
                      <a:pt x="27" y="71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89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8"/>
                    </a:cubicBezTo>
                    <a:cubicBezTo>
                      <a:pt x="84" y="71"/>
                      <a:pt x="82" y="74"/>
                      <a:pt x="78" y="77"/>
                    </a:cubicBezTo>
                    <a:cubicBezTo>
                      <a:pt x="74" y="80"/>
                      <a:pt x="70" y="84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6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7" y="65"/>
                      <a:pt x="79" y="65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6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8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2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0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6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4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9"/>
                      <a:pt x="45" y="86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7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7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6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6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8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7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8" y="87"/>
                    </a:cubicBezTo>
                    <a:close/>
                    <a:moveTo>
                      <a:pt x="23" y="81"/>
                    </a:moveTo>
                    <a:cubicBezTo>
                      <a:pt x="26" y="78"/>
                      <a:pt x="31" y="75"/>
                      <a:pt x="35" y="72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3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5"/>
                      <a:pt x="35" y="87"/>
                    </a:cubicBezTo>
                    <a:cubicBezTo>
                      <a:pt x="28" y="94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8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80"/>
                      <a:pt x="48" y="81"/>
                    </a:cubicBezTo>
                    <a:cubicBezTo>
                      <a:pt x="45" y="84"/>
                      <a:pt x="42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5"/>
                    </a:cubicBezTo>
                    <a:cubicBezTo>
                      <a:pt x="62" y="75"/>
                      <a:pt x="62" y="75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6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3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6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7"/>
                      <a:pt x="70" y="80"/>
                      <a:pt x="67" y="84"/>
                    </a:cubicBezTo>
                    <a:cubicBezTo>
                      <a:pt x="64" y="88"/>
                      <a:pt x="60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7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1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6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1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6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4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5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3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1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9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5"/>
                      <a:pt x="107" y="83"/>
                      <a:pt x="108" y="82"/>
                    </a:cubicBezTo>
                    <a:cubicBezTo>
                      <a:pt x="109" y="82"/>
                      <a:pt x="112" y="79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7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5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6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5" y="106"/>
                    </a:cubicBezTo>
                    <a:cubicBezTo>
                      <a:pt x="101" y="110"/>
                      <a:pt x="107" y="104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8"/>
                      <a:pt x="95" y="108"/>
                    </a:cubicBezTo>
                    <a:cubicBezTo>
                      <a:pt x="96" y="107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3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6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8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100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8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3"/>
                    </a:cubicBezTo>
                    <a:cubicBezTo>
                      <a:pt x="117" y="93"/>
                      <a:pt x="116" y="94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5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1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2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7" y="95"/>
                      <a:pt x="89" y="93"/>
                    </a:cubicBezTo>
                    <a:cubicBezTo>
                      <a:pt x="95" y="86"/>
                      <a:pt x="100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7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7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1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70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29" y="68"/>
                      <a:pt x="24" y="72"/>
                      <a:pt x="18" y="76"/>
                    </a:cubicBezTo>
                    <a:cubicBezTo>
                      <a:pt x="15" y="78"/>
                      <a:pt x="13" y="81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1378364" y="1340507"/>
                <a:ext cx="162274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9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5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9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1" y="72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7"/>
                      <a:pt x="53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6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3" y="10"/>
                      <a:pt x="35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9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7" y="92"/>
                      <a:pt x="25" y="92"/>
                      <a:pt x="23" y="91"/>
                    </a:cubicBezTo>
                    <a:cubicBezTo>
                      <a:pt x="31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5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1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9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3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7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6" y="85"/>
                      <a:pt x="32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6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9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6" y="62"/>
                      <a:pt x="66" y="62"/>
                    </a:cubicBezTo>
                    <a:cubicBezTo>
                      <a:pt x="62" y="65"/>
                      <a:pt x="59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60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3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4" y="84"/>
                      <a:pt x="25" y="83"/>
                      <a:pt x="27" y="81"/>
                    </a:cubicBezTo>
                    <a:cubicBezTo>
                      <a:pt x="30" y="79"/>
                      <a:pt x="33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50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7" y="84"/>
                      <a:pt x="16" y="84"/>
                    </a:cubicBezTo>
                    <a:cubicBezTo>
                      <a:pt x="17" y="83"/>
                      <a:pt x="18" y="82"/>
                      <a:pt x="19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7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3" y="71"/>
                      <a:pt x="15" y="68"/>
                    </a:cubicBezTo>
                    <a:cubicBezTo>
                      <a:pt x="17" y="67"/>
                      <a:pt x="19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1"/>
                    </a:cubicBezTo>
                    <a:cubicBezTo>
                      <a:pt x="12" y="74"/>
                      <a:pt x="10" y="75"/>
                      <a:pt x="8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9" y="65"/>
                      <a:pt x="12" y="60"/>
                      <a:pt x="17" y="57"/>
                    </a:cubicBezTo>
                    <a:cubicBezTo>
                      <a:pt x="17" y="58"/>
                      <a:pt x="15" y="61"/>
                      <a:pt x="14" y="61"/>
                    </a:cubicBezTo>
                    <a:cubicBezTo>
                      <a:pt x="13" y="62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7" y="63"/>
                      <a:pt x="18" y="61"/>
                    </a:cubicBezTo>
                    <a:cubicBezTo>
                      <a:pt x="19" y="61"/>
                      <a:pt x="23" y="56"/>
                      <a:pt x="21" y="59"/>
                    </a:cubicBezTo>
                    <a:cubicBezTo>
                      <a:pt x="17" y="65"/>
                      <a:pt x="10" y="69"/>
                      <a:pt x="6" y="75"/>
                    </a:cubicBezTo>
                    <a:cubicBezTo>
                      <a:pt x="5" y="73"/>
                      <a:pt x="5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9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9" y="61"/>
                      <a:pt x="6" y="63"/>
                      <a:pt x="4" y="66"/>
                    </a:cubicBezTo>
                    <a:cubicBezTo>
                      <a:pt x="4" y="66"/>
                      <a:pt x="4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9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5" y="73"/>
                      <a:pt x="16" y="71"/>
                    </a:cubicBezTo>
                    <a:cubicBezTo>
                      <a:pt x="20" y="67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7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7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9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1" y="60"/>
                      <a:pt x="13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20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8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6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8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5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5" y="58"/>
                      <a:pt x="3" y="60"/>
                    </a:cubicBezTo>
                    <a:cubicBezTo>
                      <a:pt x="3" y="60"/>
                      <a:pt x="4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4" y="86"/>
                      <a:pt x="13" y="86"/>
                    </a:cubicBezTo>
                    <a:cubicBezTo>
                      <a:pt x="13" y="85"/>
                      <a:pt x="12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30" y="93"/>
                      <a:pt x="30" y="92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3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3" y="74"/>
                    </a:cubicBezTo>
                    <a:cubicBezTo>
                      <a:pt x="56" y="72"/>
                      <a:pt x="59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70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6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3" y="87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5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4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4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4" y="78"/>
                    </a:cubicBezTo>
                    <a:cubicBezTo>
                      <a:pt x="61" y="81"/>
                      <a:pt x="59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7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5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8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8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cubicBezTo>
                      <a:pt x="49" y="27"/>
                      <a:pt x="50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7" y="55"/>
                      <a:pt x="75" y="56"/>
                      <a:pt x="73" y="57"/>
                    </a:cubicBezTo>
                    <a:cubicBezTo>
                      <a:pt x="67" y="59"/>
                      <a:pt x="65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4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4" name="Freeform 44"/>
              <p:cNvSpPr>
                <a:spLocks noEditPoints="1"/>
              </p:cNvSpPr>
              <p:nvPr/>
            </p:nvSpPr>
            <p:spPr bwMode="auto">
              <a:xfrm>
                <a:off x="1189232" y="2816967"/>
                <a:ext cx="160635" cy="186041"/>
              </a:xfrm>
              <a:custGeom>
                <a:avLst/>
                <a:gdLst>
                  <a:gd name="T0" fmla="*/ 71 w 83"/>
                  <a:gd name="T1" fmla="*/ 85 h 96"/>
                  <a:gd name="T2" fmla="*/ 48 w 83"/>
                  <a:gd name="T3" fmla="*/ 0 h 96"/>
                  <a:gd name="T4" fmla="*/ 0 w 83"/>
                  <a:gd name="T5" fmla="*/ 56 h 96"/>
                  <a:gd name="T6" fmla="*/ 46 w 83"/>
                  <a:gd name="T7" fmla="*/ 74 h 96"/>
                  <a:gd name="T8" fmla="*/ 35 w 83"/>
                  <a:gd name="T9" fmla="*/ 86 h 96"/>
                  <a:gd name="T10" fmla="*/ 34 w 83"/>
                  <a:gd name="T11" fmla="*/ 71 h 96"/>
                  <a:gd name="T12" fmla="*/ 19 w 83"/>
                  <a:gd name="T13" fmla="*/ 89 h 96"/>
                  <a:gd name="T14" fmla="*/ 28 w 83"/>
                  <a:gd name="T15" fmla="*/ 85 h 96"/>
                  <a:gd name="T16" fmla="*/ 14 w 83"/>
                  <a:gd name="T17" fmla="*/ 86 h 96"/>
                  <a:gd name="T18" fmla="*/ 32 w 83"/>
                  <a:gd name="T19" fmla="*/ 72 h 96"/>
                  <a:gd name="T20" fmla="*/ 54 w 83"/>
                  <a:gd name="T21" fmla="*/ 71 h 96"/>
                  <a:gd name="T22" fmla="*/ 38 w 83"/>
                  <a:gd name="T23" fmla="*/ 76 h 96"/>
                  <a:gd name="T24" fmla="*/ 22 w 83"/>
                  <a:gd name="T25" fmla="*/ 85 h 96"/>
                  <a:gd name="T26" fmla="*/ 63 w 83"/>
                  <a:gd name="T27" fmla="*/ 60 h 96"/>
                  <a:gd name="T28" fmla="*/ 51 w 83"/>
                  <a:gd name="T29" fmla="*/ 55 h 96"/>
                  <a:gd name="T30" fmla="*/ 16 w 83"/>
                  <a:gd name="T31" fmla="*/ 84 h 96"/>
                  <a:gd name="T32" fmla="*/ 13 w 83"/>
                  <a:gd name="T33" fmla="*/ 80 h 96"/>
                  <a:gd name="T34" fmla="*/ 39 w 83"/>
                  <a:gd name="T35" fmla="*/ 57 h 96"/>
                  <a:gd name="T36" fmla="*/ 27 w 83"/>
                  <a:gd name="T37" fmla="*/ 63 h 96"/>
                  <a:gd name="T38" fmla="*/ 10 w 83"/>
                  <a:gd name="T39" fmla="*/ 81 h 96"/>
                  <a:gd name="T40" fmla="*/ 23 w 83"/>
                  <a:gd name="T41" fmla="*/ 61 h 96"/>
                  <a:gd name="T42" fmla="*/ 17 w 83"/>
                  <a:gd name="T43" fmla="*/ 57 h 96"/>
                  <a:gd name="T44" fmla="*/ 13 w 83"/>
                  <a:gd name="T45" fmla="*/ 65 h 96"/>
                  <a:gd name="T46" fmla="*/ 7 w 83"/>
                  <a:gd name="T47" fmla="*/ 60 h 96"/>
                  <a:gd name="T48" fmla="*/ 7 w 83"/>
                  <a:gd name="T49" fmla="*/ 60 h 96"/>
                  <a:gd name="T50" fmla="*/ 26 w 83"/>
                  <a:gd name="T51" fmla="*/ 58 h 96"/>
                  <a:gd name="T52" fmla="*/ 26 w 83"/>
                  <a:gd name="T53" fmla="*/ 57 h 96"/>
                  <a:gd name="T54" fmla="*/ 26 w 83"/>
                  <a:gd name="T55" fmla="*/ 57 h 96"/>
                  <a:gd name="T56" fmla="*/ 13 w 83"/>
                  <a:gd name="T57" fmla="*/ 62 h 96"/>
                  <a:gd name="T58" fmla="*/ 8 w 83"/>
                  <a:gd name="T59" fmla="*/ 61 h 96"/>
                  <a:gd name="T60" fmla="*/ 15 w 83"/>
                  <a:gd name="T61" fmla="*/ 62 h 96"/>
                  <a:gd name="T62" fmla="*/ 5 w 83"/>
                  <a:gd name="T63" fmla="*/ 61 h 96"/>
                  <a:gd name="T64" fmla="*/ 7 w 83"/>
                  <a:gd name="T65" fmla="*/ 57 h 96"/>
                  <a:gd name="T66" fmla="*/ 3 w 83"/>
                  <a:gd name="T67" fmla="*/ 59 h 96"/>
                  <a:gd name="T68" fmla="*/ 39 w 83"/>
                  <a:gd name="T69" fmla="*/ 60 h 96"/>
                  <a:gd name="T70" fmla="*/ 29 w 83"/>
                  <a:gd name="T71" fmla="*/ 92 h 96"/>
                  <a:gd name="T72" fmla="*/ 61 w 83"/>
                  <a:gd name="T73" fmla="*/ 66 h 96"/>
                  <a:gd name="T74" fmla="*/ 34 w 83"/>
                  <a:gd name="T75" fmla="*/ 93 h 96"/>
                  <a:gd name="T76" fmla="*/ 40 w 83"/>
                  <a:gd name="T77" fmla="*/ 93 h 96"/>
                  <a:gd name="T78" fmla="*/ 47 w 83"/>
                  <a:gd name="T79" fmla="*/ 92 h 96"/>
                  <a:gd name="T80" fmla="*/ 54 w 83"/>
                  <a:gd name="T81" fmla="*/ 89 h 96"/>
                  <a:gd name="T82" fmla="*/ 70 w 83"/>
                  <a:gd name="T83" fmla="*/ 78 h 96"/>
                  <a:gd name="T84" fmla="*/ 63 w 83"/>
                  <a:gd name="T85" fmla="*/ 87 h 96"/>
                  <a:gd name="T86" fmla="*/ 67 w 83"/>
                  <a:gd name="T87" fmla="*/ 80 h 96"/>
                  <a:gd name="T88" fmla="*/ 77 w 83"/>
                  <a:gd name="T89" fmla="*/ 66 h 96"/>
                  <a:gd name="T90" fmla="*/ 77 w 83"/>
                  <a:gd name="T91" fmla="*/ 63 h 96"/>
                  <a:gd name="T92" fmla="*/ 44 w 83"/>
                  <a:gd name="T93" fmla="*/ 90 h 96"/>
                  <a:gd name="T94" fmla="*/ 44 w 83"/>
                  <a:gd name="T95" fmla="*/ 85 h 96"/>
                  <a:gd name="T96" fmla="*/ 71 w 83"/>
                  <a:gd name="T97" fmla="*/ 60 h 96"/>
                  <a:gd name="T98" fmla="*/ 34 w 83"/>
                  <a:gd name="T99" fmla="*/ 27 h 96"/>
                  <a:gd name="T100" fmla="*/ 48 w 83"/>
                  <a:gd name="T101" fmla="*/ 25 h 96"/>
                  <a:gd name="T102" fmla="*/ 60 w 83"/>
                  <a:gd name="T103" fmla="*/ 55 h 96"/>
                  <a:gd name="T104" fmla="*/ 34 w 83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0" y="69"/>
                      <a:pt x="3" y="79"/>
                      <a:pt x="10" y="86"/>
                    </a:cubicBezTo>
                    <a:cubicBezTo>
                      <a:pt x="18" y="94"/>
                      <a:pt x="31" y="96"/>
                      <a:pt x="42" y="96"/>
                    </a:cubicBezTo>
                    <a:cubicBezTo>
                      <a:pt x="52" y="96"/>
                      <a:pt x="63" y="92"/>
                      <a:pt x="71" y="85"/>
                    </a:cubicBezTo>
                    <a:cubicBezTo>
                      <a:pt x="77" y="80"/>
                      <a:pt x="80" y="71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6"/>
                      <a:pt x="52" y="9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8" y="0"/>
                    </a:cubicBezTo>
                    <a:cubicBezTo>
                      <a:pt x="44" y="0"/>
                      <a:pt x="40" y="1"/>
                      <a:pt x="35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9"/>
                      <a:pt x="34" y="16"/>
                      <a:pt x="33" y="24"/>
                    </a:cubicBezTo>
                    <a:cubicBezTo>
                      <a:pt x="16" y="23"/>
                      <a:pt x="2" y="40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6" y="92"/>
                      <a:pt x="24" y="91"/>
                      <a:pt x="23" y="91"/>
                    </a:cubicBezTo>
                    <a:cubicBezTo>
                      <a:pt x="30" y="85"/>
                      <a:pt x="38" y="79"/>
                      <a:pt x="46" y="74"/>
                    </a:cubicBezTo>
                    <a:cubicBezTo>
                      <a:pt x="49" y="72"/>
                      <a:pt x="51" y="70"/>
                      <a:pt x="54" y="67"/>
                    </a:cubicBezTo>
                    <a:cubicBezTo>
                      <a:pt x="56" y="66"/>
                      <a:pt x="58" y="64"/>
                      <a:pt x="61" y="62"/>
                    </a:cubicBezTo>
                    <a:cubicBezTo>
                      <a:pt x="63" y="61"/>
                      <a:pt x="64" y="59"/>
                      <a:pt x="62" y="62"/>
                    </a:cubicBezTo>
                    <a:cubicBezTo>
                      <a:pt x="57" y="68"/>
                      <a:pt x="50" y="72"/>
                      <a:pt x="45" y="77"/>
                    </a:cubicBezTo>
                    <a:cubicBezTo>
                      <a:pt x="41" y="80"/>
                      <a:pt x="39" y="83"/>
                      <a:pt x="35" y="86"/>
                    </a:cubicBezTo>
                    <a:cubicBezTo>
                      <a:pt x="34" y="87"/>
                      <a:pt x="32" y="89"/>
                      <a:pt x="31" y="90"/>
                    </a:cubicBezTo>
                    <a:cubicBezTo>
                      <a:pt x="30" y="91"/>
                      <a:pt x="29" y="91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6"/>
                      <a:pt x="34" y="71"/>
                    </a:cubicBezTo>
                    <a:cubicBezTo>
                      <a:pt x="38" y="68"/>
                      <a:pt x="41" y="65"/>
                      <a:pt x="45" y="62"/>
                    </a:cubicBezTo>
                    <a:cubicBezTo>
                      <a:pt x="47" y="61"/>
                      <a:pt x="51" y="58"/>
                      <a:pt x="53" y="57"/>
                    </a:cubicBezTo>
                    <a:cubicBezTo>
                      <a:pt x="47" y="63"/>
                      <a:pt x="40" y="68"/>
                      <a:pt x="33" y="74"/>
                    </a:cubicBezTo>
                    <a:cubicBezTo>
                      <a:pt x="28" y="79"/>
                      <a:pt x="22" y="82"/>
                      <a:pt x="18" y="88"/>
                    </a:cubicBezTo>
                    <a:cubicBezTo>
                      <a:pt x="18" y="88"/>
                      <a:pt x="19" y="89"/>
                      <a:pt x="19" y="89"/>
                    </a:cubicBezTo>
                    <a:cubicBezTo>
                      <a:pt x="25" y="84"/>
                      <a:pt x="31" y="80"/>
                      <a:pt x="37" y="75"/>
                    </a:cubicBezTo>
                    <a:cubicBezTo>
                      <a:pt x="44" y="70"/>
                      <a:pt x="50" y="64"/>
                      <a:pt x="58" y="60"/>
                    </a:cubicBezTo>
                    <a:cubicBezTo>
                      <a:pt x="55" y="61"/>
                      <a:pt x="52" y="64"/>
                      <a:pt x="49" y="67"/>
                    </a:cubicBezTo>
                    <a:cubicBezTo>
                      <a:pt x="45" y="70"/>
                      <a:pt x="41" y="73"/>
                      <a:pt x="38" y="76"/>
                    </a:cubicBezTo>
                    <a:cubicBezTo>
                      <a:pt x="34" y="79"/>
                      <a:pt x="32" y="83"/>
                      <a:pt x="28" y="85"/>
                    </a:cubicBezTo>
                    <a:cubicBezTo>
                      <a:pt x="26" y="87"/>
                      <a:pt x="24" y="88"/>
                      <a:pt x="22" y="90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7"/>
                    </a:moveTo>
                    <a:cubicBezTo>
                      <a:pt x="16" y="87"/>
                      <a:pt x="16" y="87"/>
                      <a:pt x="16" y="87"/>
                    </a:cubicBezTo>
                    <a:cubicBezTo>
                      <a:pt x="15" y="87"/>
                      <a:pt x="15" y="86"/>
                      <a:pt x="14" y="86"/>
                    </a:cubicBezTo>
                    <a:cubicBezTo>
                      <a:pt x="20" y="81"/>
                      <a:pt x="26" y="75"/>
                      <a:pt x="32" y="70"/>
                    </a:cubicBezTo>
                    <a:cubicBezTo>
                      <a:pt x="35" y="67"/>
                      <a:pt x="39" y="64"/>
                      <a:pt x="43" y="62"/>
                    </a:cubicBezTo>
                    <a:cubicBezTo>
                      <a:pt x="45" y="60"/>
                      <a:pt x="46" y="59"/>
                      <a:pt x="48" y="58"/>
                    </a:cubicBezTo>
                    <a:cubicBezTo>
                      <a:pt x="52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6" y="77"/>
                      <a:pt x="21" y="81"/>
                      <a:pt x="16" y="87"/>
                    </a:cubicBezTo>
                    <a:close/>
                    <a:moveTo>
                      <a:pt x="48" y="76"/>
                    </a:moveTo>
                    <a:cubicBezTo>
                      <a:pt x="53" y="71"/>
                      <a:pt x="59" y="67"/>
                      <a:pt x="64" y="61"/>
                    </a:cubicBezTo>
                    <a:cubicBezTo>
                      <a:pt x="65" y="61"/>
                      <a:pt x="65" y="61"/>
                      <a:pt x="66" y="61"/>
                    </a:cubicBezTo>
                    <a:cubicBezTo>
                      <a:pt x="62" y="64"/>
                      <a:pt x="58" y="68"/>
                      <a:pt x="54" y="71"/>
                    </a:cubicBezTo>
                    <a:cubicBezTo>
                      <a:pt x="49" y="75"/>
                      <a:pt x="43" y="80"/>
                      <a:pt x="38" y="85"/>
                    </a:cubicBezTo>
                    <a:cubicBezTo>
                      <a:pt x="41" y="82"/>
                      <a:pt x="44" y="78"/>
                      <a:pt x="48" y="76"/>
                    </a:cubicBezTo>
                    <a:close/>
                    <a:moveTo>
                      <a:pt x="45" y="73"/>
                    </a:moveTo>
                    <a:cubicBezTo>
                      <a:pt x="41" y="76"/>
                      <a:pt x="37" y="79"/>
                      <a:pt x="32" y="82"/>
                    </a:cubicBezTo>
                    <a:cubicBezTo>
                      <a:pt x="34" y="80"/>
                      <a:pt x="36" y="78"/>
                      <a:pt x="38" y="76"/>
                    </a:cubicBezTo>
                    <a:cubicBezTo>
                      <a:pt x="45" y="70"/>
                      <a:pt x="52" y="65"/>
                      <a:pt x="59" y="59"/>
                    </a:cubicBezTo>
                    <a:cubicBezTo>
                      <a:pt x="59" y="59"/>
                      <a:pt x="59" y="58"/>
                      <a:pt x="59" y="58"/>
                    </a:cubicBezTo>
                    <a:cubicBezTo>
                      <a:pt x="53" y="61"/>
                      <a:pt x="47" y="66"/>
                      <a:pt x="42" y="70"/>
                    </a:cubicBezTo>
                    <a:cubicBezTo>
                      <a:pt x="35" y="75"/>
                      <a:pt x="29" y="81"/>
                      <a:pt x="21" y="86"/>
                    </a:cubicBezTo>
                    <a:cubicBezTo>
                      <a:pt x="18" y="88"/>
                      <a:pt x="21" y="86"/>
                      <a:pt x="22" y="85"/>
                    </a:cubicBezTo>
                    <a:cubicBezTo>
                      <a:pt x="23" y="83"/>
                      <a:pt x="25" y="82"/>
                      <a:pt x="26" y="81"/>
                    </a:cubicBezTo>
                    <a:cubicBezTo>
                      <a:pt x="29" y="78"/>
                      <a:pt x="32" y="76"/>
                      <a:pt x="35" y="73"/>
                    </a:cubicBezTo>
                    <a:cubicBezTo>
                      <a:pt x="42" y="68"/>
                      <a:pt x="48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1" y="69"/>
                      <a:pt x="45" y="73"/>
                    </a:cubicBezTo>
                    <a:close/>
                    <a:moveTo>
                      <a:pt x="39" y="66"/>
                    </a:moveTo>
                    <a:cubicBezTo>
                      <a:pt x="41" y="64"/>
                      <a:pt x="42" y="63"/>
                      <a:pt x="44" y="62"/>
                    </a:cubicBezTo>
                    <a:cubicBezTo>
                      <a:pt x="46" y="60"/>
                      <a:pt x="49" y="58"/>
                      <a:pt x="51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5"/>
                      <a:pt x="52" y="55"/>
                      <a:pt x="53" y="55"/>
                    </a:cubicBezTo>
                    <a:cubicBezTo>
                      <a:pt x="53" y="55"/>
                      <a:pt x="54" y="56"/>
                      <a:pt x="54" y="56"/>
                    </a:cubicBezTo>
                    <a:cubicBezTo>
                      <a:pt x="49" y="59"/>
                      <a:pt x="44" y="62"/>
                      <a:pt x="39" y="66"/>
                    </a:cubicBezTo>
                    <a:close/>
                    <a:moveTo>
                      <a:pt x="17" y="82"/>
                    </a:moveTo>
                    <a:cubicBezTo>
                      <a:pt x="17" y="82"/>
                      <a:pt x="16" y="83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2" y="67"/>
                      <a:pt x="38" y="62"/>
                      <a:pt x="45" y="57"/>
                    </a:cubicBezTo>
                    <a:cubicBezTo>
                      <a:pt x="45" y="56"/>
                      <a:pt x="45" y="56"/>
                      <a:pt x="44" y="56"/>
                    </a:cubicBezTo>
                    <a:cubicBezTo>
                      <a:pt x="31" y="60"/>
                      <a:pt x="23" y="72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11" y="80"/>
                      <a:pt x="13" y="78"/>
                      <a:pt x="14" y="76"/>
                    </a:cubicBezTo>
                    <a:cubicBezTo>
                      <a:pt x="17" y="74"/>
                      <a:pt x="20" y="71"/>
                      <a:pt x="22" y="69"/>
                    </a:cubicBezTo>
                    <a:cubicBezTo>
                      <a:pt x="27" y="66"/>
                      <a:pt x="31" y="63"/>
                      <a:pt x="34" y="59"/>
                    </a:cubicBezTo>
                    <a:cubicBezTo>
                      <a:pt x="36" y="58"/>
                      <a:pt x="38" y="58"/>
                      <a:pt x="39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8" y="73"/>
                      <a:pt x="17" y="82"/>
                    </a:cubicBezTo>
                    <a:close/>
                    <a:moveTo>
                      <a:pt x="8" y="78"/>
                    </a:moveTo>
                    <a:cubicBezTo>
                      <a:pt x="12" y="76"/>
                      <a:pt x="16" y="72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1"/>
                      <a:pt x="30" y="60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26" y="67"/>
                      <a:pt x="15" y="72"/>
                      <a:pt x="10" y="81"/>
                    </a:cubicBezTo>
                    <a:cubicBezTo>
                      <a:pt x="9" y="80"/>
                      <a:pt x="8" y="79"/>
                      <a:pt x="8" y="78"/>
                    </a:cubicBezTo>
                    <a:close/>
                    <a:moveTo>
                      <a:pt x="6" y="76"/>
                    </a:moveTo>
                    <a:cubicBezTo>
                      <a:pt x="9" y="73"/>
                      <a:pt x="12" y="70"/>
                      <a:pt x="15" y="67"/>
                    </a:cubicBezTo>
                    <a:cubicBezTo>
                      <a:pt x="17" y="66"/>
                      <a:pt x="18" y="64"/>
                      <a:pt x="20" y="63"/>
                    </a:cubicBezTo>
                    <a:cubicBezTo>
                      <a:pt x="21" y="61"/>
                      <a:pt x="27" y="55"/>
                      <a:pt x="23" y="61"/>
                    </a:cubicBezTo>
                    <a:cubicBezTo>
                      <a:pt x="20" y="65"/>
                      <a:pt x="17" y="68"/>
                      <a:pt x="14" y="71"/>
                    </a:cubicBezTo>
                    <a:cubicBezTo>
                      <a:pt x="12" y="73"/>
                      <a:pt x="9" y="75"/>
                      <a:pt x="7" y="77"/>
                    </a:cubicBezTo>
                    <a:cubicBezTo>
                      <a:pt x="7" y="77"/>
                      <a:pt x="7" y="76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4"/>
                      <a:pt x="12" y="60"/>
                      <a:pt x="17" y="57"/>
                    </a:cubicBezTo>
                    <a:cubicBezTo>
                      <a:pt x="16" y="57"/>
                      <a:pt x="14" y="60"/>
                      <a:pt x="13" y="61"/>
                    </a:cubicBezTo>
                    <a:cubicBezTo>
                      <a:pt x="12" y="62"/>
                      <a:pt x="11" y="63"/>
                      <a:pt x="10" y="64"/>
                    </a:cubicBezTo>
                    <a:cubicBezTo>
                      <a:pt x="8" y="66"/>
                      <a:pt x="6" y="69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8" y="70"/>
                      <a:pt x="11" y="67"/>
                      <a:pt x="13" y="65"/>
                    </a:cubicBezTo>
                    <a:cubicBezTo>
                      <a:pt x="15" y="63"/>
                      <a:pt x="16" y="62"/>
                      <a:pt x="18" y="60"/>
                    </a:cubicBezTo>
                    <a:cubicBezTo>
                      <a:pt x="18" y="60"/>
                      <a:pt x="22" y="55"/>
                      <a:pt x="20" y="59"/>
                    </a:cubicBezTo>
                    <a:cubicBezTo>
                      <a:pt x="16" y="65"/>
                      <a:pt x="10" y="69"/>
                      <a:pt x="6" y="74"/>
                    </a:cubicBezTo>
                    <a:cubicBezTo>
                      <a:pt x="5" y="72"/>
                      <a:pt x="4" y="70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7"/>
                      <a:pt x="11" y="56"/>
                    </a:cubicBezTo>
                    <a:cubicBezTo>
                      <a:pt x="14" y="54"/>
                      <a:pt x="11" y="57"/>
                      <a:pt x="11" y="58"/>
                    </a:cubicBezTo>
                    <a:cubicBezTo>
                      <a:pt x="8" y="60"/>
                      <a:pt x="5" y="63"/>
                      <a:pt x="3" y="66"/>
                    </a:cubicBezTo>
                    <a:cubicBezTo>
                      <a:pt x="3" y="65"/>
                      <a:pt x="3" y="64"/>
                      <a:pt x="3" y="64"/>
                    </a:cubicBezTo>
                    <a:cubicBezTo>
                      <a:pt x="4" y="62"/>
                      <a:pt x="6" y="61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6"/>
                      <a:pt x="9" y="77"/>
                      <a:pt x="8" y="77"/>
                    </a:cubicBezTo>
                    <a:cubicBezTo>
                      <a:pt x="9" y="77"/>
                      <a:pt x="10" y="75"/>
                      <a:pt x="11" y="75"/>
                    </a:cubicBezTo>
                    <a:cubicBezTo>
                      <a:pt x="12" y="73"/>
                      <a:pt x="14" y="72"/>
                      <a:pt x="16" y="70"/>
                    </a:cubicBezTo>
                    <a:cubicBezTo>
                      <a:pt x="20" y="67"/>
                      <a:pt x="23" y="62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8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4"/>
                      <a:pt x="18" y="71"/>
                      <a:pt x="11" y="76"/>
                    </a:cubicBezTo>
                    <a:close/>
                    <a:moveTo>
                      <a:pt x="26" y="57"/>
                    </a:moveTo>
                    <a:cubicBezTo>
                      <a:pt x="18" y="62"/>
                      <a:pt x="13" y="69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5" y="62"/>
                    </a:moveTo>
                    <a:cubicBezTo>
                      <a:pt x="14" y="64"/>
                      <a:pt x="12" y="65"/>
                      <a:pt x="11" y="66"/>
                    </a:cubicBezTo>
                    <a:cubicBezTo>
                      <a:pt x="9" y="68"/>
                      <a:pt x="7" y="69"/>
                      <a:pt x="6" y="70"/>
                    </a:cubicBezTo>
                    <a:cubicBezTo>
                      <a:pt x="8" y="67"/>
                      <a:pt x="10" y="64"/>
                      <a:pt x="13" y="62"/>
                    </a:cubicBezTo>
                    <a:cubicBezTo>
                      <a:pt x="15" y="60"/>
                      <a:pt x="17" y="59"/>
                      <a:pt x="18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3" y="58"/>
                      <a:pt x="9" y="62"/>
                      <a:pt x="6" y="65"/>
                    </a:cubicBezTo>
                    <a:cubicBezTo>
                      <a:pt x="4" y="67"/>
                      <a:pt x="4" y="66"/>
                      <a:pt x="5" y="64"/>
                    </a:cubicBezTo>
                    <a:cubicBezTo>
                      <a:pt x="6" y="63"/>
                      <a:pt x="7" y="62"/>
                      <a:pt x="8" y="61"/>
                    </a:cubicBezTo>
                    <a:cubicBezTo>
                      <a:pt x="10" y="59"/>
                      <a:pt x="12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55"/>
                      <a:pt x="19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19" y="58"/>
                      <a:pt x="17" y="60"/>
                      <a:pt x="15" y="62"/>
                    </a:cubicBezTo>
                    <a:close/>
                    <a:moveTo>
                      <a:pt x="5" y="61"/>
                    </a:moveTo>
                    <a:cubicBezTo>
                      <a:pt x="5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6"/>
                      <a:pt x="7" y="59"/>
                      <a:pt x="5" y="61"/>
                    </a:cubicBezTo>
                    <a:close/>
                    <a:moveTo>
                      <a:pt x="3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7" y="56"/>
                      <a:pt x="8" y="55"/>
                      <a:pt x="8" y="55"/>
                    </a:cubicBezTo>
                    <a:cubicBezTo>
                      <a:pt x="8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7"/>
                    </a:cubicBezTo>
                    <a:cubicBezTo>
                      <a:pt x="6" y="59"/>
                      <a:pt x="4" y="61"/>
                      <a:pt x="3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9"/>
                      <a:pt x="3" y="57"/>
                    </a:cubicBezTo>
                    <a:cubicBezTo>
                      <a:pt x="4" y="56"/>
                      <a:pt x="5" y="56"/>
                      <a:pt x="7" y="55"/>
                    </a:cubicBezTo>
                    <a:cubicBezTo>
                      <a:pt x="6" y="56"/>
                      <a:pt x="4" y="58"/>
                      <a:pt x="3" y="59"/>
                    </a:cubicBezTo>
                    <a:cubicBezTo>
                      <a:pt x="3" y="59"/>
                      <a:pt x="3" y="60"/>
                      <a:pt x="3" y="59"/>
                    </a:cubicBezTo>
                    <a:close/>
                    <a:moveTo>
                      <a:pt x="10" y="82"/>
                    </a:moveTo>
                    <a:cubicBezTo>
                      <a:pt x="21" y="75"/>
                      <a:pt x="28" y="65"/>
                      <a:pt x="40" y="59"/>
                    </a:cubicBezTo>
                    <a:cubicBezTo>
                      <a:pt x="40" y="59"/>
                      <a:pt x="44" y="56"/>
                      <a:pt x="43" y="57"/>
                    </a:cubicBezTo>
                    <a:cubicBezTo>
                      <a:pt x="41" y="58"/>
                      <a:pt x="40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4" y="74"/>
                      <a:pt x="18" y="79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4"/>
                      <a:pt x="11" y="83"/>
                      <a:pt x="10" y="82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30" y="92"/>
                      <a:pt x="30" y="92"/>
                    </a:cubicBezTo>
                    <a:cubicBezTo>
                      <a:pt x="30" y="92"/>
                      <a:pt x="31" y="91"/>
                      <a:pt x="31" y="91"/>
                    </a:cubicBezTo>
                    <a:cubicBezTo>
                      <a:pt x="32" y="90"/>
                      <a:pt x="33" y="89"/>
                      <a:pt x="34" y="89"/>
                    </a:cubicBezTo>
                    <a:cubicBezTo>
                      <a:pt x="40" y="84"/>
                      <a:pt x="46" y="79"/>
                      <a:pt x="52" y="74"/>
                    </a:cubicBezTo>
                    <a:cubicBezTo>
                      <a:pt x="55" y="71"/>
                      <a:pt x="58" y="69"/>
                      <a:pt x="61" y="66"/>
                    </a:cubicBezTo>
                    <a:cubicBezTo>
                      <a:pt x="63" y="65"/>
                      <a:pt x="64" y="63"/>
                      <a:pt x="66" y="62"/>
                    </a:cubicBezTo>
                    <a:cubicBezTo>
                      <a:pt x="66" y="62"/>
                      <a:pt x="67" y="61"/>
                      <a:pt x="68" y="61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59" y="72"/>
                      <a:pt x="45" y="81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47" y="84"/>
                      <a:pt x="59" y="75"/>
                      <a:pt x="70" y="65"/>
                    </a:cubicBezTo>
                    <a:cubicBezTo>
                      <a:pt x="69" y="65"/>
                      <a:pt x="68" y="66"/>
                      <a:pt x="67" y="67"/>
                    </a:cubicBezTo>
                    <a:cubicBezTo>
                      <a:pt x="64" y="70"/>
                      <a:pt x="60" y="73"/>
                      <a:pt x="57" y="76"/>
                    </a:cubicBezTo>
                    <a:cubicBezTo>
                      <a:pt x="51" y="82"/>
                      <a:pt x="45" y="87"/>
                      <a:pt x="39" y="93"/>
                    </a:cubicBezTo>
                    <a:cubicBezTo>
                      <a:pt x="39" y="93"/>
                      <a:pt x="39" y="94"/>
                      <a:pt x="40" y="93"/>
                    </a:cubicBezTo>
                    <a:cubicBezTo>
                      <a:pt x="51" y="85"/>
                      <a:pt x="62" y="76"/>
                      <a:pt x="73" y="66"/>
                    </a:cubicBezTo>
                    <a:cubicBezTo>
                      <a:pt x="73" y="66"/>
                      <a:pt x="73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1"/>
                      <a:pt x="52" y="86"/>
                      <a:pt x="47" y="92"/>
                    </a:cubicBezTo>
                    <a:cubicBezTo>
                      <a:pt x="46" y="92"/>
                      <a:pt x="47" y="93"/>
                      <a:pt x="47" y="92"/>
                    </a:cubicBezTo>
                    <a:cubicBezTo>
                      <a:pt x="57" y="86"/>
                      <a:pt x="65" y="77"/>
                      <a:pt x="74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5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8" y="85"/>
                      <a:pt x="54" y="8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61" y="87"/>
                      <a:pt x="67" y="81"/>
                      <a:pt x="72" y="76"/>
                    </a:cubicBezTo>
                    <a:cubicBezTo>
                      <a:pt x="73" y="76"/>
                      <a:pt x="74" y="74"/>
                      <a:pt x="75" y="73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3" y="76"/>
                      <a:pt x="72" y="77"/>
                      <a:pt x="70" y="78"/>
                    </a:cubicBezTo>
                    <a:cubicBezTo>
                      <a:pt x="67" y="81"/>
                      <a:pt x="64" y="85"/>
                      <a:pt x="61" y="88"/>
                    </a:cubicBezTo>
                    <a:cubicBezTo>
                      <a:pt x="61" y="89"/>
                      <a:pt x="60" y="89"/>
                      <a:pt x="60" y="89"/>
                    </a:cubicBezTo>
                    <a:cubicBezTo>
                      <a:pt x="55" y="92"/>
                      <a:pt x="49" y="93"/>
                      <a:pt x="42" y="93"/>
                    </a:cubicBezTo>
                    <a:cubicBezTo>
                      <a:pt x="38" y="94"/>
                      <a:pt x="33" y="93"/>
                      <a:pt x="29" y="92"/>
                    </a:cubicBezTo>
                    <a:close/>
                    <a:moveTo>
                      <a:pt x="63" y="87"/>
                    </a:moveTo>
                    <a:cubicBezTo>
                      <a:pt x="65" y="85"/>
                      <a:pt x="68" y="82"/>
                      <a:pt x="70" y="80"/>
                    </a:cubicBezTo>
                    <a:cubicBezTo>
                      <a:pt x="71" y="78"/>
                      <a:pt x="73" y="77"/>
                      <a:pt x="74" y="76"/>
                    </a:cubicBezTo>
                    <a:cubicBezTo>
                      <a:pt x="71" y="80"/>
                      <a:pt x="68" y="84"/>
                      <a:pt x="63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4" y="82"/>
                      <a:pt x="62" y="84"/>
                      <a:pt x="60" y="86"/>
                    </a:cubicBezTo>
                    <a:cubicBezTo>
                      <a:pt x="59" y="87"/>
                      <a:pt x="53" y="91"/>
                      <a:pt x="57" y="87"/>
                    </a:cubicBezTo>
                    <a:cubicBezTo>
                      <a:pt x="61" y="83"/>
                      <a:pt x="65" y="79"/>
                      <a:pt x="69" y="75"/>
                    </a:cubicBezTo>
                    <a:cubicBezTo>
                      <a:pt x="72" y="73"/>
                      <a:pt x="76" y="70"/>
                      <a:pt x="78" y="66"/>
                    </a:cubicBezTo>
                    <a:cubicBezTo>
                      <a:pt x="78" y="66"/>
                      <a:pt x="77" y="65"/>
                      <a:pt x="77" y="66"/>
                    </a:cubicBezTo>
                    <a:cubicBezTo>
                      <a:pt x="73" y="70"/>
                      <a:pt x="68" y="73"/>
                      <a:pt x="63" y="78"/>
                    </a:cubicBezTo>
                    <a:cubicBezTo>
                      <a:pt x="61" y="80"/>
                      <a:pt x="58" y="82"/>
                      <a:pt x="56" y="85"/>
                    </a:cubicBezTo>
                    <a:cubicBezTo>
                      <a:pt x="54" y="87"/>
                      <a:pt x="50" y="90"/>
                      <a:pt x="48" y="91"/>
                    </a:cubicBezTo>
                    <a:cubicBezTo>
                      <a:pt x="58" y="82"/>
                      <a:pt x="67" y="73"/>
                      <a:pt x="76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7" y="63"/>
                      <a:pt x="78" y="62"/>
                      <a:pt x="78" y="62"/>
                    </a:cubicBezTo>
                    <a:cubicBezTo>
                      <a:pt x="78" y="62"/>
                      <a:pt x="78" y="61"/>
                      <a:pt x="78" y="61"/>
                    </a:cubicBezTo>
                    <a:cubicBezTo>
                      <a:pt x="71" y="67"/>
                      <a:pt x="65" y="72"/>
                      <a:pt x="59" y="78"/>
                    </a:cubicBezTo>
                    <a:cubicBezTo>
                      <a:pt x="55" y="80"/>
                      <a:pt x="52" y="83"/>
                      <a:pt x="49" y="86"/>
                    </a:cubicBezTo>
                    <a:cubicBezTo>
                      <a:pt x="47" y="87"/>
                      <a:pt x="46" y="88"/>
                      <a:pt x="44" y="90"/>
                    </a:cubicBezTo>
                    <a:cubicBezTo>
                      <a:pt x="49" y="85"/>
                      <a:pt x="54" y="80"/>
                      <a:pt x="59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5" y="59"/>
                      <a:pt x="75" y="59"/>
                    </a:cubicBezTo>
                    <a:cubicBezTo>
                      <a:pt x="69" y="65"/>
                      <a:pt x="62" y="70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6"/>
                      <a:pt x="40" y="88"/>
                      <a:pt x="38" y="89"/>
                    </a:cubicBezTo>
                    <a:cubicBezTo>
                      <a:pt x="38" y="89"/>
                      <a:pt x="37" y="91"/>
                      <a:pt x="36" y="91"/>
                    </a:cubicBezTo>
                    <a:cubicBezTo>
                      <a:pt x="36" y="91"/>
                      <a:pt x="36" y="91"/>
                      <a:pt x="37" y="91"/>
                    </a:cubicBezTo>
                    <a:cubicBezTo>
                      <a:pt x="43" y="85"/>
                      <a:pt x="49" y="80"/>
                      <a:pt x="55" y="74"/>
                    </a:cubicBezTo>
                    <a:cubicBezTo>
                      <a:pt x="61" y="69"/>
                      <a:pt x="66" y="65"/>
                      <a:pt x="71" y="60"/>
                    </a:cubicBezTo>
                    <a:cubicBezTo>
                      <a:pt x="73" y="59"/>
                      <a:pt x="76" y="57"/>
                      <a:pt x="78" y="58"/>
                    </a:cubicBezTo>
                    <a:cubicBezTo>
                      <a:pt x="78" y="58"/>
                      <a:pt x="78" y="58"/>
                      <a:pt x="79" y="58"/>
                    </a:cubicBezTo>
                    <a:cubicBezTo>
                      <a:pt x="79" y="59"/>
                      <a:pt x="78" y="60"/>
                      <a:pt x="78" y="61"/>
                    </a:cubicBezTo>
                    <a:cubicBezTo>
                      <a:pt x="78" y="65"/>
                      <a:pt x="77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7" y="18"/>
                      <a:pt x="35" y="11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0"/>
                      <a:pt x="48" y="18"/>
                      <a:pt x="48" y="25"/>
                    </a:cubicBezTo>
                    <a:cubicBezTo>
                      <a:pt x="48" y="26"/>
                      <a:pt x="48" y="26"/>
                      <a:pt x="49" y="26"/>
                    </a:cubicBezTo>
                    <a:cubicBezTo>
                      <a:pt x="49" y="26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5"/>
                    </a:cubicBezTo>
                    <a:cubicBezTo>
                      <a:pt x="76" y="55"/>
                      <a:pt x="74" y="55"/>
                      <a:pt x="72" y="56"/>
                    </a:cubicBezTo>
                    <a:cubicBezTo>
                      <a:pt x="67" y="58"/>
                      <a:pt x="64" y="58"/>
                      <a:pt x="60" y="55"/>
                    </a:cubicBezTo>
                    <a:cubicBezTo>
                      <a:pt x="53" y="51"/>
                      <a:pt x="45" y="52"/>
                      <a:pt x="38" y="54"/>
                    </a:cubicBezTo>
                    <a:cubicBezTo>
                      <a:pt x="33" y="56"/>
                      <a:pt x="30" y="56"/>
                      <a:pt x="25" y="54"/>
                    </a:cubicBezTo>
                    <a:cubicBezTo>
                      <a:pt x="22" y="53"/>
                      <a:pt x="19" y="52"/>
                      <a:pt x="16" y="52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5" name="Freeform 45"/>
              <p:cNvSpPr>
                <a:spLocks noEditPoints="1"/>
              </p:cNvSpPr>
              <p:nvPr/>
            </p:nvSpPr>
            <p:spPr bwMode="auto">
              <a:xfrm>
                <a:off x="2392739" y="3132313"/>
                <a:ext cx="160635" cy="187680"/>
              </a:xfrm>
              <a:custGeom>
                <a:avLst/>
                <a:gdLst>
                  <a:gd name="T0" fmla="*/ 70 w 83"/>
                  <a:gd name="T1" fmla="*/ 86 h 97"/>
                  <a:gd name="T2" fmla="*/ 48 w 83"/>
                  <a:gd name="T3" fmla="*/ 1 h 97"/>
                  <a:gd name="T4" fmla="*/ 0 w 83"/>
                  <a:gd name="T5" fmla="*/ 57 h 97"/>
                  <a:gd name="T6" fmla="*/ 46 w 83"/>
                  <a:gd name="T7" fmla="*/ 74 h 97"/>
                  <a:gd name="T8" fmla="*/ 35 w 83"/>
                  <a:gd name="T9" fmla="*/ 87 h 97"/>
                  <a:gd name="T10" fmla="*/ 34 w 83"/>
                  <a:gd name="T11" fmla="*/ 72 h 97"/>
                  <a:gd name="T12" fmla="*/ 19 w 83"/>
                  <a:gd name="T13" fmla="*/ 89 h 97"/>
                  <a:gd name="T14" fmla="*/ 28 w 83"/>
                  <a:gd name="T15" fmla="*/ 86 h 97"/>
                  <a:gd name="T16" fmla="*/ 14 w 83"/>
                  <a:gd name="T17" fmla="*/ 86 h 97"/>
                  <a:gd name="T18" fmla="*/ 32 w 83"/>
                  <a:gd name="T19" fmla="*/ 72 h 97"/>
                  <a:gd name="T20" fmla="*/ 54 w 83"/>
                  <a:gd name="T21" fmla="*/ 72 h 97"/>
                  <a:gd name="T22" fmla="*/ 38 w 83"/>
                  <a:gd name="T23" fmla="*/ 77 h 97"/>
                  <a:gd name="T24" fmla="*/ 22 w 83"/>
                  <a:gd name="T25" fmla="*/ 86 h 97"/>
                  <a:gd name="T26" fmla="*/ 62 w 83"/>
                  <a:gd name="T27" fmla="*/ 61 h 97"/>
                  <a:gd name="T28" fmla="*/ 51 w 83"/>
                  <a:gd name="T29" fmla="*/ 56 h 97"/>
                  <a:gd name="T30" fmla="*/ 16 w 83"/>
                  <a:gd name="T31" fmla="*/ 84 h 97"/>
                  <a:gd name="T32" fmla="*/ 13 w 83"/>
                  <a:gd name="T33" fmla="*/ 81 h 97"/>
                  <a:gd name="T34" fmla="*/ 39 w 83"/>
                  <a:gd name="T35" fmla="*/ 58 h 97"/>
                  <a:gd name="T36" fmla="*/ 27 w 83"/>
                  <a:gd name="T37" fmla="*/ 63 h 97"/>
                  <a:gd name="T38" fmla="*/ 10 w 83"/>
                  <a:gd name="T39" fmla="*/ 82 h 97"/>
                  <a:gd name="T40" fmla="*/ 22 w 83"/>
                  <a:gd name="T41" fmla="*/ 62 h 97"/>
                  <a:gd name="T42" fmla="*/ 17 w 83"/>
                  <a:gd name="T43" fmla="*/ 57 h 97"/>
                  <a:gd name="T44" fmla="*/ 13 w 83"/>
                  <a:gd name="T45" fmla="*/ 65 h 97"/>
                  <a:gd name="T46" fmla="*/ 7 w 83"/>
                  <a:gd name="T47" fmla="*/ 61 h 97"/>
                  <a:gd name="T48" fmla="*/ 7 w 83"/>
                  <a:gd name="T49" fmla="*/ 61 h 97"/>
                  <a:gd name="T50" fmla="*/ 26 w 83"/>
                  <a:gd name="T51" fmla="*/ 59 h 97"/>
                  <a:gd name="T52" fmla="*/ 26 w 83"/>
                  <a:gd name="T53" fmla="*/ 58 h 97"/>
                  <a:gd name="T54" fmla="*/ 26 w 83"/>
                  <a:gd name="T55" fmla="*/ 58 h 97"/>
                  <a:gd name="T56" fmla="*/ 13 w 83"/>
                  <a:gd name="T57" fmla="*/ 63 h 97"/>
                  <a:gd name="T58" fmla="*/ 8 w 83"/>
                  <a:gd name="T59" fmla="*/ 62 h 97"/>
                  <a:gd name="T60" fmla="*/ 15 w 83"/>
                  <a:gd name="T61" fmla="*/ 63 h 97"/>
                  <a:gd name="T62" fmla="*/ 4 w 83"/>
                  <a:gd name="T63" fmla="*/ 62 h 97"/>
                  <a:gd name="T64" fmla="*/ 7 w 83"/>
                  <a:gd name="T65" fmla="*/ 58 h 97"/>
                  <a:gd name="T66" fmla="*/ 3 w 83"/>
                  <a:gd name="T67" fmla="*/ 60 h 97"/>
                  <a:gd name="T68" fmla="*/ 39 w 83"/>
                  <a:gd name="T69" fmla="*/ 61 h 97"/>
                  <a:gd name="T70" fmla="*/ 29 w 83"/>
                  <a:gd name="T71" fmla="*/ 93 h 97"/>
                  <a:gd name="T72" fmla="*/ 61 w 83"/>
                  <a:gd name="T73" fmla="*/ 67 h 97"/>
                  <a:gd name="T74" fmla="*/ 34 w 83"/>
                  <a:gd name="T75" fmla="*/ 94 h 97"/>
                  <a:gd name="T76" fmla="*/ 40 w 83"/>
                  <a:gd name="T77" fmla="*/ 94 h 97"/>
                  <a:gd name="T78" fmla="*/ 47 w 83"/>
                  <a:gd name="T79" fmla="*/ 93 h 97"/>
                  <a:gd name="T80" fmla="*/ 54 w 83"/>
                  <a:gd name="T81" fmla="*/ 90 h 97"/>
                  <a:gd name="T82" fmla="*/ 70 w 83"/>
                  <a:gd name="T83" fmla="*/ 79 h 97"/>
                  <a:gd name="T84" fmla="*/ 63 w 83"/>
                  <a:gd name="T85" fmla="*/ 88 h 97"/>
                  <a:gd name="T86" fmla="*/ 66 w 83"/>
                  <a:gd name="T87" fmla="*/ 81 h 97"/>
                  <a:gd name="T88" fmla="*/ 77 w 83"/>
                  <a:gd name="T89" fmla="*/ 66 h 97"/>
                  <a:gd name="T90" fmla="*/ 77 w 83"/>
                  <a:gd name="T91" fmla="*/ 64 h 97"/>
                  <a:gd name="T92" fmla="*/ 44 w 83"/>
                  <a:gd name="T93" fmla="*/ 90 h 97"/>
                  <a:gd name="T94" fmla="*/ 44 w 83"/>
                  <a:gd name="T95" fmla="*/ 85 h 97"/>
                  <a:gd name="T96" fmla="*/ 71 w 83"/>
                  <a:gd name="T97" fmla="*/ 60 h 97"/>
                  <a:gd name="T98" fmla="*/ 33 w 83"/>
                  <a:gd name="T99" fmla="*/ 27 h 97"/>
                  <a:gd name="T100" fmla="*/ 48 w 83"/>
                  <a:gd name="T101" fmla="*/ 26 h 97"/>
                  <a:gd name="T102" fmla="*/ 59 w 83"/>
                  <a:gd name="T103" fmla="*/ 56 h 97"/>
                  <a:gd name="T104" fmla="*/ 33 w 83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0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3" y="44"/>
                      <a:pt x="71" y="24"/>
                      <a:pt x="51" y="24"/>
                    </a:cubicBezTo>
                    <a:cubicBezTo>
                      <a:pt x="51" y="17"/>
                      <a:pt x="52" y="10"/>
                      <a:pt x="50" y="2"/>
                    </a:cubicBezTo>
                    <a:cubicBezTo>
                      <a:pt x="50" y="2"/>
                      <a:pt x="50" y="1"/>
                      <a:pt x="49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4" y="1"/>
                      <a:pt x="39" y="2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1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4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1" y="70"/>
                      <a:pt x="54" y="68"/>
                    </a:cubicBezTo>
                    <a:cubicBezTo>
                      <a:pt x="56" y="66"/>
                      <a:pt x="58" y="65"/>
                      <a:pt x="60" y="63"/>
                    </a:cubicBezTo>
                    <a:cubicBezTo>
                      <a:pt x="62" y="61"/>
                      <a:pt x="64" y="60"/>
                      <a:pt x="62" y="63"/>
                    </a:cubicBezTo>
                    <a:cubicBezTo>
                      <a:pt x="57" y="69"/>
                      <a:pt x="50" y="73"/>
                      <a:pt x="45" y="78"/>
                    </a:cubicBezTo>
                    <a:cubicBezTo>
                      <a:pt x="41" y="80"/>
                      <a:pt x="38" y="84"/>
                      <a:pt x="35" y="87"/>
                    </a:cubicBezTo>
                    <a:cubicBezTo>
                      <a:pt x="34" y="88"/>
                      <a:pt x="32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7" y="69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6" y="63"/>
                      <a:pt x="40" y="69"/>
                      <a:pt x="33" y="75"/>
                    </a:cubicBezTo>
                    <a:cubicBezTo>
                      <a:pt x="28" y="79"/>
                      <a:pt x="22" y="83"/>
                      <a:pt x="18" y="89"/>
                    </a:cubicBezTo>
                    <a:cubicBezTo>
                      <a:pt x="18" y="89"/>
                      <a:pt x="18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1"/>
                      <a:pt x="50" y="64"/>
                      <a:pt x="57" y="60"/>
                    </a:cubicBezTo>
                    <a:cubicBezTo>
                      <a:pt x="54" y="62"/>
                      <a:pt x="52" y="65"/>
                      <a:pt x="49" y="67"/>
                    </a:cubicBezTo>
                    <a:cubicBezTo>
                      <a:pt x="45" y="70"/>
                      <a:pt x="41" y="73"/>
                      <a:pt x="38" y="77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3" y="89"/>
                      <a:pt x="22" y="91"/>
                    </a:cubicBezTo>
                    <a:cubicBezTo>
                      <a:pt x="20" y="90"/>
                      <a:pt x="18" y="89"/>
                      <a:pt x="16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4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5" y="68"/>
                      <a:pt x="39" y="65"/>
                      <a:pt x="42" y="62"/>
                    </a:cubicBezTo>
                    <a:cubicBezTo>
                      <a:pt x="44" y="61"/>
                      <a:pt x="46" y="60"/>
                      <a:pt x="48" y="58"/>
                    </a:cubicBezTo>
                    <a:cubicBezTo>
                      <a:pt x="52" y="55"/>
                      <a:pt x="48" y="59"/>
                      <a:pt x="47" y="60"/>
                    </a:cubicBezTo>
                    <a:cubicBezTo>
                      <a:pt x="41" y="64"/>
                      <a:pt x="36" y="68"/>
                      <a:pt x="32" y="72"/>
                    </a:cubicBezTo>
                    <a:cubicBezTo>
                      <a:pt x="26" y="78"/>
                      <a:pt x="20" y="82"/>
                      <a:pt x="16" y="88"/>
                    </a:cubicBezTo>
                    <a:close/>
                    <a:moveTo>
                      <a:pt x="47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4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8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7" y="76"/>
                    </a:cubicBezTo>
                    <a:close/>
                    <a:moveTo>
                      <a:pt x="45" y="74"/>
                    </a:moveTo>
                    <a:cubicBezTo>
                      <a:pt x="41" y="77"/>
                      <a:pt x="37" y="80"/>
                      <a:pt x="32" y="83"/>
                    </a:cubicBezTo>
                    <a:cubicBezTo>
                      <a:pt x="34" y="81"/>
                      <a:pt x="36" y="79"/>
                      <a:pt x="38" y="77"/>
                    </a:cubicBezTo>
                    <a:cubicBezTo>
                      <a:pt x="44" y="71"/>
                      <a:pt x="52" y="65"/>
                      <a:pt x="59" y="60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2" y="62"/>
                      <a:pt x="47" y="67"/>
                      <a:pt x="42" y="71"/>
                    </a:cubicBezTo>
                    <a:cubicBezTo>
                      <a:pt x="35" y="76"/>
                      <a:pt x="28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1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8"/>
                      <a:pt x="60" y="60"/>
                      <a:pt x="62" y="61"/>
                    </a:cubicBezTo>
                    <a:cubicBezTo>
                      <a:pt x="56" y="65"/>
                      <a:pt x="51" y="70"/>
                      <a:pt x="45" y="74"/>
                    </a:cubicBezTo>
                    <a:close/>
                    <a:moveTo>
                      <a:pt x="39" y="66"/>
                    </a:moveTo>
                    <a:cubicBezTo>
                      <a:pt x="41" y="65"/>
                      <a:pt x="42" y="64"/>
                      <a:pt x="43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6"/>
                      <a:pt x="53" y="56"/>
                      <a:pt x="54" y="56"/>
                    </a:cubicBezTo>
                    <a:cubicBezTo>
                      <a:pt x="49" y="59"/>
                      <a:pt x="44" y="63"/>
                      <a:pt x="39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6" y="83"/>
                      <a:pt x="17" y="82"/>
                      <a:pt x="18" y="82"/>
                    </a:cubicBezTo>
                    <a:cubicBezTo>
                      <a:pt x="21" y="79"/>
                      <a:pt x="23" y="76"/>
                      <a:pt x="26" y="73"/>
                    </a:cubicBezTo>
                    <a:cubicBezTo>
                      <a:pt x="32" y="67"/>
                      <a:pt x="38" y="62"/>
                      <a:pt x="44" y="57"/>
                    </a:cubicBezTo>
                    <a:cubicBezTo>
                      <a:pt x="45" y="57"/>
                      <a:pt x="44" y="57"/>
                      <a:pt x="44" y="57"/>
                    </a:cubicBezTo>
                    <a:cubicBezTo>
                      <a:pt x="31" y="61"/>
                      <a:pt x="23" y="73"/>
                      <a:pt x="13" y="81"/>
                    </a:cubicBezTo>
                    <a:cubicBezTo>
                      <a:pt x="12" y="81"/>
                      <a:pt x="10" y="82"/>
                      <a:pt x="10" y="82"/>
                    </a:cubicBezTo>
                    <a:cubicBezTo>
                      <a:pt x="11" y="80"/>
                      <a:pt x="13" y="79"/>
                      <a:pt x="14" y="77"/>
                    </a:cubicBezTo>
                    <a:cubicBezTo>
                      <a:pt x="17" y="74"/>
                      <a:pt x="19" y="72"/>
                      <a:pt x="22" y="70"/>
                    </a:cubicBezTo>
                    <a:cubicBezTo>
                      <a:pt x="26" y="67"/>
                      <a:pt x="31" y="63"/>
                      <a:pt x="34" y="59"/>
                    </a:cubicBezTo>
                    <a:cubicBezTo>
                      <a:pt x="36" y="59"/>
                      <a:pt x="37" y="58"/>
                      <a:pt x="39" y="58"/>
                    </a:cubicBezTo>
                    <a:cubicBezTo>
                      <a:pt x="43" y="57"/>
                      <a:pt x="47" y="56"/>
                      <a:pt x="50" y="56"/>
                    </a:cubicBezTo>
                    <a:cubicBezTo>
                      <a:pt x="38" y="64"/>
                      <a:pt x="28" y="73"/>
                      <a:pt x="17" y="83"/>
                    </a:cubicBezTo>
                    <a:close/>
                    <a:moveTo>
                      <a:pt x="7" y="79"/>
                    </a:moveTo>
                    <a:cubicBezTo>
                      <a:pt x="12" y="76"/>
                      <a:pt x="16" y="73"/>
                      <a:pt x="20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5" y="73"/>
                      <a:pt x="10" y="82"/>
                    </a:cubicBezTo>
                    <a:cubicBezTo>
                      <a:pt x="9" y="81"/>
                      <a:pt x="8" y="80"/>
                      <a:pt x="7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6" y="67"/>
                      <a:pt x="18" y="65"/>
                      <a:pt x="20" y="64"/>
                    </a:cubicBezTo>
                    <a:cubicBezTo>
                      <a:pt x="21" y="62"/>
                      <a:pt x="27" y="56"/>
                      <a:pt x="22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6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3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4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3"/>
                      <a:pt x="17" y="61"/>
                    </a:cubicBezTo>
                    <a:cubicBezTo>
                      <a:pt x="18" y="61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9" y="58"/>
                      <a:pt x="11" y="57"/>
                    </a:cubicBezTo>
                    <a:cubicBezTo>
                      <a:pt x="14" y="55"/>
                      <a:pt x="11" y="58"/>
                      <a:pt x="10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5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9"/>
                      <a:pt x="29" y="59"/>
                      <a:pt x="30" y="59"/>
                    </a:cubicBezTo>
                    <a:cubicBezTo>
                      <a:pt x="30" y="59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6"/>
                    </a:cubicBezTo>
                    <a:cubicBezTo>
                      <a:pt x="8" y="73"/>
                      <a:pt x="12" y="69"/>
                      <a:pt x="15" y="66"/>
                    </a:cubicBezTo>
                    <a:cubicBezTo>
                      <a:pt x="18" y="64"/>
                      <a:pt x="20" y="61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3" y="64"/>
                      <a:pt x="12" y="66"/>
                      <a:pt x="10" y="67"/>
                    </a:cubicBezTo>
                    <a:cubicBezTo>
                      <a:pt x="9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7" y="56"/>
                    </a:cubicBezTo>
                    <a:cubicBezTo>
                      <a:pt x="13" y="58"/>
                      <a:pt x="9" y="62"/>
                      <a:pt x="5" y="66"/>
                    </a:cubicBezTo>
                    <a:cubicBezTo>
                      <a:pt x="3" y="68"/>
                      <a:pt x="4" y="66"/>
                      <a:pt x="5" y="64"/>
                    </a:cubicBezTo>
                    <a:cubicBezTo>
                      <a:pt x="6" y="63"/>
                      <a:pt x="7" y="63"/>
                      <a:pt x="8" y="62"/>
                    </a:cubicBezTo>
                    <a:cubicBezTo>
                      <a:pt x="10" y="60"/>
                      <a:pt x="12" y="58"/>
                      <a:pt x="13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6" y="56"/>
                      <a:pt x="19" y="56"/>
                      <a:pt x="21" y="57"/>
                    </a:cubicBezTo>
                    <a:cubicBezTo>
                      <a:pt x="21" y="57"/>
                      <a:pt x="22" y="57"/>
                      <a:pt x="22" y="57"/>
                    </a:cubicBezTo>
                    <a:cubicBezTo>
                      <a:pt x="19" y="59"/>
                      <a:pt x="17" y="61"/>
                      <a:pt x="15" y="63"/>
                    </a:cubicBezTo>
                    <a:close/>
                    <a:moveTo>
                      <a:pt x="4" y="62"/>
                    </a:moveTo>
                    <a:cubicBezTo>
                      <a:pt x="5" y="61"/>
                      <a:pt x="6" y="60"/>
                      <a:pt x="6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9" y="57"/>
                      <a:pt x="7" y="59"/>
                      <a:pt x="4" y="62"/>
                    </a:cubicBezTo>
                    <a:close/>
                    <a:moveTo>
                      <a:pt x="3" y="60"/>
                    </a:moveTo>
                    <a:cubicBezTo>
                      <a:pt x="4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8" y="56"/>
                      <a:pt x="7" y="57"/>
                      <a:pt x="7" y="58"/>
                    </a:cubicBezTo>
                    <a:cubicBezTo>
                      <a:pt x="5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5" y="57"/>
                      <a:pt x="4" y="58"/>
                      <a:pt x="3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  <a:moveTo>
                      <a:pt x="10" y="83"/>
                    </a:moveTo>
                    <a:cubicBezTo>
                      <a:pt x="21" y="76"/>
                      <a:pt x="28" y="66"/>
                      <a:pt x="39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1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8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0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2" y="65"/>
                      <a:pt x="64" y="64"/>
                      <a:pt x="65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8" y="61"/>
                      <a:pt x="69" y="61"/>
                      <a:pt x="69" y="61"/>
                    </a:cubicBezTo>
                    <a:cubicBezTo>
                      <a:pt x="59" y="73"/>
                      <a:pt x="45" y="81"/>
                      <a:pt x="34" y="93"/>
                    </a:cubicBezTo>
                    <a:cubicBezTo>
                      <a:pt x="33" y="93"/>
                      <a:pt x="34" y="94"/>
                      <a:pt x="34" y="94"/>
                    </a:cubicBezTo>
                    <a:cubicBezTo>
                      <a:pt x="46" y="85"/>
                      <a:pt x="58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0" y="74"/>
                      <a:pt x="57" y="77"/>
                    </a:cubicBezTo>
                    <a:cubicBezTo>
                      <a:pt x="51" y="83"/>
                      <a:pt x="45" y="88"/>
                      <a:pt x="39" y="94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1" y="86"/>
                      <a:pt x="62" y="76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69" y="70"/>
                      <a:pt x="66" y="73"/>
                      <a:pt x="63" y="76"/>
                    </a:cubicBezTo>
                    <a:cubicBezTo>
                      <a:pt x="58" y="82"/>
                      <a:pt x="52" y="87"/>
                      <a:pt x="46" y="93"/>
                    </a:cubicBezTo>
                    <a:cubicBezTo>
                      <a:pt x="46" y="93"/>
                      <a:pt x="46" y="93"/>
                      <a:pt x="47" y="93"/>
                    </a:cubicBezTo>
                    <a:cubicBezTo>
                      <a:pt x="57" y="87"/>
                      <a:pt x="64" y="77"/>
                      <a:pt x="74" y="70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5" y="69"/>
                      <a:pt x="74" y="70"/>
                      <a:pt x="73" y="71"/>
                    </a:cubicBezTo>
                    <a:cubicBezTo>
                      <a:pt x="72" y="73"/>
                      <a:pt x="69" y="75"/>
                      <a:pt x="67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3" y="90"/>
                      <a:pt x="54" y="91"/>
                      <a:pt x="54" y="91"/>
                    </a:cubicBezTo>
                    <a:cubicBezTo>
                      <a:pt x="61" y="87"/>
                      <a:pt x="66" y="82"/>
                      <a:pt x="72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4"/>
                      <a:pt x="75" y="75"/>
                      <a:pt x="75" y="75"/>
                    </a:cubicBezTo>
                    <a:cubicBezTo>
                      <a:pt x="73" y="76"/>
                      <a:pt x="72" y="78"/>
                      <a:pt x="70" y="79"/>
                    </a:cubicBezTo>
                    <a:cubicBezTo>
                      <a:pt x="67" y="82"/>
                      <a:pt x="64" y="86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92"/>
                      <a:pt x="48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5" y="85"/>
                      <a:pt x="67" y="83"/>
                      <a:pt x="70" y="80"/>
                    </a:cubicBezTo>
                    <a:cubicBezTo>
                      <a:pt x="71" y="79"/>
                      <a:pt x="72" y="78"/>
                      <a:pt x="74" y="76"/>
                    </a:cubicBezTo>
                    <a:cubicBezTo>
                      <a:pt x="71" y="81"/>
                      <a:pt x="67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2" y="75"/>
                      <a:pt x="69" y="78"/>
                      <a:pt x="66" y="81"/>
                    </a:cubicBezTo>
                    <a:cubicBezTo>
                      <a:pt x="64" y="83"/>
                      <a:pt x="62" y="85"/>
                      <a:pt x="60" y="87"/>
                    </a:cubicBezTo>
                    <a:cubicBezTo>
                      <a:pt x="59" y="87"/>
                      <a:pt x="53" y="92"/>
                      <a:pt x="56" y="88"/>
                    </a:cubicBezTo>
                    <a:cubicBezTo>
                      <a:pt x="60" y="84"/>
                      <a:pt x="65" y="80"/>
                      <a:pt x="69" y="76"/>
                    </a:cubicBezTo>
                    <a:cubicBezTo>
                      <a:pt x="72" y="73"/>
                      <a:pt x="76" y="71"/>
                      <a:pt x="77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2" y="71"/>
                      <a:pt x="67" y="74"/>
                      <a:pt x="63" y="78"/>
                    </a:cubicBezTo>
                    <a:cubicBezTo>
                      <a:pt x="60" y="81"/>
                      <a:pt x="58" y="83"/>
                      <a:pt x="55" y="85"/>
                    </a:cubicBezTo>
                    <a:cubicBezTo>
                      <a:pt x="53" y="87"/>
                      <a:pt x="49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6" y="64"/>
                      <a:pt x="77" y="64"/>
                      <a:pt x="77" y="64"/>
                    </a:cubicBezTo>
                    <a:cubicBezTo>
                      <a:pt x="77" y="63"/>
                      <a:pt x="77" y="63"/>
                      <a:pt x="78" y="63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1" y="67"/>
                      <a:pt x="65" y="73"/>
                      <a:pt x="58" y="78"/>
                    </a:cubicBezTo>
                    <a:cubicBezTo>
                      <a:pt x="55" y="81"/>
                      <a:pt x="52" y="84"/>
                      <a:pt x="49" y="86"/>
                    </a:cubicBezTo>
                    <a:cubicBezTo>
                      <a:pt x="47" y="88"/>
                      <a:pt x="45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4" y="71"/>
                      <a:pt x="70" y="66"/>
                      <a:pt x="75" y="60"/>
                    </a:cubicBezTo>
                    <a:cubicBezTo>
                      <a:pt x="76" y="60"/>
                      <a:pt x="75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6" y="91"/>
                      <a:pt x="36" y="92"/>
                    </a:cubicBezTo>
                    <a:cubicBezTo>
                      <a:pt x="36" y="92"/>
                      <a:pt x="36" y="92"/>
                      <a:pt x="37" y="91"/>
                    </a:cubicBezTo>
                    <a:cubicBezTo>
                      <a:pt x="42" y="85"/>
                      <a:pt x="49" y="81"/>
                      <a:pt x="55" y="75"/>
                    </a:cubicBezTo>
                    <a:cubicBezTo>
                      <a:pt x="60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60"/>
                      <a:pt x="78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3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7" y="19"/>
                      <a:pt x="35" y="11"/>
                      <a:pt x="35" y="4"/>
                    </a:cubicBezTo>
                    <a:cubicBezTo>
                      <a:pt x="39" y="4"/>
                      <a:pt x="43" y="4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6" y="27"/>
                      <a:pt x="77" y="41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59" y="56"/>
                    </a:cubicBezTo>
                    <a:cubicBezTo>
                      <a:pt x="53" y="52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6" name="Freeform 47"/>
              <p:cNvSpPr>
                <a:spLocks noEditPoints="1"/>
              </p:cNvSpPr>
              <p:nvPr/>
            </p:nvSpPr>
            <p:spPr bwMode="auto">
              <a:xfrm>
                <a:off x="1446575" y="3109552"/>
                <a:ext cx="163093" cy="188500"/>
              </a:xfrm>
              <a:custGeom>
                <a:avLst/>
                <a:gdLst>
                  <a:gd name="T0" fmla="*/ 71 w 84"/>
                  <a:gd name="T1" fmla="*/ 86 h 97"/>
                  <a:gd name="T2" fmla="*/ 49 w 84"/>
                  <a:gd name="T3" fmla="*/ 1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2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5 w 84"/>
                  <a:gd name="T21" fmla="*/ 72 h 97"/>
                  <a:gd name="T22" fmla="*/ 39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1 h 97"/>
                  <a:gd name="T34" fmla="*/ 39 w 84"/>
                  <a:gd name="T35" fmla="*/ 58 h 97"/>
                  <a:gd name="T36" fmla="*/ 28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4 w 84"/>
                  <a:gd name="T45" fmla="*/ 65 h 97"/>
                  <a:gd name="T46" fmla="*/ 7 w 84"/>
                  <a:gd name="T47" fmla="*/ 61 h 97"/>
                  <a:gd name="T48" fmla="*/ 7 w 84"/>
                  <a:gd name="T49" fmla="*/ 61 h 97"/>
                  <a:gd name="T50" fmla="*/ 27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5 w 84"/>
                  <a:gd name="T75" fmla="*/ 94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1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4" y="80"/>
                      <a:pt x="10" y="87"/>
                    </a:cubicBezTo>
                    <a:cubicBezTo>
                      <a:pt x="18" y="95"/>
                      <a:pt x="32" y="97"/>
                      <a:pt x="42" y="97"/>
                    </a:cubicBezTo>
                    <a:cubicBezTo>
                      <a:pt x="53" y="97"/>
                      <a:pt x="63" y="93"/>
                      <a:pt x="71" y="86"/>
                    </a:cubicBezTo>
                    <a:cubicBezTo>
                      <a:pt x="78" y="80"/>
                      <a:pt x="80" y="72"/>
                      <a:pt x="81" y="63"/>
                    </a:cubicBezTo>
                    <a:cubicBezTo>
                      <a:pt x="84" y="45"/>
                      <a:pt x="72" y="24"/>
                      <a:pt x="51" y="24"/>
                    </a:cubicBezTo>
                    <a:cubicBezTo>
                      <a:pt x="52" y="17"/>
                      <a:pt x="52" y="10"/>
                      <a:pt x="51" y="2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50" y="1"/>
                      <a:pt x="49" y="1"/>
                      <a:pt x="49" y="1"/>
                    </a:cubicBezTo>
                    <a:cubicBezTo>
                      <a:pt x="44" y="1"/>
                      <a:pt x="40" y="2"/>
                      <a:pt x="35" y="1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2"/>
                      <a:pt x="33" y="2"/>
                      <a:pt x="33" y="3"/>
                    </a:cubicBezTo>
                    <a:cubicBezTo>
                      <a:pt x="33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lose/>
                    <a:moveTo>
                      <a:pt x="28" y="93"/>
                    </a:move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7" y="66"/>
                      <a:pt x="59" y="65"/>
                      <a:pt x="61" y="63"/>
                    </a:cubicBezTo>
                    <a:cubicBezTo>
                      <a:pt x="63" y="62"/>
                      <a:pt x="65" y="60"/>
                      <a:pt x="62" y="63"/>
                    </a:cubicBezTo>
                    <a:cubicBezTo>
                      <a:pt x="57" y="69"/>
                      <a:pt x="51" y="73"/>
                      <a:pt x="45" y="78"/>
                    </a:cubicBezTo>
                    <a:cubicBezTo>
                      <a:pt x="42" y="80"/>
                      <a:pt x="39" y="84"/>
                      <a:pt x="36" y="87"/>
                    </a:cubicBezTo>
                    <a:cubicBezTo>
                      <a:pt x="34" y="88"/>
                      <a:pt x="33" y="90"/>
                      <a:pt x="31" y="91"/>
                    </a:cubicBezTo>
                    <a:cubicBezTo>
                      <a:pt x="30" y="91"/>
                      <a:pt x="29" y="92"/>
                      <a:pt x="28" y="93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3"/>
                      <a:pt x="28" y="77"/>
                      <a:pt x="34" y="72"/>
                    </a:cubicBezTo>
                    <a:cubicBezTo>
                      <a:pt x="38" y="69"/>
                      <a:pt x="41" y="66"/>
                      <a:pt x="45" y="63"/>
                    </a:cubicBezTo>
                    <a:cubicBezTo>
                      <a:pt x="48" y="61"/>
                      <a:pt x="52" y="59"/>
                      <a:pt x="53" y="58"/>
                    </a:cubicBezTo>
                    <a:cubicBezTo>
                      <a:pt x="47" y="63"/>
                      <a:pt x="40" y="69"/>
                      <a:pt x="34" y="75"/>
                    </a:cubicBezTo>
                    <a:cubicBezTo>
                      <a:pt x="28" y="79"/>
                      <a:pt x="23" y="83"/>
                      <a:pt x="19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8" y="76"/>
                    </a:cubicBezTo>
                    <a:cubicBezTo>
                      <a:pt x="44" y="71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7"/>
                    </a:cubicBezTo>
                    <a:cubicBezTo>
                      <a:pt x="35" y="80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60"/>
                      <a:pt x="49" y="58"/>
                    </a:cubicBezTo>
                    <a:cubicBezTo>
                      <a:pt x="53" y="55"/>
                      <a:pt x="48" y="59"/>
                      <a:pt x="47" y="60"/>
                    </a:cubicBezTo>
                    <a:cubicBezTo>
                      <a:pt x="42" y="64"/>
                      <a:pt x="37" y="68"/>
                      <a:pt x="32" y="72"/>
                    </a:cubicBezTo>
                    <a:cubicBezTo>
                      <a:pt x="27" y="78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4" y="72"/>
                      <a:pt x="60" y="67"/>
                      <a:pt x="64" y="61"/>
                    </a:cubicBezTo>
                    <a:cubicBezTo>
                      <a:pt x="65" y="62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5" y="72"/>
                    </a:cubicBezTo>
                    <a:cubicBezTo>
                      <a:pt x="49" y="76"/>
                      <a:pt x="44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7" y="79"/>
                      <a:pt x="39" y="77"/>
                    </a:cubicBezTo>
                    <a:cubicBezTo>
                      <a:pt x="45" y="71"/>
                      <a:pt x="53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6" y="76"/>
                      <a:pt x="29" y="82"/>
                      <a:pt x="22" y="87"/>
                    </a:cubicBezTo>
                    <a:cubicBezTo>
                      <a:pt x="18" y="89"/>
                      <a:pt x="22" y="86"/>
                      <a:pt x="22" y="86"/>
                    </a:cubicBezTo>
                    <a:cubicBezTo>
                      <a:pt x="23" y="84"/>
                      <a:pt x="25" y="83"/>
                      <a:pt x="27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9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2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7" y="61"/>
                      <a:pt x="49" y="59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3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8" y="82"/>
                      <a:pt x="18" y="82"/>
                    </a:cubicBezTo>
                    <a:cubicBezTo>
                      <a:pt x="21" y="79"/>
                      <a:pt x="24" y="76"/>
                      <a:pt x="27" y="73"/>
                    </a:cubicBezTo>
                    <a:cubicBezTo>
                      <a:pt x="33" y="68"/>
                      <a:pt x="39" y="62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32" y="61"/>
                      <a:pt x="24" y="73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2" y="80"/>
                      <a:pt x="13" y="79"/>
                      <a:pt x="15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5" y="59"/>
                    </a:cubicBezTo>
                    <a:cubicBezTo>
                      <a:pt x="36" y="59"/>
                      <a:pt x="38" y="59"/>
                      <a:pt x="39" y="58"/>
                    </a:cubicBezTo>
                    <a:cubicBezTo>
                      <a:pt x="43" y="57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3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8" y="63"/>
                    </a:cubicBezTo>
                    <a:cubicBezTo>
                      <a:pt x="29" y="62"/>
                      <a:pt x="31" y="61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8"/>
                      <a:pt x="16" y="73"/>
                      <a:pt x="10" y="82"/>
                    </a:cubicBezTo>
                    <a:cubicBezTo>
                      <a:pt x="9" y="81"/>
                      <a:pt x="9" y="80"/>
                      <a:pt x="8" y="79"/>
                    </a:cubicBezTo>
                    <a:close/>
                    <a:moveTo>
                      <a:pt x="7" y="76"/>
                    </a:moveTo>
                    <a:cubicBezTo>
                      <a:pt x="10" y="74"/>
                      <a:pt x="12" y="71"/>
                      <a:pt x="15" y="68"/>
                    </a:cubicBezTo>
                    <a:cubicBezTo>
                      <a:pt x="17" y="67"/>
                      <a:pt x="18" y="65"/>
                      <a:pt x="20" y="64"/>
                    </a:cubicBezTo>
                    <a:cubicBezTo>
                      <a:pt x="22" y="62"/>
                      <a:pt x="28" y="56"/>
                      <a:pt x="23" y="62"/>
                    </a:cubicBezTo>
                    <a:cubicBezTo>
                      <a:pt x="20" y="65"/>
                      <a:pt x="18" y="69"/>
                      <a:pt x="15" y="72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7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5" y="61"/>
                      <a:pt x="14" y="61"/>
                    </a:cubicBezTo>
                    <a:cubicBezTo>
                      <a:pt x="12" y="63"/>
                      <a:pt x="11" y="64"/>
                      <a:pt x="10" y="65"/>
                    </a:cubicBezTo>
                    <a:cubicBezTo>
                      <a:pt x="8" y="67"/>
                      <a:pt x="7" y="69"/>
                      <a:pt x="5" y="72"/>
                    </a:cubicBezTo>
                    <a:cubicBezTo>
                      <a:pt x="5" y="72"/>
                      <a:pt x="5" y="73"/>
                      <a:pt x="6" y="72"/>
                    </a:cubicBezTo>
                    <a:cubicBezTo>
                      <a:pt x="9" y="70"/>
                      <a:pt x="11" y="68"/>
                      <a:pt x="14" y="65"/>
                    </a:cubicBezTo>
                    <a:cubicBezTo>
                      <a:pt x="15" y="64"/>
                      <a:pt x="16" y="63"/>
                      <a:pt x="18" y="61"/>
                    </a:cubicBezTo>
                    <a:cubicBezTo>
                      <a:pt x="18" y="61"/>
                      <a:pt x="23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1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4" y="66"/>
                    </a:cubicBezTo>
                    <a:cubicBezTo>
                      <a:pt x="4" y="66"/>
                      <a:pt x="3" y="65"/>
                      <a:pt x="3" y="64"/>
                    </a:cubicBezTo>
                    <a:cubicBezTo>
                      <a:pt x="5" y="63"/>
                      <a:pt x="6" y="62"/>
                      <a:pt x="7" y="61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3" y="74"/>
                      <a:pt x="14" y="73"/>
                      <a:pt x="16" y="71"/>
                    </a:cubicBezTo>
                    <a:cubicBezTo>
                      <a:pt x="20" y="68"/>
                      <a:pt x="23" y="63"/>
                      <a:pt x="27" y="59"/>
                    </a:cubicBezTo>
                    <a:cubicBezTo>
                      <a:pt x="27" y="58"/>
                      <a:pt x="27" y="58"/>
                      <a:pt x="26" y="58"/>
                    </a:cubicBezTo>
                    <a:cubicBezTo>
                      <a:pt x="28" y="59"/>
                      <a:pt x="29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9" y="63"/>
                      <a:pt x="13" y="70"/>
                      <a:pt x="6" y="76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4"/>
                      <a:pt x="21" y="61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1" y="65"/>
                      <a:pt x="13" y="63"/>
                    </a:cubicBezTo>
                    <a:cubicBezTo>
                      <a:pt x="15" y="61"/>
                      <a:pt x="17" y="59"/>
                      <a:pt x="18" y="57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10" y="62"/>
                      <a:pt x="6" y="66"/>
                    </a:cubicBezTo>
                    <a:cubicBezTo>
                      <a:pt x="4" y="68"/>
                      <a:pt x="4" y="66"/>
                      <a:pt x="6" y="65"/>
                    </a:cubicBezTo>
                    <a:cubicBezTo>
                      <a:pt x="7" y="63"/>
                      <a:pt x="8" y="63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7" y="56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0" y="59"/>
                      <a:pt x="17" y="61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3"/>
                      <a:pt x="3" y="62"/>
                      <a:pt x="3" y="62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6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6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4" y="86"/>
                    </a:cubicBezTo>
                    <a:cubicBezTo>
                      <a:pt x="14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3"/>
                      <a:pt x="30" y="92"/>
                    </a:cubicBezTo>
                    <a:cubicBezTo>
                      <a:pt x="31" y="92"/>
                      <a:pt x="31" y="92"/>
                      <a:pt x="32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1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2"/>
                      <a:pt x="34" y="93"/>
                    </a:cubicBezTo>
                    <a:cubicBezTo>
                      <a:pt x="34" y="93"/>
                      <a:pt x="34" y="94"/>
                      <a:pt x="35" y="94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8" y="77"/>
                    </a:cubicBezTo>
                    <a:cubicBezTo>
                      <a:pt x="52" y="83"/>
                      <a:pt x="45" y="88"/>
                      <a:pt x="40" y="94"/>
                    </a:cubicBezTo>
                    <a:cubicBezTo>
                      <a:pt x="39" y="94"/>
                      <a:pt x="40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3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8"/>
                      <a:pt x="74" y="70"/>
                    </a:cubicBezTo>
                    <a:cubicBezTo>
                      <a:pt x="75" y="70"/>
                      <a:pt x="76" y="69"/>
                      <a:pt x="77" y="68"/>
                    </a:cubicBezTo>
                    <a:cubicBezTo>
                      <a:pt x="76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6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2" y="87"/>
                      <a:pt x="67" y="82"/>
                      <a:pt x="73" y="77"/>
                    </a:cubicBezTo>
                    <a:cubicBezTo>
                      <a:pt x="73" y="76"/>
                      <a:pt x="75" y="75"/>
                      <a:pt x="76" y="74"/>
                    </a:cubicBezTo>
                    <a:cubicBezTo>
                      <a:pt x="76" y="74"/>
                      <a:pt x="75" y="75"/>
                      <a:pt x="75" y="75"/>
                    </a:cubicBezTo>
                    <a:cubicBezTo>
                      <a:pt x="74" y="76"/>
                      <a:pt x="72" y="78"/>
                      <a:pt x="71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6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2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3" y="85"/>
                      <a:pt x="60" y="87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8" y="66"/>
                      <a:pt x="77" y="66"/>
                    </a:cubicBezTo>
                    <a:cubicBezTo>
                      <a:pt x="73" y="71"/>
                      <a:pt x="68" y="74"/>
                      <a:pt x="63" y="78"/>
                    </a:cubicBezTo>
                    <a:cubicBezTo>
                      <a:pt x="61" y="81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9" y="92"/>
                    </a:cubicBezTo>
                    <a:cubicBezTo>
                      <a:pt x="58" y="83"/>
                      <a:pt x="67" y="74"/>
                      <a:pt x="76" y="6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3"/>
                    </a:cubicBezTo>
                    <a:cubicBezTo>
                      <a:pt x="79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3" y="84"/>
                      <a:pt x="49" y="86"/>
                    </a:cubicBezTo>
                    <a:cubicBezTo>
                      <a:pt x="48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3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3" y="87"/>
                      <a:pt x="41" y="88"/>
                      <a:pt x="39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7" y="92"/>
                      <a:pt x="37" y="91"/>
                    </a:cubicBezTo>
                    <a:cubicBezTo>
                      <a:pt x="43" y="85"/>
                      <a:pt x="50" y="81"/>
                      <a:pt x="56" y="75"/>
                    </a:cubicBezTo>
                    <a:cubicBezTo>
                      <a:pt x="61" y="70"/>
                      <a:pt x="67" y="66"/>
                      <a:pt x="71" y="60"/>
                    </a:cubicBezTo>
                    <a:cubicBezTo>
                      <a:pt x="74" y="59"/>
                      <a:pt x="76" y="58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9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7" y="19"/>
                      <a:pt x="36" y="11"/>
                      <a:pt x="36" y="4"/>
                    </a:cubicBezTo>
                    <a:cubicBezTo>
                      <a:pt x="40" y="4"/>
                      <a:pt x="44" y="4"/>
                      <a:pt x="48" y="3"/>
                    </a:cubicBezTo>
                    <a:cubicBezTo>
                      <a:pt x="50" y="11"/>
                      <a:pt x="49" y="18"/>
                      <a:pt x="48" y="26"/>
                    </a:cubicBezTo>
                    <a:cubicBezTo>
                      <a:pt x="48" y="26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7"/>
                      <a:pt x="77" y="41"/>
                      <a:pt x="79" y="56"/>
                    </a:cubicBezTo>
                    <a:cubicBezTo>
                      <a:pt x="76" y="55"/>
                      <a:pt x="75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2"/>
                      <a:pt x="46" y="53"/>
                      <a:pt x="39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4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4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7" name="Freeform 49"/>
              <p:cNvSpPr>
                <a:spLocks noEditPoints="1"/>
              </p:cNvSpPr>
              <p:nvPr/>
            </p:nvSpPr>
            <p:spPr bwMode="auto">
              <a:xfrm>
                <a:off x="2185525" y="3728024"/>
                <a:ext cx="163093" cy="186041"/>
              </a:xfrm>
              <a:custGeom>
                <a:avLst/>
                <a:gdLst>
                  <a:gd name="T0" fmla="*/ 71 w 84"/>
                  <a:gd name="T1" fmla="*/ 85 h 96"/>
                  <a:gd name="T2" fmla="*/ 49 w 84"/>
                  <a:gd name="T3" fmla="*/ 0 h 96"/>
                  <a:gd name="T4" fmla="*/ 1 w 84"/>
                  <a:gd name="T5" fmla="*/ 56 h 96"/>
                  <a:gd name="T6" fmla="*/ 46 w 84"/>
                  <a:gd name="T7" fmla="*/ 74 h 96"/>
                  <a:gd name="T8" fmla="*/ 36 w 84"/>
                  <a:gd name="T9" fmla="*/ 86 h 96"/>
                  <a:gd name="T10" fmla="*/ 35 w 84"/>
                  <a:gd name="T11" fmla="*/ 71 h 96"/>
                  <a:gd name="T12" fmla="*/ 19 w 84"/>
                  <a:gd name="T13" fmla="*/ 88 h 96"/>
                  <a:gd name="T14" fmla="*/ 29 w 84"/>
                  <a:gd name="T15" fmla="*/ 85 h 96"/>
                  <a:gd name="T16" fmla="*/ 15 w 84"/>
                  <a:gd name="T17" fmla="*/ 86 h 96"/>
                  <a:gd name="T18" fmla="*/ 32 w 84"/>
                  <a:gd name="T19" fmla="*/ 72 h 96"/>
                  <a:gd name="T20" fmla="*/ 55 w 84"/>
                  <a:gd name="T21" fmla="*/ 71 h 96"/>
                  <a:gd name="T22" fmla="*/ 39 w 84"/>
                  <a:gd name="T23" fmla="*/ 76 h 96"/>
                  <a:gd name="T24" fmla="*/ 22 w 84"/>
                  <a:gd name="T25" fmla="*/ 85 h 96"/>
                  <a:gd name="T26" fmla="*/ 63 w 84"/>
                  <a:gd name="T27" fmla="*/ 60 h 96"/>
                  <a:gd name="T28" fmla="*/ 52 w 84"/>
                  <a:gd name="T29" fmla="*/ 55 h 96"/>
                  <a:gd name="T30" fmla="*/ 16 w 84"/>
                  <a:gd name="T31" fmla="*/ 84 h 96"/>
                  <a:gd name="T32" fmla="*/ 13 w 84"/>
                  <a:gd name="T33" fmla="*/ 80 h 96"/>
                  <a:gd name="T34" fmla="*/ 40 w 84"/>
                  <a:gd name="T35" fmla="*/ 57 h 96"/>
                  <a:gd name="T36" fmla="*/ 28 w 84"/>
                  <a:gd name="T37" fmla="*/ 63 h 96"/>
                  <a:gd name="T38" fmla="*/ 10 w 84"/>
                  <a:gd name="T39" fmla="*/ 81 h 96"/>
                  <a:gd name="T40" fmla="*/ 23 w 84"/>
                  <a:gd name="T41" fmla="*/ 61 h 96"/>
                  <a:gd name="T42" fmla="*/ 17 w 84"/>
                  <a:gd name="T43" fmla="*/ 57 h 96"/>
                  <a:gd name="T44" fmla="*/ 14 w 84"/>
                  <a:gd name="T45" fmla="*/ 65 h 96"/>
                  <a:gd name="T46" fmla="*/ 8 w 84"/>
                  <a:gd name="T47" fmla="*/ 60 h 96"/>
                  <a:gd name="T48" fmla="*/ 8 w 84"/>
                  <a:gd name="T49" fmla="*/ 60 h 96"/>
                  <a:gd name="T50" fmla="*/ 27 w 84"/>
                  <a:gd name="T51" fmla="*/ 58 h 96"/>
                  <a:gd name="T52" fmla="*/ 26 w 84"/>
                  <a:gd name="T53" fmla="*/ 57 h 96"/>
                  <a:gd name="T54" fmla="*/ 26 w 84"/>
                  <a:gd name="T55" fmla="*/ 57 h 96"/>
                  <a:gd name="T56" fmla="*/ 14 w 84"/>
                  <a:gd name="T57" fmla="*/ 62 h 96"/>
                  <a:gd name="T58" fmla="*/ 9 w 84"/>
                  <a:gd name="T59" fmla="*/ 61 h 96"/>
                  <a:gd name="T60" fmla="*/ 16 w 84"/>
                  <a:gd name="T61" fmla="*/ 62 h 96"/>
                  <a:gd name="T62" fmla="*/ 5 w 84"/>
                  <a:gd name="T63" fmla="*/ 61 h 96"/>
                  <a:gd name="T64" fmla="*/ 8 w 84"/>
                  <a:gd name="T65" fmla="*/ 57 h 96"/>
                  <a:gd name="T66" fmla="*/ 4 w 84"/>
                  <a:gd name="T67" fmla="*/ 59 h 96"/>
                  <a:gd name="T68" fmla="*/ 39 w 84"/>
                  <a:gd name="T69" fmla="*/ 60 h 96"/>
                  <a:gd name="T70" fmla="*/ 29 w 84"/>
                  <a:gd name="T71" fmla="*/ 92 h 96"/>
                  <a:gd name="T72" fmla="*/ 62 w 84"/>
                  <a:gd name="T73" fmla="*/ 66 h 96"/>
                  <a:gd name="T74" fmla="*/ 35 w 84"/>
                  <a:gd name="T75" fmla="*/ 93 h 96"/>
                  <a:gd name="T76" fmla="*/ 40 w 84"/>
                  <a:gd name="T77" fmla="*/ 93 h 96"/>
                  <a:gd name="T78" fmla="*/ 48 w 84"/>
                  <a:gd name="T79" fmla="*/ 92 h 96"/>
                  <a:gd name="T80" fmla="*/ 54 w 84"/>
                  <a:gd name="T81" fmla="*/ 89 h 96"/>
                  <a:gd name="T82" fmla="*/ 71 w 84"/>
                  <a:gd name="T83" fmla="*/ 78 h 96"/>
                  <a:gd name="T84" fmla="*/ 64 w 84"/>
                  <a:gd name="T85" fmla="*/ 87 h 96"/>
                  <a:gd name="T86" fmla="*/ 67 w 84"/>
                  <a:gd name="T87" fmla="*/ 80 h 96"/>
                  <a:gd name="T88" fmla="*/ 78 w 84"/>
                  <a:gd name="T89" fmla="*/ 66 h 96"/>
                  <a:gd name="T90" fmla="*/ 77 w 84"/>
                  <a:gd name="T91" fmla="*/ 63 h 96"/>
                  <a:gd name="T92" fmla="*/ 44 w 84"/>
                  <a:gd name="T93" fmla="*/ 90 h 96"/>
                  <a:gd name="T94" fmla="*/ 45 w 84"/>
                  <a:gd name="T95" fmla="*/ 85 h 96"/>
                  <a:gd name="T96" fmla="*/ 72 w 84"/>
                  <a:gd name="T97" fmla="*/ 59 h 96"/>
                  <a:gd name="T98" fmla="*/ 34 w 84"/>
                  <a:gd name="T99" fmla="*/ 27 h 96"/>
                  <a:gd name="T100" fmla="*/ 49 w 84"/>
                  <a:gd name="T101" fmla="*/ 25 h 96"/>
                  <a:gd name="T102" fmla="*/ 60 w 84"/>
                  <a:gd name="T103" fmla="*/ 55 h 96"/>
                  <a:gd name="T104" fmla="*/ 34 w 84"/>
                  <a:gd name="T105" fmla="*/ 2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6">
                    <a:moveTo>
                      <a:pt x="0" y="57"/>
                    </a:moveTo>
                    <a:cubicBezTo>
                      <a:pt x="0" y="58"/>
                      <a:pt x="0" y="59"/>
                      <a:pt x="0" y="59"/>
                    </a:cubicBezTo>
                    <a:cubicBezTo>
                      <a:pt x="1" y="69"/>
                      <a:pt x="4" y="79"/>
                      <a:pt x="11" y="86"/>
                    </a:cubicBezTo>
                    <a:cubicBezTo>
                      <a:pt x="18" y="94"/>
                      <a:pt x="32" y="96"/>
                      <a:pt x="43" y="96"/>
                    </a:cubicBezTo>
                    <a:cubicBezTo>
                      <a:pt x="53" y="96"/>
                      <a:pt x="63" y="92"/>
                      <a:pt x="71" y="85"/>
                    </a:cubicBezTo>
                    <a:cubicBezTo>
                      <a:pt x="78" y="80"/>
                      <a:pt x="81" y="71"/>
                      <a:pt x="82" y="63"/>
                    </a:cubicBezTo>
                    <a:cubicBezTo>
                      <a:pt x="84" y="44"/>
                      <a:pt x="72" y="24"/>
                      <a:pt x="52" y="24"/>
                    </a:cubicBezTo>
                    <a:cubicBezTo>
                      <a:pt x="52" y="16"/>
                      <a:pt x="53" y="9"/>
                      <a:pt x="51" y="1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5" y="0"/>
                      <a:pt x="40" y="1"/>
                      <a:pt x="36" y="0"/>
                    </a:cubicBezTo>
                    <a:cubicBezTo>
                      <a:pt x="35" y="0"/>
                      <a:pt x="34" y="0"/>
                      <a:pt x="34" y="1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9"/>
                      <a:pt x="35" y="16"/>
                      <a:pt x="34" y="24"/>
                    </a:cubicBezTo>
                    <a:cubicBezTo>
                      <a:pt x="17" y="23"/>
                      <a:pt x="2" y="40"/>
                      <a:pt x="1" y="56"/>
                    </a:cubicBezTo>
                    <a:cubicBezTo>
                      <a:pt x="0" y="56"/>
                      <a:pt x="0" y="57"/>
                      <a:pt x="0" y="57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27" y="92"/>
                      <a:pt x="25" y="91"/>
                      <a:pt x="23" y="91"/>
                    </a:cubicBezTo>
                    <a:cubicBezTo>
                      <a:pt x="31" y="85"/>
                      <a:pt x="39" y="79"/>
                      <a:pt x="46" y="74"/>
                    </a:cubicBezTo>
                    <a:cubicBezTo>
                      <a:pt x="49" y="72"/>
                      <a:pt x="52" y="70"/>
                      <a:pt x="55" y="67"/>
                    </a:cubicBezTo>
                    <a:cubicBezTo>
                      <a:pt x="57" y="66"/>
                      <a:pt x="59" y="64"/>
                      <a:pt x="61" y="62"/>
                    </a:cubicBezTo>
                    <a:cubicBezTo>
                      <a:pt x="63" y="61"/>
                      <a:pt x="65" y="59"/>
                      <a:pt x="62" y="62"/>
                    </a:cubicBezTo>
                    <a:cubicBezTo>
                      <a:pt x="58" y="68"/>
                      <a:pt x="51" y="72"/>
                      <a:pt x="45" y="77"/>
                    </a:cubicBezTo>
                    <a:cubicBezTo>
                      <a:pt x="42" y="80"/>
                      <a:pt x="39" y="83"/>
                      <a:pt x="36" y="86"/>
                    </a:cubicBezTo>
                    <a:cubicBezTo>
                      <a:pt x="35" y="87"/>
                      <a:pt x="33" y="89"/>
                      <a:pt x="31" y="90"/>
                    </a:cubicBezTo>
                    <a:cubicBezTo>
                      <a:pt x="31" y="91"/>
                      <a:pt x="30" y="91"/>
                      <a:pt x="29" y="92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23" y="82"/>
                      <a:pt x="29" y="76"/>
                      <a:pt x="35" y="71"/>
                    </a:cubicBezTo>
                    <a:cubicBezTo>
                      <a:pt x="38" y="68"/>
                      <a:pt x="42" y="65"/>
                      <a:pt x="45" y="62"/>
                    </a:cubicBezTo>
                    <a:cubicBezTo>
                      <a:pt x="48" y="61"/>
                      <a:pt x="52" y="58"/>
                      <a:pt x="54" y="57"/>
                    </a:cubicBezTo>
                    <a:cubicBezTo>
                      <a:pt x="47" y="63"/>
                      <a:pt x="40" y="68"/>
                      <a:pt x="34" y="74"/>
                    </a:cubicBezTo>
                    <a:cubicBezTo>
                      <a:pt x="29" y="78"/>
                      <a:pt x="23" y="82"/>
                      <a:pt x="19" y="88"/>
                    </a:cubicBezTo>
                    <a:cubicBezTo>
                      <a:pt x="19" y="88"/>
                      <a:pt x="19" y="89"/>
                      <a:pt x="19" y="88"/>
                    </a:cubicBezTo>
                    <a:cubicBezTo>
                      <a:pt x="26" y="84"/>
                      <a:pt x="32" y="80"/>
                      <a:pt x="38" y="75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1"/>
                      <a:pt x="52" y="64"/>
                      <a:pt x="50" y="67"/>
                    </a:cubicBezTo>
                    <a:cubicBezTo>
                      <a:pt x="46" y="70"/>
                      <a:pt x="42" y="73"/>
                      <a:pt x="38" y="76"/>
                    </a:cubicBezTo>
                    <a:cubicBezTo>
                      <a:pt x="35" y="79"/>
                      <a:pt x="32" y="83"/>
                      <a:pt x="29" y="85"/>
                    </a:cubicBezTo>
                    <a:cubicBezTo>
                      <a:pt x="26" y="87"/>
                      <a:pt x="24" y="88"/>
                      <a:pt x="23" y="90"/>
                    </a:cubicBezTo>
                    <a:cubicBezTo>
                      <a:pt x="21" y="89"/>
                      <a:pt x="19" y="89"/>
                      <a:pt x="17" y="87"/>
                    </a:cubicBezTo>
                    <a:close/>
                    <a:moveTo>
                      <a:pt x="17" y="87"/>
                    </a:moveTo>
                    <a:cubicBezTo>
                      <a:pt x="17" y="87"/>
                      <a:pt x="17" y="87"/>
                      <a:pt x="17" y="87"/>
                    </a:cubicBezTo>
                    <a:cubicBezTo>
                      <a:pt x="16" y="87"/>
                      <a:pt x="15" y="86"/>
                      <a:pt x="15" y="86"/>
                    </a:cubicBezTo>
                    <a:cubicBezTo>
                      <a:pt x="21" y="81"/>
                      <a:pt x="27" y="75"/>
                      <a:pt x="33" y="70"/>
                    </a:cubicBezTo>
                    <a:cubicBezTo>
                      <a:pt x="36" y="67"/>
                      <a:pt x="40" y="64"/>
                      <a:pt x="43" y="61"/>
                    </a:cubicBezTo>
                    <a:cubicBezTo>
                      <a:pt x="45" y="60"/>
                      <a:pt x="47" y="59"/>
                      <a:pt x="49" y="57"/>
                    </a:cubicBezTo>
                    <a:cubicBezTo>
                      <a:pt x="53" y="55"/>
                      <a:pt x="48" y="58"/>
                      <a:pt x="47" y="59"/>
                    </a:cubicBezTo>
                    <a:cubicBezTo>
                      <a:pt x="42" y="63"/>
                      <a:pt x="37" y="67"/>
                      <a:pt x="32" y="72"/>
                    </a:cubicBezTo>
                    <a:cubicBezTo>
                      <a:pt x="27" y="77"/>
                      <a:pt x="21" y="81"/>
                      <a:pt x="17" y="87"/>
                    </a:cubicBezTo>
                    <a:close/>
                    <a:moveTo>
                      <a:pt x="48" y="76"/>
                    </a:moveTo>
                    <a:cubicBezTo>
                      <a:pt x="54" y="71"/>
                      <a:pt x="60" y="67"/>
                      <a:pt x="65" y="61"/>
                    </a:cubicBezTo>
                    <a:cubicBezTo>
                      <a:pt x="65" y="61"/>
                      <a:pt x="66" y="61"/>
                      <a:pt x="66" y="61"/>
                    </a:cubicBezTo>
                    <a:cubicBezTo>
                      <a:pt x="62" y="64"/>
                      <a:pt x="59" y="68"/>
                      <a:pt x="55" y="71"/>
                    </a:cubicBezTo>
                    <a:cubicBezTo>
                      <a:pt x="49" y="75"/>
                      <a:pt x="44" y="80"/>
                      <a:pt x="38" y="85"/>
                    </a:cubicBezTo>
                    <a:cubicBezTo>
                      <a:pt x="42" y="82"/>
                      <a:pt x="45" y="78"/>
                      <a:pt x="48" y="76"/>
                    </a:cubicBezTo>
                    <a:close/>
                    <a:moveTo>
                      <a:pt x="46" y="73"/>
                    </a:moveTo>
                    <a:cubicBezTo>
                      <a:pt x="42" y="76"/>
                      <a:pt x="37" y="79"/>
                      <a:pt x="33" y="82"/>
                    </a:cubicBezTo>
                    <a:cubicBezTo>
                      <a:pt x="35" y="80"/>
                      <a:pt x="37" y="78"/>
                      <a:pt x="39" y="76"/>
                    </a:cubicBezTo>
                    <a:cubicBezTo>
                      <a:pt x="45" y="70"/>
                      <a:pt x="53" y="65"/>
                      <a:pt x="60" y="59"/>
                    </a:cubicBezTo>
                    <a:cubicBezTo>
                      <a:pt x="60" y="59"/>
                      <a:pt x="60" y="58"/>
                      <a:pt x="59" y="58"/>
                    </a:cubicBezTo>
                    <a:cubicBezTo>
                      <a:pt x="53" y="61"/>
                      <a:pt x="48" y="66"/>
                      <a:pt x="43" y="70"/>
                    </a:cubicBezTo>
                    <a:cubicBezTo>
                      <a:pt x="36" y="75"/>
                      <a:pt x="29" y="81"/>
                      <a:pt x="22" y="86"/>
                    </a:cubicBezTo>
                    <a:cubicBezTo>
                      <a:pt x="19" y="88"/>
                      <a:pt x="22" y="85"/>
                      <a:pt x="22" y="85"/>
                    </a:cubicBezTo>
                    <a:cubicBezTo>
                      <a:pt x="24" y="83"/>
                      <a:pt x="25" y="82"/>
                      <a:pt x="27" y="81"/>
                    </a:cubicBezTo>
                    <a:cubicBezTo>
                      <a:pt x="30" y="78"/>
                      <a:pt x="33" y="76"/>
                      <a:pt x="36" y="73"/>
                    </a:cubicBezTo>
                    <a:cubicBezTo>
                      <a:pt x="42" y="68"/>
                      <a:pt x="49" y="62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8" y="57"/>
                      <a:pt x="60" y="59"/>
                      <a:pt x="63" y="60"/>
                    </a:cubicBezTo>
                    <a:cubicBezTo>
                      <a:pt x="57" y="64"/>
                      <a:pt x="52" y="69"/>
                      <a:pt x="46" y="73"/>
                    </a:cubicBezTo>
                    <a:close/>
                    <a:moveTo>
                      <a:pt x="40" y="65"/>
                    </a:moveTo>
                    <a:cubicBezTo>
                      <a:pt x="41" y="64"/>
                      <a:pt x="43" y="63"/>
                      <a:pt x="44" y="62"/>
                    </a:cubicBezTo>
                    <a:cubicBezTo>
                      <a:pt x="47" y="60"/>
                      <a:pt x="50" y="58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3" y="55"/>
                      <a:pt x="53" y="55"/>
                    </a:cubicBezTo>
                    <a:cubicBezTo>
                      <a:pt x="54" y="55"/>
                      <a:pt x="54" y="55"/>
                      <a:pt x="55" y="56"/>
                    </a:cubicBezTo>
                    <a:cubicBezTo>
                      <a:pt x="50" y="59"/>
                      <a:pt x="45" y="62"/>
                      <a:pt x="40" y="65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3"/>
                      <a:pt x="16" y="84"/>
                    </a:cubicBezTo>
                    <a:cubicBezTo>
                      <a:pt x="17" y="83"/>
                      <a:pt x="18" y="82"/>
                      <a:pt x="19" y="81"/>
                    </a:cubicBezTo>
                    <a:cubicBezTo>
                      <a:pt x="21" y="78"/>
                      <a:pt x="24" y="75"/>
                      <a:pt x="27" y="72"/>
                    </a:cubicBezTo>
                    <a:cubicBezTo>
                      <a:pt x="33" y="67"/>
                      <a:pt x="39" y="62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32" y="60"/>
                      <a:pt x="24" y="72"/>
                      <a:pt x="13" y="80"/>
                    </a:cubicBezTo>
                    <a:cubicBezTo>
                      <a:pt x="13" y="80"/>
                      <a:pt x="11" y="81"/>
                      <a:pt x="11" y="81"/>
                    </a:cubicBezTo>
                    <a:cubicBezTo>
                      <a:pt x="12" y="80"/>
                      <a:pt x="13" y="78"/>
                      <a:pt x="15" y="76"/>
                    </a:cubicBezTo>
                    <a:cubicBezTo>
                      <a:pt x="17" y="74"/>
                      <a:pt x="20" y="71"/>
                      <a:pt x="23" y="69"/>
                    </a:cubicBezTo>
                    <a:cubicBezTo>
                      <a:pt x="27" y="66"/>
                      <a:pt x="31" y="63"/>
                      <a:pt x="35" y="59"/>
                    </a:cubicBezTo>
                    <a:cubicBezTo>
                      <a:pt x="36" y="58"/>
                      <a:pt x="38" y="58"/>
                      <a:pt x="40" y="57"/>
                    </a:cubicBezTo>
                    <a:cubicBezTo>
                      <a:pt x="43" y="56"/>
                      <a:pt x="47" y="55"/>
                      <a:pt x="51" y="55"/>
                    </a:cubicBezTo>
                    <a:cubicBezTo>
                      <a:pt x="39" y="63"/>
                      <a:pt x="29" y="73"/>
                      <a:pt x="18" y="82"/>
                    </a:cubicBezTo>
                    <a:close/>
                    <a:moveTo>
                      <a:pt x="8" y="78"/>
                    </a:moveTo>
                    <a:cubicBezTo>
                      <a:pt x="13" y="76"/>
                      <a:pt x="17" y="72"/>
                      <a:pt x="21" y="69"/>
                    </a:cubicBezTo>
                    <a:cubicBezTo>
                      <a:pt x="23" y="67"/>
                      <a:pt x="26" y="65"/>
                      <a:pt x="28" y="63"/>
                    </a:cubicBezTo>
                    <a:cubicBezTo>
                      <a:pt x="29" y="61"/>
                      <a:pt x="31" y="60"/>
                      <a:pt x="3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59"/>
                      <a:pt x="34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7" y="67"/>
                      <a:pt x="16" y="72"/>
                      <a:pt x="10" y="81"/>
                    </a:cubicBezTo>
                    <a:cubicBezTo>
                      <a:pt x="10" y="80"/>
                      <a:pt x="9" y="79"/>
                      <a:pt x="8" y="78"/>
                    </a:cubicBezTo>
                    <a:close/>
                    <a:moveTo>
                      <a:pt x="7" y="76"/>
                    </a:moveTo>
                    <a:cubicBezTo>
                      <a:pt x="10" y="73"/>
                      <a:pt x="13" y="70"/>
                      <a:pt x="16" y="67"/>
                    </a:cubicBezTo>
                    <a:cubicBezTo>
                      <a:pt x="17" y="66"/>
                      <a:pt x="19" y="64"/>
                      <a:pt x="20" y="63"/>
                    </a:cubicBezTo>
                    <a:cubicBezTo>
                      <a:pt x="22" y="61"/>
                      <a:pt x="28" y="55"/>
                      <a:pt x="23" y="61"/>
                    </a:cubicBezTo>
                    <a:cubicBezTo>
                      <a:pt x="21" y="65"/>
                      <a:pt x="18" y="68"/>
                      <a:pt x="15" y="71"/>
                    </a:cubicBezTo>
                    <a:cubicBezTo>
                      <a:pt x="12" y="73"/>
                      <a:pt x="10" y="75"/>
                      <a:pt x="8" y="77"/>
                    </a:cubicBezTo>
                    <a:cubicBezTo>
                      <a:pt x="7" y="77"/>
                      <a:pt x="7" y="76"/>
                      <a:pt x="7" y="76"/>
                    </a:cubicBezTo>
                    <a:close/>
                    <a:moveTo>
                      <a:pt x="4" y="67"/>
                    </a:moveTo>
                    <a:cubicBezTo>
                      <a:pt x="9" y="64"/>
                      <a:pt x="12" y="59"/>
                      <a:pt x="17" y="57"/>
                    </a:cubicBezTo>
                    <a:cubicBezTo>
                      <a:pt x="17" y="57"/>
                      <a:pt x="15" y="60"/>
                      <a:pt x="14" y="61"/>
                    </a:cubicBezTo>
                    <a:cubicBezTo>
                      <a:pt x="13" y="62"/>
                      <a:pt x="12" y="63"/>
                      <a:pt x="10" y="64"/>
                    </a:cubicBezTo>
                    <a:cubicBezTo>
                      <a:pt x="8" y="66"/>
                      <a:pt x="7" y="69"/>
                      <a:pt x="5" y="71"/>
                    </a:cubicBezTo>
                    <a:cubicBezTo>
                      <a:pt x="5" y="71"/>
                      <a:pt x="6" y="72"/>
                      <a:pt x="6" y="72"/>
                    </a:cubicBezTo>
                    <a:cubicBezTo>
                      <a:pt x="9" y="70"/>
                      <a:pt x="11" y="67"/>
                      <a:pt x="14" y="65"/>
                    </a:cubicBezTo>
                    <a:cubicBezTo>
                      <a:pt x="15" y="63"/>
                      <a:pt x="17" y="62"/>
                      <a:pt x="18" y="60"/>
                    </a:cubicBezTo>
                    <a:cubicBezTo>
                      <a:pt x="19" y="60"/>
                      <a:pt x="23" y="55"/>
                      <a:pt x="21" y="59"/>
                    </a:cubicBezTo>
                    <a:cubicBezTo>
                      <a:pt x="17" y="64"/>
                      <a:pt x="11" y="69"/>
                      <a:pt x="6" y="74"/>
                    </a:cubicBezTo>
                    <a:cubicBezTo>
                      <a:pt x="6" y="72"/>
                      <a:pt x="5" y="70"/>
                      <a:pt x="4" y="67"/>
                    </a:cubicBezTo>
                    <a:close/>
                    <a:moveTo>
                      <a:pt x="8" y="60"/>
                    </a:moveTo>
                    <a:cubicBezTo>
                      <a:pt x="9" y="59"/>
                      <a:pt x="10" y="57"/>
                      <a:pt x="12" y="56"/>
                    </a:cubicBezTo>
                    <a:cubicBezTo>
                      <a:pt x="15" y="54"/>
                      <a:pt x="12" y="57"/>
                      <a:pt x="11" y="58"/>
                    </a:cubicBezTo>
                    <a:cubicBezTo>
                      <a:pt x="9" y="60"/>
                      <a:pt x="6" y="62"/>
                      <a:pt x="4" y="66"/>
                    </a:cubicBezTo>
                    <a:cubicBezTo>
                      <a:pt x="4" y="65"/>
                      <a:pt x="4" y="64"/>
                      <a:pt x="4" y="64"/>
                    </a:cubicBezTo>
                    <a:cubicBezTo>
                      <a:pt x="5" y="62"/>
                      <a:pt x="6" y="61"/>
                      <a:pt x="8" y="60"/>
                    </a:cubicBezTo>
                    <a:close/>
                    <a:moveTo>
                      <a:pt x="11" y="75"/>
                    </a:moveTo>
                    <a:cubicBezTo>
                      <a:pt x="11" y="76"/>
                      <a:pt x="10" y="77"/>
                      <a:pt x="9" y="77"/>
                    </a:cubicBezTo>
                    <a:cubicBezTo>
                      <a:pt x="10" y="77"/>
                      <a:pt x="11" y="75"/>
                      <a:pt x="11" y="75"/>
                    </a:cubicBezTo>
                    <a:cubicBezTo>
                      <a:pt x="13" y="73"/>
                      <a:pt x="15" y="72"/>
                      <a:pt x="16" y="70"/>
                    </a:cubicBezTo>
                    <a:cubicBezTo>
                      <a:pt x="20" y="67"/>
                      <a:pt x="24" y="62"/>
                      <a:pt x="27" y="58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8" y="58"/>
                      <a:pt x="30" y="58"/>
                      <a:pt x="31" y="59"/>
                    </a:cubicBezTo>
                    <a:cubicBezTo>
                      <a:pt x="31" y="59"/>
                      <a:pt x="31" y="59"/>
                      <a:pt x="32" y="59"/>
                    </a:cubicBezTo>
                    <a:cubicBezTo>
                      <a:pt x="25" y="64"/>
                      <a:pt x="19" y="71"/>
                      <a:pt x="11" y="75"/>
                    </a:cubicBezTo>
                    <a:close/>
                    <a:moveTo>
                      <a:pt x="26" y="57"/>
                    </a:moveTo>
                    <a:cubicBezTo>
                      <a:pt x="19" y="62"/>
                      <a:pt x="13" y="69"/>
                      <a:pt x="7" y="75"/>
                    </a:cubicBezTo>
                    <a:cubicBezTo>
                      <a:pt x="9" y="73"/>
                      <a:pt x="13" y="68"/>
                      <a:pt x="16" y="66"/>
                    </a:cubicBezTo>
                    <a:cubicBezTo>
                      <a:pt x="18" y="63"/>
                      <a:pt x="21" y="60"/>
                      <a:pt x="23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4" y="56"/>
                      <a:pt x="25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lose/>
                    <a:moveTo>
                      <a:pt x="16" y="62"/>
                    </a:moveTo>
                    <a:cubicBezTo>
                      <a:pt x="14" y="63"/>
                      <a:pt x="13" y="65"/>
                      <a:pt x="11" y="66"/>
                    </a:cubicBezTo>
                    <a:cubicBezTo>
                      <a:pt x="10" y="68"/>
                      <a:pt x="8" y="69"/>
                      <a:pt x="7" y="70"/>
                    </a:cubicBezTo>
                    <a:cubicBezTo>
                      <a:pt x="9" y="67"/>
                      <a:pt x="11" y="64"/>
                      <a:pt x="14" y="62"/>
                    </a:cubicBezTo>
                    <a:cubicBezTo>
                      <a:pt x="16" y="60"/>
                      <a:pt x="18" y="59"/>
                      <a:pt x="19" y="56"/>
                    </a:cubicBezTo>
                    <a:cubicBezTo>
                      <a:pt x="19" y="55"/>
                      <a:pt x="18" y="55"/>
                      <a:pt x="18" y="55"/>
                    </a:cubicBezTo>
                    <a:cubicBezTo>
                      <a:pt x="13" y="58"/>
                      <a:pt x="10" y="62"/>
                      <a:pt x="6" y="65"/>
                    </a:cubicBezTo>
                    <a:cubicBezTo>
                      <a:pt x="4" y="67"/>
                      <a:pt x="5" y="66"/>
                      <a:pt x="6" y="64"/>
                    </a:cubicBezTo>
                    <a:cubicBezTo>
                      <a:pt x="7" y="63"/>
                      <a:pt x="8" y="62"/>
                      <a:pt x="9" y="61"/>
                    </a:cubicBezTo>
                    <a:cubicBezTo>
                      <a:pt x="11" y="59"/>
                      <a:pt x="13" y="57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20" y="55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0" y="58"/>
                      <a:pt x="18" y="60"/>
                      <a:pt x="16" y="62"/>
                    </a:cubicBezTo>
                    <a:close/>
                    <a:moveTo>
                      <a:pt x="5" y="61"/>
                    </a:moveTo>
                    <a:cubicBezTo>
                      <a:pt x="6" y="60"/>
                      <a:pt x="6" y="60"/>
                      <a:pt x="7" y="59"/>
                    </a:cubicBezTo>
                    <a:cubicBezTo>
                      <a:pt x="8" y="58"/>
                      <a:pt x="9" y="56"/>
                      <a:pt x="10" y="55"/>
                    </a:cubicBezTo>
                    <a:cubicBezTo>
                      <a:pt x="11" y="55"/>
                      <a:pt x="12" y="55"/>
                      <a:pt x="14" y="55"/>
                    </a:cubicBezTo>
                    <a:cubicBezTo>
                      <a:pt x="10" y="56"/>
                      <a:pt x="8" y="59"/>
                      <a:pt x="5" y="61"/>
                    </a:cubicBezTo>
                    <a:close/>
                    <a:moveTo>
                      <a:pt x="4" y="59"/>
                    </a:moveTo>
                    <a:cubicBezTo>
                      <a:pt x="5" y="58"/>
                      <a:pt x="6" y="57"/>
                      <a:pt x="7" y="56"/>
                    </a:cubicBezTo>
                    <a:cubicBezTo>
                      <a:pt x="8" y="56"/>
                      <a:pt x="8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8" y="56"/>
                      <a:pt x="8" y="57"/>
                    </a:cubicBezTo>
                    <a:cubicBezTo>
                      <a:pt x="6" y="59"/>
                      <a:pt x="5" y="61"/>
                      <a:pt x="4" y="62"/>
                    </a:cubicBezTo>
                    <a:cubicBezTo>
                      <a:pt x="3" y="62"/>
                      <a:pt x="3" y="61"/>
                      <a:pt x="3" y="61"/>
                    </a:cubicBezTo>
                    <a:cubicBezTo>
                      <a:pt x="3" y="60"/>
                      <a:pt x="3" y="58"/>
                      <a:pt x="3" y="57"/>
                    </a:cubicBezTo>
                    <a:cubicBezTo>
                      <a:pt x="5" y="56"/>
                      <a:pt x="6" y="56"/>
                      <a:pt x="7" y="55"/>
                    </a:cubicBezTo>
                    <a:cubicBezTo>
                      <a:pt x="6" y="56"/>
                      <a:pt x="5" y="58"/>
                      <a:pt x="4" y="59"/>
                    </a:cubicBezTo>
                    <a:cubicBezTo>
                      <a:pt x="3" y="59"/>
                      <a:pt x="4" y="60"/>
                      <a:pt x="4" y="59"/>
                    </a:cubicBezTo>
                    <a:close/>
                    <a:moveTo>
                      <a:pt x="11" y="82"/>
                    </a:moveTo>
                    <a:cubicBezTo>
                      <a:pt x="22" y="75"/>
                      <a:pt x="29" y="65"/>
                      <a:pt x="40" y="59"/>
                    </a:cubicBezTo>
                    <a:cubicBezTo>
                      <a:pt x="40" y="58"/>
                      <a:pt x="45" y="56"/>
                      <a:pt x="43" y="57"/>
                    </a:cubicBezTo>
                    <a:cubicBezTo>
                      <a:pt x="42" y="58"/>
                      <a:pt x="41" y="59"/>
                      <a:pt x="39" y="60"/>
                    </a:cubicBezTo>
                    <a:cubicBezTo>
                      <a:pt x="36" y="63"/>
                      <a:pt x="33" y="66"/>
                      <a:pt x="30" y="68"/>
                    </a:cubicBezTo>
                    <a:cubicBezTo>
                      <a:pt x="25" y="74"/>
                      <a:pt x="19" y="79"/>
                      <a:pt x="14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4"/>
                      <a:pt x="12" y="83"/>
                      <a:pt x="11" y="82"/>
                    </a:cubicBezTo>
                    <a:close/>
                    <a:moveTo>
                      <a:pt x="29" y="92"/>
                    </a:moveTo>
                    <a:cubicBezTo>
                      <a:pt x="30" y="92"/>
                      <a:pt x="30" y="92"/>
                      <a:pt x="31" y="91"/>
                    </a:cubicBezTo>
                    <a:cubicBezTo>
                      <a:pt x="31" y="92"/>
                      <a:pt x="31" y="91"/>
                      <a:pt x="32" y="91"/>
                    </a:cubicBezTo>
                    <a:cubicBezTo>
                      <a:pt x="33" y="90"/>
                      <a:pt x="34" y="89"/>
                      <a:pt x="35" y="89"/>
                    </a:cubicBezTo>
                    <a:cubicBezTo>
                      <a:pt x="41" y="84"/>
                      <a:pt x="47" y="79"/>
                      <a:pt x="53" y="74"/>
                    </a:cubicBezTo>
                    <a:cubicBezTo>
                      <a:pt x="56" y="71"/>
                      <a:pt x="59" y="69"/>
                      <a:pt x="62" y="66"/>
                    </a:cubicBezTo>
                    <a:cubicBezTo>
                      <a:pt x="63" y="65"/>
                      <a:pt x="65" y="63"/>
                      <a:pt x="66" y="62"/>
                    </a:cubicBezTo>
                    <a:cubicBezTo>
                      <a:pt x="67" y="62"/>
                      <a:pt x="68" y="61"/>
                      <a:pt x="69" y="60"/>
                    </a:cubicBezTo>
                    <a:cubicBezTo>
                      <a:pt x="69" y="60"/>
                      <a:pt x="70" y="60"/>
                      <a:pt x="70" y="60"/>
                    </a:cubicBezTo>
                    <a:cubicBezTo>
                      <a:pt x="60" y="72"/>
                      <a:pt x="45" y="81"/>
                      <a:pt x="35" y="92"/>
                    </a:cubicBezTo>
                    <a:cubicBezTo>
                      <a:pt x="34" y="93"/>
                      <a:pt x="35" y="93"/>
                      <a:pt x="35" y="93"/>
                    </a:cubicBezTo>
                    <a:cubicBezTo>
                      <a:pt x="47" y="84"/>
                      <a:pt x="59" y="75"/>
                      <a:pt x="71" y="64"/>
                    </a:cubicBezTo>
                    <a:cubicBezTo>
                      <a:pt x="70" y="65"/>
                      <a:pt x="69" y="66"/>
                      <a:pt x="68" y="67"/>
                    </a:cubicBezTo>
                    <a:cubicBezTo>
                      <a:pt x="64" y="70"/>
                      <a:pt x="61" y="73"/>
                      <a:pt x="58" y="76"/>
                    </a:cubicBezTo>
                    <a:cubicBezTo>
                      <a:pt x="52" y="82"/>
                      <a:pt x="46" y="87"/>
                      <a:pt x="40" y="93"/>
                    </a:cubicBezTo>
                    <a:cubicBezTo>
                      <a:pt x="40" y="93"/>
                      <a:pt x="40" y="94"/>
                      <a:pt x="40" y="93"/>
                    </a:cubicBezTo>
                    <a:cubicBezTo>
                      <a:pt x="52" y="85"/>
                      <a:pt x="62" y="76"/>
                      <a:pt x="73" y="66"/>
                    </a:cubicBezTo>
                    <a:cubicBezTo>
                      <a:pt x="73" y="66"/>
                      <a:pt x="73" y="66"/>
                      <a:pt x="73" y="67"/>
                    </a:cubicBezTo>
                    <a:cubicBezTo>
                      <a:pt x="70" y="70"/>
                      <a:pt x="67" y="73"/>
                      <a:pt x="64" y="75"/>
                    </a:cubicBezTo>
                    <a:cubicBezTo>
                      <a:pt x="58" y="81"/>
                      <a:pt x="53" y="86"/>
                      <a:pt x="47" y="92"/>
                    </a:cubicBezTo>
                    <a:cubicBezTo>
                      <a:pt x="47" y="92"/>
                      <a:pt x="47" y="93"/>
                      <a:pt x="48" y="92"/>
                    </a:cubicBezTo>
                    <a:cubicBezTo>
                      <a:pt x="57" y="86"/>
                      <a:pt x="65" y="77"/>
                      <a:pt x="74" y="69"/>
                    </a:cubicBezTo>
                    <a:cubicBezTo>
                      <a:pt x="75" y="69"/>
                      <a:pt x="76" y="68"/>
                      <a:pt x="77" y="67"/>
                    </a:cubicBezTo>
                    <a:cubicBezTo>
                      <a:pt x="76" y="68"/>
                      <a:pt x="75" y="70"/>
                      <a:pt x="74" y="71"/>
                    </a:cubicBezTo>
                    <a:cubicBezTo>
                      <a:pt x="72" y="73"/>
                      <a:pt x="70" y="74"/>
                      <a:pt x="68" y="76"/>
                    </a:cubicBezTo>
                    <a:cubicBezTo>
                      <a:pt x="63" y="80"/>
                      <a:pt x="59" y="85"/>
                      <a:pt x="54" y="89"/>
                    </a:cubicBezTo>
                    <a:cubicBezTo>
                      <a:pt x="54" y="90"/>
                      <a:pt x="54" y="90"/>
                      <a:pt x="55" y="90"/>
                    </a:cubicBezTo>
                    <a:cubicBezTo>
                      <a:pt x="62" y="87"/>
                      <a:pt x="67" y="81"/>
                      <a:pt x="73" y="76"/>
                    </a:cubicBezTo>
                    <a:cubicBezTo>
                      <a:pt x="73" y="76"/>
                      <a:pt x="75" y="74"/>
                      <a:pt x="76" y="73"/>
                    </a:cubicBezTo>
                    <a:cubicBezTo>
                      <a:pt x="76" y="73"/>
                      <a:pt x="76" y="74"/>
                      <a:pt x="76" y="74"/>
                    </a:cubicBezTo>
                    <a:cubicBezTo>
                      <a:pt x="74" y="76"/>
                      <a:pt x="72" y="77"/>
                      <a:pt x="71" y="78"/>
                    </a:cubicBezTo>
                    <a:cubicBezTo>
                      <a:pt x="67" y="81"/>
                      <a:pt x="65" y="85"/>
                      <a:pt x="61" y="88"/>
                    </a:cubicBezTo>
                    <a:cubicBezTo>
                      <a:pt x="61" y="88"/>
                      <a:pt x="61" y="89"/>
                      <a:pt x="61" y="89"/>
                    </a:cubicBezTo>
                    <a:cubicBezTo>
                      <a:pt x="56" y="91"/>
                      <a:pt x="49" y="93"/>
                      <a:pt x="43" y="93"/>
                    </a:cubicBezTo>
                    <a:cubicBezTo>
                      <a:pt x="38" y="94"/>
                      <a:pt x="34" y="93"/>
                      <a:pt x="29" y="92"/>
                    </a:cubicBezTo>
                    <a:close/>
                    <a:moveTo>
                      <a:pt x="64" y="87"/>
                    </a:moveTo>
                    <a:cubicBezTo>
                      <a:pt x="66" y="85"/>
                      <a:pt x="68" y="82"/>
                      <a:pt x="70" y="80"/>
                    </a:cubicBezTo>
                    <a:cubicBezTo>
                      <a:pt x="72" y="78"/>
                      <a:pt x="73" y="77"/>
                      <a:pt x="75" y="76"/>
                    </a:cubicBezTo>
                    <a:cubicBezTo>
                      <a:pt x="72" y="80"/>
                      <a:pt x="68" y="84"/>
                      <a:pt x="64" y="87"/>
                    </a:cubicBezTo>
                    <a:close/>
                    <a:moveTo>
                      <a:pt x="76" y="72"/>
                    </a:moveTo>
                    <a:cubicBezTo>
                      <a:pt x="73" y="75"/>
                      <a:pt x="70" y="77"/>
                      <a:pt x="67" y="80"/>
                    </a:cubicBezTo>
                    <a:cubicBezTo>
                      <a:pt x="65" y="82"/>
                      <a:pt x="63" y="84"/>
                      <a:pt x="61" y="86"/>
                    </a:cubicBezTo>
                    <a:cubicBezTo>
                      <a:pt x="60" y="87"/>
                      <a:pt x="54" y="91"/>
                      <a:pt x="57" y="87"/>
                    </a:cubicBezTo>
                    <a:cubicBezTo>
                      <a:pt x="61" y="83"/>
                      <a:pt x="65" y="79"/>
                      <a:pt x="70" y="75"/>
                    </a:cubicBezTo>
                    <a:cubicBezTo>
                      <a:pt x="73" y="73"/>
                      <a:pt x="77" y="70"/>
                      <a:pt x="78" y="66"/>
                    </a:cubicBezTo>
                    <a:cubicBezTo>
                      <a:pt x="78" y="66"/>
                      <a:pt x="78" y="65"/>
                      <a:pt x="78" y="66"/>
                    </a:cubicBezTo>
                    <a:cubicBezTo>
                      <a:pt x="73" y="70"/>
                      <a:pt x="68" y="73"/>
                      <a:pt x="64" y="77"/>
                    </a:cubicBezTo>
                    <a:cubicBezTo>
                      <a:pt x="61" y="80"/>
                      <a:pt x="59" y="82"/>
                      <a:pt x="56" y="85"/>
                    </a:cubicBezTo>
                    <a:cubicBezTo>
                      <a:pt x="54" y="87"/>
                      <a:pt x="50" y="90"/>
                      <a:pt x="49" y="91"/>
                    </a:cubicBezTo>
                    <a:cubicBezTo>
                      <a:pt x="58" y="82"/>
                      <a:pt x="68" y="73"/>
                      <a:pt x="77" y="64"/>
                    </a:cubicBezTo>
                    <a:cubicBezTo>
                      <a:pt x="77" y="64"/>
                      <a:pt x="77" y="63"/>
                      <a:pt x="77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1"/>
                      <a:pt x="78" y="61"/>
                      <a:pt x="78" y="61"/>
                    </a:cubicBezTo>
                    <a:cubicBezTo>
                      <a:pt x="72" y="67"/>
                      <a:pt x="65" y="72"/>
                      <a:pt x="59" y="78"/>
                    </a:cubicBezTo>
                    <a:cubicBezTo>
                      <a:pt x="56" y="80"/>
                      <a:pt x="53" y="83"/>
                      <a:pt x="50" y="85"/>
                    </a:cubicBezTo>
                    <a:cubicBezTo>
                      <a:pt x="48" y="87"/>
                      <a:pt x="46" y="88"/>
                      <a:pt x="44" y="90"/>
                    </a:cubicBezTo>
                    <a:cubicBezTo>
                      <a:pt x="50" y="85"/>
                      <a:pt x="55" y="80"/>
                      <a:pt x="60" y="76"/>
                    </a:cubicBezTo>
                    <a:cubicBezTo>
                      <a:pt x="65" y="70"/>
                      <a:pt x="71" y="65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69" y="65"/>
                      <a:pt x="63" y="70"/>
                      <a:pt x="56" y="76"/>
                    </a:cubicBezTo>
                    <a:cubicBezTo>
                      <a:pt x="53" y="79"/>
                      <a:pt x="49" y="82"/>
                      <a:pt x="45" y="85"/>
                    </a:cubicBezTo>
                    <a:cubicBezTo>
                      <a:pt x="43" y="86"/>
                      <a:pt x="41" y="88"/>
                      <a:pt x="39" y="89"/>
                    </a:cubicBezTo>
                    <a:cubicBezTo>
                      <a:pt x="38" y="89"/>
                      <a:pt x="37" y="91"/>
                      <a:pt x="37" y="91"/>
                    </a:cubicBezTo>
                    <a:cubicBezTo>
                      <a:pt x="37" y="91"/>
                      <a:pt x="37" y="91"/>
                      <a:pt x="37" y="90"/>
                    </a:cubicBezTo>
                    <a:cubicBezTo>
                      <a:pt x="43" y="85"/>
                      <a:pt x="50" y="80"/>
                      <a:pt x="56" y="74"/>
                    </a:cubicBezTo>
                    <a:cubicBezTo>
                      <a:pt x="61" y="69"/>
                      <a:pt x="67" y="65"/>
                      <a:pt x="72" y="59"/>
                    </a:cubicBezTo>
                    <a:cubicBezTo>
                      <a:pt x="74" y="58"/>
                      <a:pt x="76" y="57"/>
                      <a:pt x="79" y="58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59"/>
                      <a:pt x="79" y="60"/>
                      <a:pt x="79" y="61"/>
                    </a:cubicBezTo>
                    <a:cubicBezTo>
                      <a:pt x="79" y="65"/>
                      <a:pt x="78" y="69"/>
                      <a:pt x="76" y="72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6" y="26"/>
                      <a:pt x="36" y="25"/>
                    </a:cubicBezTo>
                    <a:cubicBezTo>
                      <a:pt x="38" y="18"/>
                      <a:pt x="36" y="10"/>
                      <a:pt x="36" y="3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50" y="10"/>
                      <a:pt x="49" y="18"/>
                      <a:pt x="49" y="25"/>
                    </a:cubicBezTo>
                    <a:cubicBezTo>
                      <a:pt x="49" y="25"/>
                      <a:pt x="49" y="26"/>
                      <a:pt x="49" y="26"/>
                    </a:cubicBezTo>
                    <a:cubicBezTo>
                      <a:pt x="49" y="26"/>
                      <a:pt x="50" y="27"/>
                      <a:pt x="50" y="27"/>
                    </a:cubicBezTo>
                    <a:cubicBezTo>
                      <a:pt x="67" y="26"/>
                      <a:pt x="78" y="40"/>
                      <a:pt x="79" y="55"/>
                    </a:cubicBezTo>
                    <a:cubicBezTo>
                      <a:pt x="77" y="55"/>
                      <a:pt x="75" y="55"/>
                      <a:pt x="73" y="56"/>
                    </a:cubicBezTo>
                    <a:cubicBezTo>
                      <a:pt x="68" y="58"/>
                      <a:pt x="65" y="58"/>
                      <a:pt x="60" y="55"/>
                    </a:cubicBezTo>
                    <a:cubicBezTo>
                      <a:pt x="54" y="51"/>
                      <a:pt x="46" y="52"/>
                      <a:pt x="39" y="54"/>
                    </a:cubicBezTo>
                    <a:cubicBezTo>
                      <a:pt x="34" y="56"/>
                      <a:pt x="30" y="56"/>
                      <a:pt x="25" y="54"/>
                    </a:cubicBezTo>
                    <a:cubicBezTo>
                      <a:pt x="23" y="53"/>
                      <a:pt x="20" y="52"/>
                      <a:pt x="17" y="52"/>
                    </a:cubicBezTo>
                    <a:cubicBezTo>
                      <a:pt x="12" y="51"/>
                      <a:pt x="8" y="52"/>
                      <a:pt x="4" y="54"/>
                    </a:cubicBezTo>
                    <a:cubicBezTo>
                      <a:pt x="7" y="39"/>
                      <a:pt x="19" y="25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8" name="Freeform 50"/>
              <p:cNvSpPr>
                <a:spLocks noEditPoints="1"/>
              </p:cNvSpPr>
              <p:nvPr/>
            </p:nvSpPr>
            <p:spPr bwMode="auto">
              <a:xfrm>
                <a:off x="1743890" y="1238062"/>
                <a:ext cx="136048" cy="207350"/>
              </a:xfrm>
              <a:custGeom>
                <a:avLst/>
                <a:gdLst>
                  <a:gd name="T0" fmla="*/ 40 w 70"/>
                  <a:gd name="T1" fmla="*/ 86 h 107"/>
                  <a:gd name="T2" fmla="*/ 68 w 70"/>
                  <a:gd name="T3" fmla="*/ 21 h 107"/>
                  <a:gd name="T4" fmla="*/ 50 w 70"/>
                  <a:gd name="T5" fmla="*/ 1 h 107"/>
                  <a:gd name="T6" fmla="*/ 37 w 70"/>
                  <a:gd name="T7" fmla="*/ 20 h 107"/>
                  <a:gd name="T8" fmla="*/ 6 w 70"/>
                  <a:gd name="T9" fmla="*/ 83 h 107"/>
                  <a:gd name="T10" fmla="*/ 20 w 70"/>
                  <a:gd name="T11" fmla="*/ 81 h 107"/>
                  <a:gd name="T12" fmla="*/ 7 w 70"/>
                  <a:gd name="T13" fmla="*/ 97 h 107"/>
                  <a:gd name="T14" fmla="*/ 9 w 70"/>
                  <a:gd name="T15" fmla="*/ 97 h 107"/>
                  <a:gd name="T16" fmla="*/ 9 w 70"/>
                  <a:gd name="T17" fmla="*/ 99 h 107"/>
                  <a:gd name="T18" fmla="*/ 25 w 70"/>
                  <a:gd name="T19" fmla="*/ 84 h 107"/>
                  <a:gd name="T20" fmla="*/ 30 w 70"/>
                  <a:gd name="T21" fmla="*/ 84 h 107"/>
                  <a:gd name="T22" fmla="*/ 16 w 70"/>
                  <a:gd name="T23" fmla="*/ 102 h 107"/>
                  <a:gd name="T24" fmla="*/ 19 w 70"/>
                  <a:gd name="T25" fmla="*/ 103 h 107"/>
                  <a:gd name="T26" fmla="*/ 5 w 70"/>
                  <a:gd name="T27" fmla="*/ 91 h 107"/>
                  <a:gd name="T28" fmla="*/ 17 w 70"/>
                  <a:gd name="T29" fmla="*/ 81 h 107"/>
                  <a:gd name="T30" fmla="*/ 16 w 70"/>
                  <a:gd name="T31" fmla="*/ 84 h 107"/>
                  <a:gd name="T32" fmla="*/ 28 w 70"/>
                  <a:gd name="T33" fmla="*/ 80 h 107"/>
                  <a:gd name="T34" fmla="*/ 24 w 70"/>
                  <a:gd name="T35" fmla="*/ 81 h 107"/>
                  <a:gd name="T36" fmla="*/ 15 w 70"/>
                  <a:gd name="T37" fmla="*/ 99 h 107"/>
                  <a:gd name="T38" fmla="*/ 32 w 70"/>
                  <a:gd name="T39" fmla="*/ 81 h 107"/>
                  <a:gd name="T40" fmla="*/ 27 w 70"/>
                  <a:gd name="T41" fmla="*/ 92 h 107"/>
                  <a:gd name="T42" fmla="*/ 33 w 70"/>
                  <a:gd name="T43" fmla="*/ 82 h 107"/>
                  <a:gd name="T44" fmla="*/ 27 w 70"/>
                  <a:gd name="T45" fmla="*/ 101 h 107"/>
                  <a:gd name="T46" fmla="*/ 30 w 70"/>
                  <a:gd name="T47" fmla="*/ 93 h 107"/>
                  <a:gd name="T48" fmla="*/ 29 w 70"/>
                  <a:gd name="T49" fmla="*/ 93 h 107"/>
                  <a:gd name="T50" fmla="*/ 35 w 70"/>
                  <a:gd name="T51" fmla="*/ 83 h 107"/>
                  <a:gd name="T52" fmla="*/ 27 w 70"/>
                  <a:gd name="T53" fmla="*/ 103 h 107"/>
                  <a:gd name="T54" fmla="*/ 31 w 70"/>
                  <a:gd name="T55" fmla="*/ 102 h 107"/>
                  <a:gd name="T56" fmla="*/ 37 w 70"/>
                  <a:gd name="T57" fmla="*/ 97 h 107"/>
                  <a:gd name="T58" fmla="*/ 37 w 70"/>
                  <a:gd name="T59" fmla="*/ 93 h 107"/>
                  <a:gd name="T60" fmla="*/ 35 w 70"/>
                  <a:gd name="T61" fmla="*/ 92 h 107"/>
                  <a:gd name="T62" fmla="*/ 37 w 70"/>
                  <a:gd name="T63" fmla="*/ 87 h 107"/>
                  <a:gd name="T64" fmla="*/ 44 w 70"/>
                  <a:gd name="T65" fmla="*/ 4 h 107"/>
                  <a:gd name="T66" fmla="*/ 40 w 70"/>
                  <a:gd name="T67" fmla="*/ 7 h 107"/>
                  <a:gd name="T68" fmla="*/ 46 w 70"/>
                  <a:gd name="T69" fmla="*/ 8 h 107"/>
                  <a:gd name="T70" fmla="*/ 40 w 70"/>
                  <a:gd name="T71" fmla="*/ 10 h 107"/>
                  <a:gd name="T72" fmla="*/ 40 w 70"/>
                  <a:gd name="T73" fmla="*/ 10 h 107"/>
                  <a:gd name="T74" fmla="*/ 49 w 70"/>
                  <a:gd name="T75" fmla="*/ 12 h 107"/>
                  <a:gd name="T76" fmla="*/ 46 w 70"/>
                  <a:gd name="T77" fmla="*/ 19 h 107"/>
                  <a:gd name="T78" fmla="*/ 46 w 70"/>
                  <a:gd name="T79" fmla="*/ 19 h 107"/>
                  <a:gd name="T80" fmla="*/ 47 w 70"/>
                  <a:gd name="T81" fmla="*/ 19 h 107"/>
                  <a:gd name="T82" fmla="*/ 56 w 70"/>
                  <a:gd name="T83" fmla="*/ 19 h 107"/>
                  <a:gd name="T84" fmla="*/ 64 w 70"/>
                  <a:gd name="T85" fmla="*/ 20 h 107"/>
                  <a:gd name="T86" fmla="*/ 61 w 70"/>
                  <a:gd name="T87" fmla="*/ 20 h 107"/>
                  <a:gd name="T88" fmla="*/ 57 w 70"/>
                  <a:gd name="T89" fmla="*/ 18 h 107"/>
                  <a:gd name="T90" fmla="*/ 63 w 70"/>
                  <a:gd name="T91" fmla="*/ 20 h 107"/>
                  <a:gd name="T92" fmla="*/ 61 w 70"/>
                  <a:gd name="T93" fmla="*/ 17 h 107"/>
                  <a:gd name="T94" fmla="*/ 67 w 70"/>
                  <a:gd name="T95" fmla="*/ 5 h 107"/>
                  <a:gd name="T96" fmla="*/ 50 w 70"/>
                  <a:gd name="T97" fmla="*/ 16 h 107"/>
                  <a:gd name="T98" fmla="*/ 48 w 70"/>
                  <a:gd name="T99" fmla="*/ 14 h 107"/>
                  <a:gd name="T100" fmla="*/ 43 w 70"/>
                  <a:gd name="T101" fmla="*/ 15 h 107"/>
                  <a:gd name="T102" fmla="*/ 41 w 70"/>
                  <a:gd name="T103" fmla="*/ 12 h 107"/>
                  <a:gd name="T104" fmla="*/ 46 w 70"/>
                  <a:gd name="T105" fmla="*/ 5 h 107"/>
                  <a:gd name="T106" fmla="*/ 40 w 70"/>
                  <a:gd name="T107" fmla="*/ 9 h 107"/>
                  <a:gd name="T108" fmla="*/ 24 w 70"/>
                  <a:gd name="T109" fmla="*/ 80 h 107"/>
                  <a:gd name="T110" fmla="*/ 24 w 70"/>
                  <a:gd name="T111" fmla="*/ 80 h 107"/>
                  <a:gd name="T112" fmla="*/ 10 w 70"/>
                  <a:gd name="T113" fmla="*/ 8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107">
                    <a:moveTo>
                      <a:pt x="8" y="102"/>
                    </a:moveTo>
                    <a:cubicBezTo>
                      <a:pt x="15" y="107"/>
                      <a:pt x="25" y="107"/>
                      <a:pt x="32" y="105"/>
                    </a:cubicBezTo>
                    <a:cubicBezTo>
                      <a:pt x="41" y="101"/>
                      <a:pt x="43" y="93"/>
                      <a:pt x="40" y="86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2" y="65"/>
                      <a:pt x="41" y="43"/>
                      <a:pt x="40" y="22"/>
                    </a:cubicBezTo>
                    <a:cubicBezTo>
                      <a:pt x="49" y="23"/>
                      <a:pt x="57" y="21"/>
                      <a:pt x="66" y="23"/>
                    </a:cubicBezTo>
                    <a:cubicBezTo>
                      <a:pt x="67" y="23"/>
                      <a:pt x="68" y="22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5"/>
                      <a:pt x="70" y="9"/>
                      <a:pt x="70" y="3"/>
                    </a:cubicBezTo>
                    <a:cubicBezTo>
                      <a:pt x="70" y="2"/>
                      <a:pt x="69" y="2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2" y="2"/>
                      <a:pt x="56" y="2"/>
                      <a:pt x="50" y="1"/>
                    </a:cubicBezTo>
                    <a:cubicBezTo>
                      <a:pt x="46" y="1"/>
                      <a:pt x="41" y="0"/>
                      <a:pt x="38" y="2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9"/>
                      <a:pt x="37" y="14"/>
                      <a:pt x="37" y="20"/>
                    </a:cubicBezTo>
                    <a:cubicBezTo>
                      <a:pt x="37" y="20"/>
                      <a:pt x="37" y="21"/>
                      <a:pt x="37" y="21"/>
                    </a:cubicBezTo>
                    <a:cubicBezTo>
                      <a:pt x="38" y="41"/>
                      <a:pt x="39" y="61"/>
                      <a:pt x="37" y="81"/>
                    </a:cubicBezTo>
                    <a:cubicBezTo>
                      <a:pt x="37" y="81"/>
                      <a:pt x="37" y="80"/>
                      <a:pt x="36" y="80"/>
                    </a:cubicBezTo>
                    <a:cubicBezTo>
                      <a:pt x="27" y="76"/>
                      <a:pt x="14" y="76"/>
                      <a:pt x="6" y="83"/>
                    </a:cubicBezTo>
                    <a:cubicBezTo>
                      <a:pt x="0" y="89"/>
                      <a:pt x="0" y="98"/>
                      <a:pt x="8" y="102"/>
                    </a:cubicBezTo>
                    <a:close/>
                    <a:moveTo>
                      <a:pt x="5" y="95"/>
                    </a:moveTo>
                    <a:cubicBezTo>
                      <a:pt x="10" y="91"/>
                      <a:pt x="14" y="85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1"/>
                      <a:pt x="20" y="81"/>
                      <a:pt x="19" y="82"/>
                    </a:cubicBezTo>
                    <a:cubicBezTo>
                      <a:pt x="18" y="83"/>
                      <a:pt x="17" y="84"/>
                      <a:pt x="17" y="85"/>
                    </a:cubicBezTo>
                    <a:cubicBezTo>
                      <a:pt x="15" y="88"/>
                      <a:pt x="13" y="90"/>
                      <a:pt x="11" y="93"/>
                    </a:cubicBezTo>
                    <a:cubicBezTo>
                      <a:pt x="10" y="94"/>
                      <a:pt x="8" y="96"/>
                      <a:pt x="7" y="97"/>
                    </a:cubicBezTo>
                    <a:cubicBezTo>
                      <a:pt x="7" y="98"/>
                      <a:pt x="7" y="98"/>
                      <a:pt x="8" y="98"/>
                    </a:cubicBezTo>
                    <a:cubicBezTo>
                      <a:pt x="8" y="97"/>
                      <a:pt x="8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0" y="96"/>
                      <a:pt x="11" y="95"/>
                      <a:pt x="11" y="93"/>
                    </a:cubicBezTo>
                    <a:cubicBezTo>
                      <a:pt x="12" y="92"/>
                      <a:pt x="13" y="91"/>
                      <a:pt x="14" y="90"/>
                    </a:cubicBezTo>
                    <a:cubicBezTo>
                      <a:pt x="17" y="87"/>
                      <a:pt x="21" y="84"/>
                      <a:pt x="23" y="81"/>
                    </a:cubicBezTo>
                    <a:cubicBezTo>
                      <a:pt x="18" y="87"/>
                      <a:pt x="13" y="92"/>
                      <a:pt x="9" y="99"/>
                    </a:cubicBezTo>
                    <a:cubicBezTo>
                      <a:pt x="9" y="99"/>
                      <a:pt x="9" y="99"/>
                      <a:pt x="10" y="99"/>
                    </a:cubicBezTo>
                    <a:cubicBezTo>
                      <a:pt x="16" y="95"/>
                      <a:pt x="20" y="88"/>
                      <a:pt x="26" y="83"/>
                    </a:cubicBezTo>
                    <a:cubicBezTo>
                      <a:pt x="26" y="83"/>
                      <a:pt x="26" y="83"/>
                      <a:pt x="26" y="82"/>
                    </a:cubicBezTo>
                    <a:cubicBezTo>
                      <a:pt x="26" y="83"/>
                      <a:pt x="25" y="84"/>
                      <a:pt x="25" y="84"/>
                    </a:cubicBezTo>
                    <a:cubicBezTo>
                      <a:pt x="23" y="86"/>
                      <a:pt x="22" y="88"/>
                      <a:pt x="20" y="90"/>
                    </a:cubicBezTo>
                    <a:cubicBezTo>
                      <a:pt x="18" y="93"/>
                      <a:pt x="15" y="97"/>
                      <a:pt x="12" y="100"/>
                    </a:cubicBezTo>
                    <a:cubicBezTo>
                      <a:pt x="12" y="100"/>
                      <a:pt x="13" y="101"/>
                      <a:pt x="13" y="101"/>
                    </a:cubicBezTo>
                    <a:cubicBezTo>
                      <a:pt x="20" y="97"/>
                      <a:pt x="24" y="90"/>
                      <a:pt x="30" y="84"/>
                    </a:cubicBezTo>
                    <a:cubicBezTo>
                      <a:pt x="31" y="83"/>
                      <a:pt x="33" y="81"/>
                      <a:pt x="31" y="84"/>
                    </a:cubicBezTo>
                    <a:cubicBezTo>
                      <a:pt x="29" y="87"/>
                      <a:pt x="27" y="89"/>
                      <a:pt x="25" y="91"/>
                    </a:cubicBezTo>
                    <a:cubicBezTo>
                      <a:pt x="23" y="95"/>
                      <a:pt x="18" y="98"/>
                      <a:pt x="15" y="102"/>
                    </a:cubicBezTo>
                    <a:cubicBezTo>
                      <a:pt x="15" y="102"/>
                      <a:pt x="15" y="102"/>
                      <a:pt x="16" y="102"/>
                    </a:cubicBezTo>
                    <a:cubicBezTo>
                      <a:pt x="23" y="98"/>
                      <a:pt x="28" y="91"/>
                      <a:pt x="33" y="85"/>
                    </a:cubicBezTo>
                    <a:cubicBezTo>
                      <a:pt x="35" y="83"/>
                      <a:pt x="33" y="86"/>
                      <a:pt x="32" y="87"/>
                    </a:cubicBezTo>
                    <a:cubicBezTo>
                      <a:pt x="31" y="89"/>
                      <a:pt x="29" y="91"/>
                      <a:pt x="27" y="93"/>
                    </a:cubicBezTo>
                    <a:cubicBezTo>
                      <a:pt x="24" y="96"/>
                      <a:pt x="21" y="99"/>
                      <a:pt x="19" y="103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5" y="103"/>
                      <a:pt x="12" y="101"/>
                      <a:pt x="9" y="100"/>
                    </a:cubicBezTo>
                    <a:cubicBezTo>
                      <a:pt x="7" y="99"/>
                      <a:pt x="6" y="97"/>
                      <a:pt x="5" y="95"/>
                    </a:cubicBezTo>
                    <a:close/>
                    <a:moveTo>
                      <a:pt x="5" y="91"/>
                    </a:moveTo>
                    <a:cubicBezTo>
                      <a:pt x="6" y="89"/>
                      <a:pt x="8" y="88"/>
                      <a:pt x="9" y="86"/>
                    </a:cubicBezTo>
                    <a:cubicBezTo>
                      <a:pt x="11" y="85"/>
                      <a:pt x="13" y="83"/>
                      <a:pt x="14" y="82"/>
                    </a:cubicBezTo>
                    <a:cubicBezTo>
                      <a:pt x="14" y="82"/>
                      <a:pt x="16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4" y="86"/>
                      <a:pt x="9" y="90"/>
                      <a:pt x="5" y="94"/>
                    </a:cubicBezTo>
                    <a:cubicBezTo>
                      <a:pt x="5" y="93"/>
                      <a:pt x="5" y="92"/>
                      <a:pt x="5" y="91"/>
                    </a:cubicBezTo>
                    <a:close/>
                    <a:moveTo>
                      <a:pt x="20" y="80"/>
                    </a:moveTo>
                    <a:cubicBezTo>
                      <a:pt x="18" y="81"/>
                      <a:pt x="17" y="82"/>
                      <a:pt x="16" y="84"/>
                    </a:cubicBezTo>
                    <a:cubicBezTo>
                      <a:pt x="16" y="83"/>
                      <a:pt x="17" y="81"/>
                      <a:pt x="18" y="80"/>
                    </a:cubicBezTo>
                    <a:cubicBezTo>
                      <a:pt x="19" y="80"/>
                      <a:pt x="19" y="80"/>
                      <a:pt x="20" y="80"/>
                    </a:cubicBezTo>
                    <a:close/>
                    <a:moveTo>
                      <a:pt x="24" y="80"/>
                    </a:moveTo>
                    <a:cubicBezTo>
                      <a:pt x="25" y="80"/>
                      <a:pt x="26" y="80"/>
                      <a:pt x="28" y="80"/>
                    </a:cubicBezTo>
                    <a:cubicBezTo>
                      <a:pt x="22" y="85"/>
                      <a:pt x="18" y="90"/>
                      <a:pt x="14" y="95"/>
                    </a:cubicBezTo>
                    <a:cubicBezTo>
                      <a:pt x="13" y="95"/>
                      <a:pt x="9" y="100"/>
                      <a:pt x="11" y="96"/>
                    </a:cubicBezTo>
                    <a:cubicBezTo>
                      <a:pt x="12" y="94"/>
                      <a:pt x="14" y="92"/>
                      <a:pt x="16" y="90"/>
                    </a:cubicBezTo>
                    <a:cubicBezTo>
                      <a:pt x="19" y="87"/>
                      <a:pt x="22" y="84"/>
                      <a:pt x="24" y="81"/>
                    </a:cubicBezTo>
                    <a:cubicBezTo>
                      <a:pt x="24" y="81"/>
                      <a:pt x="24" y="80"/>
                      <a:pt x="24" y="80"/>
                    </a:cubicBezTo>
                    <a:close/>
                    <a:moveTo>
                      <a:pt x="32" y="81"/>
                    </a:moveTo>
                    <a:cubicBezTo>
                      <a:pt x="27" y="86"/>
                      <a:pt x="23" y="91"/>
                      <a:pt x="18" y="96"/>
                    </a:cubicBezTo>
                    <a:cubicBezTo>
                      <a:pt x="17" y="97"/>
                      <a:pt x="16" y="98"/>
                      <a:pt x="15" y="99"/>
                    </a:cubicBezTo>
                    <a:cubicBezTo>
                      <a:pt x="14" y="100"/>
                      <a:pt x="13" y="100"/>
                      <a:pt x="14" y="99"/>
                    </a:cubicBezTo>
                    <a:cubicBezTo>
                      <a:pt x="16" y="97"/>
                      <a:pt x="18" y="94"/>
                      <a:pt x="20" y="92"/>
                    </a:cubicBezTo>
                    <a:cubicBezTo>
                      <a:pt x="23" y="88"/>
                      <a:pt x="26" y="84"/>
                      <a:pt x="29" y="81"/>
                    </a:cubicBezTo>
                    <a:cubicBezTo>
                      <a:pt x="30" y="81"/>
                      <a:pt x="31" y="81"/>
                      <a:pt x="32" y="81"/>
                    </a:cubicBezTo>
                    <a:close/>
                    <a:moveTo>
                      <a:pt x="34" y="82"/>
                    </a:moveTo>
                    <a:cubicBezTo>
                      <a:pt x="34" y="82"/>
                      <a:pt x="34" y="82"/>
                      <a:pt x="34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2" y="86"/>
                      <a:pt x="29" y="89"/>
                      <a:pt x="27" y="92"/>
                    </a:cubicBezTo>
                    <a:cubicBezTo>
                      <a:pt x="25" y="93"/>
                      <a:pt x="24" y="95"/>
                      <a:pt x="22" y="96"/>
                    </a:cubicBezTo>
                    <a:cubicBezTo>
                      <a:pt x="21" y="98"/>
                      <a:pt x="18" y="99"/>
                      <a:pt x="17" y="101"/>
                    </a:cubicBezTo>
                    <a:cubicBezTo>
                      <a:pt x="19" y="98"/>
                      <a:pt x="23" y="96"/>
                      <a:pt x="25" y="93"/>
                    </a:cubicBezTo>
                    <a:cubicBezTo>
                      <a:pt x="28" y="89"/>
                      <a:pt x="31" y="86"/>
                      <a:pt x="33" y="82"/>
                    </a:cubicBezTo>
                    <a:cubicBezTo>
                      <a:pt x="33" y="82"/>
                      <a:pt x="34" y="82"/>
                      <a:pt x="34" y="82"/>
                    </a:cubicBezTo>
                    <a:close/>
                    <a:moveTo>
                      <a:pt x="26" y="103"/>
                    </a:moveTo>
                    <a:cubicBezTo>
                      <a:pt x="26" y="103"/>
                      <a:pt x="25" y="103"/>
                      <a:pt x="25" y="103"/>
                    </a:cubicBezTo>
                    <a:cubicBezTo>
                      <a:pt x="25" y="102"/>
                      <a:pt x="26" y="102"/>
                      <a:pt x="27" y="101"/>
                    </a:cubicBezTo>
                    <a:cubicBezTo>
                      <a:pt x="27" y="102"/>
                      <a:pt x="26" y="102"/>
                      <a:pt x="26" y="103"/>
                    </a:cubicBezTo>
                    <a:cubicBezTo>
                      <a:pt x="26" y="103"/>
                      <a:pt x="26" y="103"/>
                      <a:pt x="26" y="103"/>
                    </a:cubicBezTo>
                    <a:close/>
                    <a:moveTo>
                      <a:pt x="19" y="103"/>
                    </a:moveTo>
                    <a:cubicBezTo>
                      <a:pt x="23" y="100"/>
                      <a:pt x="27" y="97"/>
                      <a:pt x="30" y="93"/>
                    </a:cubicBezTo>
                    <a:cubicBezTo>
                      <a:pt x="30" y="94"/>
                      <a:pt x="30" y="94"/>
                      <a:pt x="29" y="95"/>
                    </a:cubicBezTo>
                    <a:cubicBezTo>
                      <a:pt x="27" y="97"/>
                      <a:pt x="25" y="100"/>
                      <a:pt x="23" y="103"/>
                    </a:cubicBezTo>
                    <a:cubicBezTo>
                      <a:pt x="22" y="103"/>
                      <a:pt x="20" y="103"/>
                      <a:pt x="19" y="103"/>
                    </a:cubicBezTo>
                    <a:close/>
                    <a:moveTo>
                      <a:pt x="29" y="93"/>
                    </a:moveTo>
                    <a:cubicBezTo>
                      <a:pt x="28" y="95"/>
                      <a:pt x="26" y="96"/>
                      <a:pt x="25" y="98"/>
                    </a:cubicBezTo>
                    <a:cubicBezTo>
                      <a:pt x="24" y="98"/>
                      <a:pt x="19" y="104"/>
                      <a:pt x="21" y="101"/>
                    </a:cubicBezTo>
                    <a:cubicBezTo>
                      <a:pt x="26" y="95"/>
                      <a:pt x="32" y="90"/>
                      <a:pt x="35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6" y="84"/>
                      <a:pt x="36" y="85"/>
                      <a:pt x="37" y="86"/>
                    </a:cubicBezTo>
                    <a:cubicBezTo>
                      <a:pt x="34" y="88"/>
                      <a:pt x="32" y="91"/>
                      <a:pt x="29" y="93"/>
                    </a:cubicBezTo>
                    <a:close/>
                    <a:moveTo>
                      <a:pt x="28" y="103"/>
                    </a:moveTo>
                    <a:cubicBezTo>
                      <a:pt x="28" y="103"/>
                      <a:pt x="27" y="103"/>
                      <a:pt x="27" y="103"/>
                    </a:cubicBezTo>
                    <a:cubicBezTo>
                      <a:pt x="29" y="101"/>
                      <a:pt x="31" y="99"/>
                      <a:pt x="34" y="97"/>
                    </a:cubicBezTo>
                    <a:cubicBezTo>
                      <a:pt x="35" y="96"/>
                      <a:pt x="38" y="92"/>
                      <a:pt x="34" y="97"/>
                    </a:cubicBezTo>
                    <a:cubicBezTo>
                      <a:pt x="33" y="98"/>
                      <a:pt x="32" y="100"/>
                      <a:pt x="30" y="101"/>
                    </a:cubicBezTo>
                    <a:cubicBezTo>
                      <a:pt x="30" y="101"/>
                      <a:pt x="30" y="102"/>
                      <a:pt x="31" y="102"/>
                    </a:cubicBezTo>
                    <a:cubicBezTo>
                      <a:pt x="33" y="100"/>
                      <a:pt x="35" y="99"/>
                      <a:pt x="37" y="97"/>
                    </a:cubicBezTo>
                    <a:cubicBezTo>
                      <a:pt x="35" y="100"/>
                      <a:pt x="32" y="102"/>
                      <a:pt x="28" y="103"/>
                    </a:cubicBezTo>
                    <a:close/>
                    <a:moveTo>
                      <a:pt x="38" y="94"/>
                    </a:moveTo>
                    <a:cubicBezTo>
                      <a:pt x="38" y="95"/>
                      <a:pt x="38" y="96"/>
                      <a:pt x="37" y="97"/>
                    </a:cubicBezTo>
                    <a:cubicBezTo>
                      <a:pt x="37" y="97"/>
                      <a:pt x="37" y="96"/>
                      <a:pt x="37" y="97"/>
                    </a:cubicBezTo>
                    <a:cubicBezTo>
                      <a:pt x="36" y="97"/>
                      <a:pt x="34" y="98"/>
                      <a:pt x="33" y="99"/>
                    </a:cubicBezTo>
                    <a:cubicBezTo>
                      <a:pt x="35" y="97"/>
                      <a:pt x="36" y="96"/>
                      <a:pt x="37" y="9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6"/>
                      <a:pt x="30" y="99"/>
                      <a:pt x="27" y="101"/>
                    </a:cubicBezTo>
                    <a:cubicBezTo>
                      <a:pt x="30" y="99"/>
                      <a:pt x="33" y="95"/>
                      <a:pt x="36" y="92"/>
                    </a:cubicBezTo>
                    <a:cubicBezTo>
                      <a:pt x="37" y="92"/>
                      <a:pt x="36" y="91"/>
                      <a:pt x="36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4" y="93"/>
                      <a:pt x="34" y="93"/>
                    </a:cubicBezTo>
                    <a:cubicBezTo>
                      <a:pt x="30" y="97"/>
                      <a:pt x="26" y="100"/>
                      <a:pt x="24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8" y="97"/>
                      <a:pt x="32" y="92"/>
                      <a:pt x="37" y="87"/>
                    </a:cubicBezTo>
                    <a:cubicBezTo>
                      <a:pt x="39" y="89"/>
                      <a:pt x="39" y="91"/>
                      <a:pt x="38" y="94"/>
                    </a:cubicBezTo>
                    <a:close/>
                    <a:moveTo>
                      <a:pt x="40" y="5"/>
                    </a:moveTo>
                    <a:cubicBezTo>
                      <a:pt x="40" y="5"/>
                      <a:pt x="40" y="5"/>
                      <a:pt x="40" y="5"/>
                    </a:cubicBezTo>
                    <a:cubicBezTo>
                      <a:pt x="41" y="4"/>
                      <a:pt x="42" y="4"/>
                      <a:pt x="44" y="4"/>
                    </a:cubicBezTo>
                    <a:cubicBezTo>
                      <a:pt x="42" y="4"/>
                      <a:pt x="41" y="5"/>
                      <a:pt x="40" y="5"/>
                    </a:cubicBezTo>
                    <a:close/>
                    <a:moveTo>
                      <a:pt x="40" y="6"/>
                    </a:moveTo>
                    <a:cubicBezTo>
                      <a:pt x="40" y="6"/>
                      <a:pt x="41" y="6"/>
                      <a:pt x="42" y="5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lose/>
                    <a:moveTo>
                      <a:pt x="40" y="14"/>
                    </a:moveTo>
                    <a:cubicBezTo>
                      <a:pt x="41" y="13"/>
                      <a:pt x="43" y="12"/>
                      <a:pt x="44" y="10"/>
                    </a:cubicBezTo>
                    <a:cubicBezTo>
                      <a:pt x="45" y="10"/>
                      <a:pt x="45" y="9"/>
                      <a:pt x="46" y="8"/>
                    </a:cubicBezTo>
                    <a:cubicBezTo>
                      <a:pt x="47" y="8"/>
                      <a:pt x="51" y="3"/>
                      <a:pt x="48" y="7"/>
                    </a:cubicBezTo>
                    <a:cubicBezTo>
                      <a:pt x="46" y="10"/>
                      <a:pt x="43" y="13"/>
                      <a:pt x="40" y="17"/>
                    </a:cubicBezTo>
                    <a:cubicBezTo>
                      <a:pt x="40" y="16"/>
                      <a:pt x="40" y="15"/>
                      <a:pt x="40" y="14"/>
                    </a:cubicBezTo>
                    <a:close/>
                    <a:moveTo>
                      <a:pt x="40" y="10"/>
                    </a:moveTo>
                    <a:cubicBezTo>
                      <a:pt x="41" y="10"/>
                      <a:pt x="41" y="9"/>
                      <a:pt x="42" y="9"/>
                    </a:cubicBezTo>
                    <a:cubicBezTo>
                      <a:pt x="42" y="8"/>
                      <a:pt x="43" y="8"/>
                      <a:pt x="43" y="8"/>
                    </a:cubicBezTo>
                    <a:cubicBezTo>
                      <a:pt x="42" y="9"/>
                      <a:pt x="41" y="10"/>
                      <a:pt x="40" y="12"/>
                    </a:cubicBezTo>
                    <a:cubicBezTo>
                      <a:pt x="40" y="11"/>
                      <a:pt x="40" y="11"/>
                      <a:pt x="40" y="10"/>
                    </a:cubicBezTo>
                    <a:close/>
                    <a:moveTo>
                      <a:pt x="40" y="18"/>
                    </a:moveTo>
                    <a:cubicBezTo>
                      <a:pt x="44" y="16"/>
                      <a:pt x="47" y="12"/>
                      <a:pt x="51" y="9"/>
                    </a:cubicBezTo>
                    <a:cubicBezTo>
                      <a:pt x="51" y="8"/>
                      <a:pt x="55" y="5"/>
                      <a:pt x="53" y="6"/>
                    </a:cubicBezTo>
                    <a:cubicBezTo>
                      <a:pt x="52" y="8"/>
                      <a:pt x="51" y="10"/>
                      <a:pt x="49" y="12"/>
                    </a:cubicBezTo>
                    <a:cubicBezTo>
                      <a:pt x="47" y="14"/>
                      <a:pt x="45" y="17"/>
                      <a:pt x="43" y="19"/>
                    </a:cubicBezTo>
                    <a:cubicBezTo>
                      <a:pt x="42" y="19"/>
                      <a:pt x="41" y="19"/>
                      <a:pt x="40" y="19"/>
                    </a:cubicBezTo>
                    <a:cubicBezTo>
                      <a:pt x="40" y="19"/>
                      <a:pt x="40" y="18"/>
                      <a:pt x="40" y="18"/>
                    </a:cubicBezTo>
                    <a:close/>
                    <a:moveTo>
                      <a:pt x="46" y="19"/>
                    </a:moveTo>
                    <a:cubicBezTo>
                      <a:pt x="45" y="19"/>
                      <a:pt x="45" y="19"/>
                      <a:pt x="44" y="19"/>
                    </a:cubicBezTo>
                    <a:cubicBezTo>
                      <a:pt x="48" y="16"/>
                      <a:pt x="51" y="12"/>
                      <a:pt x="55" y="9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0" y="15"/>
                      <a:pt x="48" y="17"/>
                      <a:pt x="46" y="19"/>
                    </a:cubicBezTo>
                    <a:close/>
                    <a:moveTo>
                      <a:pt x="47" y="19"/>
                    </a:moveTo>
                    <a:cubicBezTo>
                      <a:pt x="52" y="15"/>
                      <a:pt x="56" y="11"/>
                      <a:pt x="61" y="7"/>
                    </a:cubicBezTo>
                    <a:cubicBezTo>
                      <a:pt x="58" y="9"/>
                      <a:pt x="55" y="16"/>
                      <a:pt x="52" y="19"/>
                    </a:cubicBezTo>
                    <a:cubicBezTo>
                      <a:pt x="50" y="19"/>
                      <a:pt x="49" y="19"/>
                      <a:pt x="47" y="19"/>
                    </a:cubicBezTo>
                    <a:close/>
                    <a:moveTo>
                      <a:pt x="53" y="19"/>
                    </a:moveTo>
                    <a:cubicBezTo>
                      <a:pt x="57" y="16"/>
                      <a:pt x="60" y="12"/>
                      <a:pt x="63" y="9"/>
                    </a:cubicBezTo>
                    <a:cubicBezTo>
                      <a:pt x="63" y="10"/>
                      <a:pt x="62" y="10"/>
                      <a:pt x="62" y="11"/>
                    </a:cubicBezTo>
                    <a:cubicBezTo>
                      <a:pt x="59" y="14"/>
                      <a:pt x="58" y="16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5" y="19"/>
                      <a:pt x="54" y="19"/>
                      <a:pt x="53" y="19"/>
                    </a:cubicBezTo>
                    <a:close/>
                    <a:moveTo>
                      <a:pt x="65" y="20"/>
                    </a:moveTo>
                    <a:cubicBezTo>
                      <a:pt x="65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19"/>
                      <a:pt x="61" y="19"/>
                      <a:pt x="61" y="18"/>
                    </a:cubicBezTo>
                    <a:cubicBezTo>
                      <a:pt x="63" y="16"/>
                      <a:pt x="65" y="14"/>
                      <a:pt x="66" y="11"/>
                    </a:cubicBezTo>
                    <a:cubicBezTo>
                      <a:pt x="67" y="11"/>
                      <a:pt x="66" y="11"/>
                      <a:pt x="66" y="11"/>
                    </a:cubicBezTo>
                    <a:cubicBezTo>
                      <a:pt x="63" y="13"/>
                      <a:pt x="59" y="16"/>
                      <a:pt x="57" y="18"/>
                    </a:cubicBezTo>
                    <a:cubicBezTo>
                      <a:pt x="60" y="14"/>
                      <a:pt x="64" y="9"/>
                      <a:pt x="67" y="6"/>
                    </a:cubicBezTo>
                    <a:cubicBezTo>
                      <a:pt x="67" y="10"/>
                      <a:pt x="65" y="15"/>
                      <a:pt x="65" y="20"/>
                    </a:cubicBezTo>
                    <a:close/>
                    <a:moveTo>
                      <a:pt x="62" y="20"/>
                    </a:moveTo>
                    <a:cubicBezTo>
                      <a:pt x="63" y="19"/>
                      <a:pt x="64" y="19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lose/>
                    <a:moveTo>
                      <a:pt x="57" y="19"/>
                    </a:moveTo>
                    <a:cubicBezTo>
                      <a:pt x="59" y="18"/>
                      <a:pt x="62" y="15"/>
                      <a:pt x="64" y="13"/>
                    </a:cubicBezTo>
                    <a:cubicBezTo>
                      <a:pt x="67" y="10"/>
                      <a:pt x="62" y="16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59" y="19"/>
                      <a:pt x="58" y="19"/>
                      <a:pt x="57" y="19"/>
                    </a:cubicBezTo>
                    <a:close/>
                    <a:moveTo>
                      <a:pt x="51" y="4"/>
                    </a:moveTo>
                    <a:cubicBezTo>
                      <a:pt x="57" y="4"/>
                      <a:pt x="62" y="5"/>
                      <a:pt x="67" y="5"/>
                    </a:cubicBezTo>
                    <a:cubicBezTo>
                      <a:pt x="63" y="8"/>
                      <a:pt x="60" y="11"/>
                      <a:pt x="56" y="15"/>
                    </a:cubicBezTo>
                    <a:cubicBezTo>
                      <a:pt x="58" y="12"/>
                      <a:pt x="60" y="9"/>
                      <a:pt x="62" y="6"/>
                    </a:cubicBezTo>
                    <a:cubicBezTo>
                      <a:pt x="63" y="5"/>
                      <a:pt x="62" y="5"/>
                      <a:pt x="62" y="5"/>
                    </a:cubicBezTo>
                    <a:cubicBezTo>
                      <a:pt x="58" y="8"/>
                      <a:pt x="54" y="12"/>
                      <a:pt x="50" y="16"/>
                    </a:cubicBezTo>
                    <a:cubicBezTo>
                      <a:pt x="51" y="15"/>
                      <a:pt x="52" y="14"/>
                      <a:pt x="53" y="13"/>
                    </a:cubicBezTo>
                    <a:cubicBezTo>
                      <a:pt x="55" y="10"/>
                      <a:pt x="57" y="8"/>
                      <a:pt x="59" y="6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5" y="8"/>
                      <a:pt x="52" y="11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51" y="11"/>
                      <a:pt x="53" y="8"/>
                      <a:pt x="55" y="5"/>
                    </a:cubicBezTo>
                    <a:cubicBezTo>
                      <a:pt x="55" y="5"/>
                      <a:pt x="55" y="4"/>
                      <a:pt x="55" y="5"/>
                    </a:cubicBezTo>
                    <a:cubicBezTo>
                      <a:pt x="50" y="7"/>
                      <a:pt x="47" y="12"/>
                      <a:pt x="43" y="15"/>
                    </a:cubicBezTo>
                    <a:cubicBezTo>
                      <a:pt x="38" y="20"/>
                      <a:pt x="45" y="12"/>
                      <a:pt x="46" y="11"/>
                    </a:cubicBezTo>
                    <a:cubicBezTo>
                      <a:pt x="48" y="9"/>
                      <a:pt x="49" y="7"/>
                      <a:pt x="51" y="5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7" y="6"/>
                      <a:pt x="44" y="9"/>
                      <a:pt x="41" y="12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2"/>
                      <a:pt x="41" y="12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7" y="4"/>
                      <a:pt x="46" y="4"/>
                      <a:pt x="46" y="4"/>
                    </a:cubicBezTo>
                    <a:cubicBezTo>
                      <a:pt x="44" y="5"/>
                      <a:pt x="43" y="7"/>
                      <a:pt x="41" y="8"/>
                    </a:cubicBezTo>
                    <a:cubicBezTo>
                      <a:pt x="41" y="8"/>
                      <a:pt x="41" y="9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7"/>
                      <a:pt x="42" y="6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6" y="4"/>
                      <a:pt x="49" y="4"/>
                      <a:pt x="51" y="4"/>
                    </a:cubicBezTo>
                    <a:close/>
                    <a:moveTo>
                      <a:pt x="24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1" y="82"/>
                      <a:pt x="19" y="84"/>
                      <a:pt x="17" y="87"/>
                    </a:cubicBezTo>
                    <a:cubicBezTo>
                      <a:pt x="18" y="84"/>
                      <a:pt x="20" y="82"/>
                      <a:pt x="21" y="80"/>
                    </a:cubicBezTo>
                    <a:cubicBezTo>
                      <a:pt x="22" y="80"/>
                      <a:pt x="23" y="80"/>
                      <a:pt x="24" y="80"/>
                    </a:cubicBezTo>
                    <a:close/>
                    <a:moveTo>
                      <a:pt x="10" y="83"/>
                    </a:moveTo>
                    <a:cubicBezTo>
                      <a:pt x="12" y="82"/>
                      <a:pt x="13" y="82"/>
                      <a:pt x="14" y="81"/>
                    </a:cubicBezTo>
                    <a:cubicBezTo>
                      <a:pt x="11" y="83"/>
                      <a:pt x="8" y="86"/>
                      <a:pt x="6" y="89"/>
                    </a:cubicBezTo>
                    <a:cubicBezTo>
                      <a:pt x="7" y="87"/>
                      <a:pt x="8" y="85"/>
                      <a:pt x="10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69" name="Freeform 53"/>
              <p:cNvSpPr>
                <a:spLocks noEditPoints="1"/>
              </p:cNvSpPr>
              <p:nvPr/>
            </p:nvSpPr>
            <p:spPr bwMode="auto">
              <a:xfrm>
                <a:off x="1630830" y="3468444"/>
                <a:ext cx="113919" cy="418797"/>
              </a:xfrm>
              <a:custGeom>
                <a:avLst/>
                <a:gdLst>
                  <a:gd name="T0" fmla="*/ 44 w 59"/>
                  <a:gd name="T1" fmla="*/ 206 h 216"/>
                  <a:gd name="T2" fmla="*/ 41 w 59"/>
                  <a:gd name="T3" fmla="*/ 69 h 216"/>
                  <a:gd name="T4" fmla="*/ 6 w 59"/>
                  <a:gd name="T5" fmla="*/ 67 h 216"/>
                  <a:gd name="T6" fmla="*/ 31 w 59"/>
                  <a:gd name="T7" fmla="*/ 165 h 216"/>
                  <a:gd name="T8" fmla="*/ 37 w 59"/>
                  <a:gd name="T9" fmla="*/ 167 h 216"/>
                  <a:gd name="T10" fmla="*/ 27 w 59"/>
                  <a:gd name="T11" fmla="*/ 154 h 216"/>
                  <a:gd name="T12" fmla="*/ 37 w 59"/>
                  <a:gd name="T13" fmla="*/ 139 h 216"/>
                  <a:gd name="T14" fmla="*/ 36 w 59"/>
                  <a:gd name="T15" fmla="*/ 136 h 216"/>
                  <a:gd name="T16" fmla="*/ 34 w 59"/>
                  <a:gd name="T17" fmla="*/ 134 h 216"/>
                  <a:gd name="T18" fmla="*/ 22 w 59"/>
                  <a:gd name="T19" fmla="*/ 63 h 216"/>
                  <a:gd name="T20" fmla="*/ 31 w 59"/>
                  <a:gd name="T21" fmla="*/ 23 h 216"/>
                  <a:gd name="T22" fmla="*/ 30 w 59"/>
                  <a:gd name="T23" fmla="*/ 37 h 216"/>
                  <a:gd name="T24" fmla="*/ 34 w 59"/>
                  <a:gd name="T25" fmla="*/ 28 h 216"/>
                  <a:gd name="T26" fmla="*/ 26 w 59"/>
                  <a:gd name="T27" fmla="*/ 32 h 216"/>
                  <a:gd name="T28" fmla="*/ 6 w 59"/>
                  <a:gd name="T29" fmla="*/ 63 h 216"/>
                  <a:gd name="T30" fmla="*/ 38 w 59"/>
                  <a:gd name="T31" fmla="*/ 90 h 216"/>
                  <a:gd name="T32" fmla="*/ 12 w 59"/>
                  <a:gd name="T33" fmla="*/ 99 h 216"/>
                  <a:gd name="T34" fmla="*/ 15 w 59"/>
                  <a:gd name="T35" fmla="*/ 96 h 216"/>
                  <a:gd name="T36" fmla="*/ 25 w 59"/>
                  <a:gd name="T37" fmla="*/ 95 h 216"/>
                  <a:gd name="T38" fmla="*/ 38 w 59"/>
                  <a:gd name="T39" fmla="*/ 63 h 216"/>
                  <a:gd name="T40" fmla="*/ 18 w 59"/>
                  <a:gd name="T41" fmla="*/ 92 h 216"/>
                  <a:gd name="T42" fmla="*/ 38 w 59"/>
                  <a:gd name="T43" fmla="*/ 68 h 216"/>
                  <a:gd name="T44" fmla="*/ 35 w 59"/>
                  <a:gd name="T45" fmla="*/ 84 h 216"/>
                  <a:gd name="T46" fmla="*/ 38 w 59"/>
                  <a:gd name="T47" fmla="*/ 52 h 216"/>
                  <a:gd name="T48" fmla="*/ 24 w 59"/>
                  <a:gd name="T49" fmla="*/ 71 h 216"/>
                  <a:gd name="T50" fmla="*/ 37 w 59"/>
                  <a:gd name="T51" fmla="*/ 52 h 216"/>
                  <a:gd name="T52" fmla="*/ 33 w 59"/>
                  <a:gd name="T53" fmla="*/ 67 h 216"/>
                  <a:gd name="T54" fmla="*/ 9 w 59"/>
                  <a:gd name="T55" fmla="*/ 85 h 216"/>
                  <a:gd name="T56" fmla="*/ 40 w 59"/>
                  <a:gd name="T57" fmla="*/ 135 h 216"/>
                  <a:gd name="T58" fmla="*/ 32 w 59"/>
                  <a:gd name="T59" fmla="*/ 134 h 216"/>
                  <a:gd name="T60" fmla="*/ 40 w 59"/>
                  <a:gd name="T61" fmla="*/ 134 h 216"/>
                  <a:gd name="T62" fmla="*/ 39 w 59"/>
                  <a:gd name="T63" fmla="*/ 118 h 216"/>
                  <a:gd name="T64" fmla="*/ 38 w 59"/>
                  <a:gd name="T65" fmla="*/ 123 h 216"/>
                  <a:gd name="T66" fmla="*/ 39 w 59"/>
                  <a:gd name="T67" fmla="*/ 107 h 216"/>
                  <a:gd name="T68" fmla="*/ 30 w 59"/>
                  <a:gd name="T69" fmla="*/ 104 h 216"/>
                  <a:gd name="T70" fmla="*/ 16 w 59"/>
                  <a:gd name="T71" fmla="*/ 116 h 216"/>
                  <a:gd name="T72" fmla="*/ 17 w 59"/>
                  <a:gd name="T73" fmla="*/ 119 h 216"/>
                  <a:gd name="T74" fmla="*/ 20 w 59"/>
                  <a:gd name="T75" fmla="*/ 131 h 216"/>
                  <a:gd name="T76" fmla="*/ 41 w 59"/>
                  <a:gd name="T77" fmla="*/ 154 h 216"/>
                  <a:gd name="T78" fmla="*/ 28 w 59"/>
                  <a:gd name="T79" fmla="*/ 153 h 216"/>
                  <a:gd name="T80" fmla="*/ 31 w 59"/>
                  <a:gd name="T81" fmla="*/ 94 h 216"/>
                  <a:gd name="T82" fmla="*/ 39 w 59"/>
                  <a:gd name="T83" fmla="*/ 50 h 216"/>
                  <a:gd name="T84" fmla="*/ 39 w 59"/>
                  <a:gd name="T85" fmla="*/ 50 h 216"/>
                  <a:gd name="T86" fmla="*/ 37 w 59"/>
                  <a:gd name="T87" fmla="*/ 30 h 216"/>
                  <a:gd name="T88" fmla="*/ 13 w 59"/>
                  <a:gd name="T89" fmla="*/ 46 h 216"/>
                  <a:gd name="T90" fmla="*/ 33 w 59"/>
                  <a:gd name="T91" fmla="*/ 20 h 216"/>
                  <a:gd name="T92" fmla="*/ 32 w 59"/>
                  <a:gd name="T93" fmla="*/ 16 h 216"/>
                  <a:gd name="T94" fmla="*/ 3 w 59"/>
                  <a:gd name="T95" fmla="*/ 32 h 216"/>
                  <a:gd name="T96" fmla="*/ 24 w 59"/>
                  <a:gd name="T97" fmla="*/ 12 h 216"/>
                  <a:gd name="T98" fmla="*/ 4 w 59"/>
                  <a:gd name="T99" fmla="*/ 23 h 216"/>
                  <a:gd name="T100" fmla="*/ 15 w 59"/>
                  <a:gd name="T101" fmla="*/ 112 h 216"/>
                  <a:gd name="T102" fmla="*/ 50 w 59"/>
                  <a:gd name="T103" fmla="*/ 208 h 216"/>
                  <a:gd name="T104" fmla="*/ 34 w 59"/>
                  <a:gd name="T105" fmla="*/ 171 h 216"/>
                  <a:gd name="T106" fmla="*/ 43 w 59"/>
                  <a:gd name="T107" fmla="*/ 170 h 216"/>
                  <a:gd name="T108" fmla="*/ 30 w 59"/>
                  <a:gd name="T109" fmla="*/ 12 h 216"/>
                  <a:gd name="T110" fmla="*/ 4 w 59"/>
                  <a:gd name="T111" fmla="*/ 30 h 216"/>
                  <a:gd name="T112" fmla="*/ 23 w 59"/>
                  <a:gd name="T113" fmla="*/ 8 h 216"/>
                  <a:gd name="T114" fmla="*/ 25 w 59"/>
                  <a:gd name="T115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" h="216">
                    <a:moveTo>
                      <a:pt x="5" y="11"/>
                    </a:moveTo>
                    <a:cubicBezTo>
                      <a:pt x="0" y="20"/>
                      <a:pt x="0" y="32"/>
                      <a:pt x="1" y="42"/>
                    </a:cubicBezTo>
                    <a:cubicBezTo>
                      <a:pt x="2" y="56"/>
                      <a:pt x="4" y="69"/>
                      <a:pt x="6" y="82"/>
                    </a:cubicBezTo>
                    <a:cubicBezTo>
                      <a:pt x="12" y="114"/>
                      <a:pt x="19" y="145"/>
                      <a:pt x="32" y="175"/>
                    </a:cubicBezTo>
                    <a:cubicBezTo>
                      <a:pt x="32" y="175"/>
                      <a:pt x="32" y="175"/>
                      <a:pt x="32" y="175"/>
                    </a:cubicBezTo>
                    <a:cubicBezTo>
                      <a:pt x="31" y="184"/>
                      <a:pt x="33" y="193"/>
                      <a:pt x="33" y="202"/>
                    </a:cubicBezTo>
                    <a:cubicBezTo>
                      <a:pt x="33" y="202"/>
                      <a:pt x="33" y="202"/>
                      <a:pt x="34" y="202"/>
                    </a:cubicBezTo>
                    <a:cubicBezTo>
                      <a:pt x="33" y="203"/>
                      <a:pt x="34" y="203"/>
                      <a:pt x="35" y="204"/>
                    </a:cubicBezTo>
                    <a:cubicBezTo>
                      <a:pt x="38" y="204"/>
                      <a:pt x="41" y="204"/>
                      <a:pt x="44" y="206"/>
                    </a:cubicBezTo>
                    <a:cubicBezTo>
                      <a:pt x="47" y="208"/>
                      <a:pt x="49" y="211"/>
                      <a:pt x="50" y="214"/>
                    </a:cubicBezTo>
                    <a:cubicBezTo>
                      <a:pt x="50" y="215"/>
                      <a:pt x="51" y="215"/>
                      <a:pt x="51" y="215"/>
                    </a:cubicBezTo>
                    <a:cubicBezTo>
                      <a:pt x="52" y="216"/>
                      <a:pt x="54" y="216"/>
                      <a:pt x="53" y="214"/>
                    </a:cubicBezTo>
                    <a:cubicBezTo>
                      <a:pt x="53" y="209"/>
                      <a:pt x="52" y="201"/>
                      <a:pt x="58" y="199"/>
                    </a:cubicBezTo>
                    <a:cubicBezTo>
                      <a:pt x="59" y="198"/>
                      <a:pt x="59" y="197"/>
                      <a:pt x="58" y="196"/>
                    </a:cubicBezTo>
                    <a:cubicBezTo>
                      <a:pt x="55" y="188"/>
                      <a:pt x="49" y="180"/>
                      <a:pt x="46" y="172"/>
                    </a:cubicBezTo>
                    <a:cubicBezTo>
                      <a:pt x="46" y="172"/>
                      <a:pt x="46" y="171"/>
                      <a:pt x="46" y="171"/>
                    </a:cubicBezTo>
                    <a:cubicBezTo>
                      <a:pt x="44" y="156"/>
                      <a:pt x="44" y="141"/>
                      <a:pt x="43" y="126"/>
                    </a:cubicBezTo>
                    <a:cubicBezTo>
                      <a:pt x="42" y="107"/>
                      <a:pt x="41" y="88"/>
                      <a:pt x="41" y="69"/>
                    </a:cubicBezTo>
                    <a:cubicBezTo>
                      <a:pt x="41" y="54"/>
                      <a:pt x="43" y="40"/>
                      <a:pt x="39" y="25"/>
                    </a:cubicBezTo>
                    <a:cubicBezTo>
                      <a:pt x="37" y="17"/>
                      <a:pt x="33" y="8"/>
                      <a:pt x="25" y="4"/>
                    </a:cubicBezTo>
                    <a:cubicBezTo>
                      <a:pt x="17" y="0"/>
                      <a:pt x="10" y="4"/>
                      <a:pt x="5" y="11"/>
                    </a:cubicBezTo>
                    <a:close/>
                    <a:moveTo>
                      <a:pt x="38" y="36"/>
                    </a:moveTo>
                    <a:cubicBezTo>
                      <a:pt x="38" y="38"/>
                      <a:pt x="39" y="40"/>
                      <a:pt x="39" y="41"/>
                    </a:cubicBezTo>
                    <a:cubicBezTo>
                      <a:pt x="33" y="45"/>
                      <a:pt x="28" y="49"/>
                      <a:pt x="23" y="54"/>
                    </a:cubicBezTo>
                    <a:cubicBezTo>
                      <a:pt x="20" y="56"/>
                      <a:pt x="17" y="59"/>
                      <a:pt x="14" y="61"/>
                    </a:cubicBezTo>
                    <a:cubicBezTo>
                      <a:pt x="12" y="63"/>
                      <a:pt x="8" y="65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5" y="55"/>
                      <a:pt x="29" y="47"/>
                      <a:pt x="38" y="36"/>
                    </a:cubicBezTo>
                    <a:cubicBezTo>
                      <a:pt x="38" y="36"/>
                      <a:pt x="38" y="36"/>
                      <a:pt x="38" y="36"/>
                    </a:cubicBezTo>
                    <a:close/>
                    <a:moveTo>
                      <a:pt x="32" y="166"/>
                    </a:moveTo>
                    <a:cubicBezTo>
                      <a:pt x="34" y="165"/>
                      <a:pt x="38" y="164"/>
                      <a:pt x="40" y="162"/>
                    </a:cubicBezTo>
                    <a:cubicBezTo>
                      <a:pt x="38" y="164"/>
                      <a:pt x="35" y="166"/>
                      <a:pt x="32" y="168"/>
                    </a:cubicBezTo>
                    <a:cubicBezTo>
                      <a:pt x="31" y="167"/>
                      <a:pt x="31" y="165"/>
                      <a:pt x="30" y="164"/>
                    </a:cubicBezTo>
                    <a:cubicBezTo>
                      <a:pt x="30" y="164"/>
                      <a:pt x="30" y="164"/>
                      <a:pt x="30" y="164"/>
                    </a:cubicBezTo>
                    <a:cubicBezTo>
                      <a:pt x="34" y="162"/>
                      <a:pt x="37" y="160"/>
                      <a:pt x="40" y="158"/>
                    </a:cubicBezTo>
                    <a:cubicBezTo>
                      <a:pt x="38" y="160"/>
                      <a:pt x="34" y="163"/>
                      <a:pt x="31" y="165"/>
                    </a:cubicBezTo>
                    <a:cubicBezTo>
                      <a:pt x="31" y="166"/>
                      <a:pt x="31" y="166"/>
                      <a:pt x="32" y="166"/>
                    </a:cubicBezTo>
                    <a:close/>
                    <a:moveTo>
                      <a:pt x="37" y="172"/>
                    </a:moveTo>
                    <a:cubicBezTo>
                      <a:pt x="36" y="172"/>
                      <a:pt x="35" y="173"/>
                      <a:pt x="34" y="173"/>
                    </a:cubicBezTo>
                    <a:cubicBezTo>
                      <a:pt x="34" y="173"/>
                      <a:pt x="34" y="172"/>
                      <a:pt x="34" y="172"/>
                    </a:cubicBezTo>
                    <a:cubicBezTo>
                      <a:pt x="35" y="171"/>
                      <a:pt x="36" y="171"/>
                      <a:pt x="38" y="170"/>
                    </a:cubicBezTo>
                    <a:cubicBezTo>
                      <a:pt x="44" y="167"/>
                      <a:pt x="38" y="170"/>
                      <a:pt x="37" y="172"/>
                    </a:cubicBezTo>
                    <a:cubicBezTo>
                      <a:pt x="37" y="172"/>
                      <a:pt x="37" y="172"/>
                      <a:pt x="37" y="172"/>
                    </a:cubicBezTo>
                    <a:close/>
                    <a:moveTo>
                      <a:pt x="32" y="169"/>
                    </a:moveTo>
                    <a:cubicBezTo>
                      <a:pt x="34" y="168"/>
                      <a:pt x="35" y="168"/>
                      <a:pt x="37" y="167"/>
                    </a:cubicBezTo>
                    <a:cubicBezTo>
                      <a:pt x="37" y="167"/>
                      <a:pt x="42" y="164"/>
                      <a:pt x="39" y="166"/>
                    </a:cubicBezTo>
                    <a:cubicBezTo>
                      <a:pt x="37" y="168"/>
                      <a:pt x="35" y="169"/>
                      <a:pt x="33" y="171"/>
                    </a:cubicBezTo>
                    <a:cubicBezTo>
                      <a:pt x="33" y="170"/>
                      <a:pt x="33" y="170"/>
                      <a:pt x="32" y="169"/>
                    </a:cubicBezTo>
                    <a:close/>
                    <a:moveTo>
                      <a:pt x="29" y="160"/>
                    </a:moveTo>
                    <a:cubicBezTo>
                      <a:pt x="32" y="158"/>
                      <a:pt x="36" y="157"/>
                      <a:pt x="39" y="155"/>
                    </a:cubicBezTo>
                    <a:cubicBezTo>
                      <a:pt x="37" y="156"/>
                      <a:pt x="33" y="161"/>
                      <a:pt x="30" y="163"/>
                    </a:cubicBezTo>
                    <a:cubicBezTo>
                      <a:pt x="30" y="163"/>
                      <a:pt x="30" y="163"/>
                      <a:pt x="30" y="163"/>
                    </a:cubicBezTo>
                    <a:cubicBezTo>
                      <a:pt x="30" y="162"/>
                      <a:pt x="29" y="161"/>
                      <a:pt x="29" y="160"/>
                    </a:cubicBezTo>
                    <a:close/>
                    <a:moveTo>
                      <a:pt x="27" y="154"/>
                    </a:moveTo>
                    <a:cubicBezTo>
                      <a:pt x="31" y="152"/>
                      <a:pt x="35" y="150"/>
                      <a:pt x="39" y="148"/>
                    </a:cubicBezTo>
                    <a:cubicBezTo>
                      <a:pt x="35" y="149"/>
                      <a:pt x="31" y="153"/>
                      <a:pt x="28" y="156"/>
                    </a:cubicBezTo>
                    <a:cubicBezTo>
                      <a:pt x="28" y="156"/>
                      <a:pt x="27" y="155"/>
                      <a:pt x="27" y="154"/>
                    </a:cubicBezTo>
                    <a:close/>
                    <a:moveTo>
                      <a:pt x="26" y="150"/>
                    </a:moveTo>
                    <a:cubicBezTo>
                      <a:pt x="30" y="148"/>
                      <a:pt x="35" y="145"/>
                      <a:pt x="39" y="142"/>
                    </a:cubicBezTo>
                    <a:cubicBezTo>
                      <a:pt x="35" y="145"/>
                      <a:pt x="30" y="149"/>
                      <a:pt x="27" y="153"/>
                    </a:cubicBezTo>
                    <a:cubicBezTo>
                      <a:pt x="26" y="152"/>
                      <a:pt x="26" y="151"/>
                      <a:pt x="26" y="150"/>
                    </a:cubicBezTo>
                    <a:close/>
                    <a:moveTo>
                      <a:pt x="24" y="146"/>
                    </a:moveTo>
                    <a:cubicBezTo>
                      <a:pt x="29" y="144"/>
                      <a:pt x="33" y="141"/>
                      <a:pt x="37" y="139"/>
                    </a:cubicBezTo>
                    <a:cubicBezTo>
                      <a:pt x="39" y="138"/>
                      <a:pt x="38" y="138"/>
                      <a:pt x="37" y="139"/>
                    </a:cubicBezTo>
                    <a:cubicBezTo>
                      <a:pt x="36" y="141"/>
                      <a:pt x="35" y="142"/>
                      <a:pt x="34" y="143"/>
                    </a:cubicBezTo>
                    <a:cubicBezTo>
                      <a:pt x="31" y="145"/>
                      <a:pt x="28" y="147"/>
                      <a:pt x="25" y="149"/>
                    </a:cubicBezTo>
                    <a:cubicBezTo>
                      <a:pt x="25" y="148"/>
                      <a:pt x="25" y="147"/>
                      <a:pt x="24" y="146"/>
                    </a:cubicBezTo>
                    <a:close/>
                    <a:moveTo>
                      <a:pt x="23" y="142"/>
                    </a:moveTo>
                    <a:cubicBezTo>
                      <a:pt x="23" y="142"/>
                      <a:pt x="23" y="142"/>
                      <a:pt x="23" y="142"/>
                    </a:cubicBezTo>
                    <a:cubicBezTo>
                      <a:pt x="26" y="141"/>
                      <a:pt x="28" y="140"/>
                      <a:pt x="30" y="139"/>
                    </a:cubicBezTo>
                    <a:cubicBezTo>
                      <a:pt x="32" y="138"/>
                      <a:pt x="33" y="137"/>
                      <a:pt x="35" y="137"/>
                    </a:cubicBezTo>
                    <a:cubicBezTo>
                      <a:pt x="35" y="137"/>
                      <a:pt x="35" y="136"/>
                      <a:pt x="36" y="136"/>
                    </a:cubicBezTo>
                    <a:cubicBezTo>
                      <a:pt x="32" y="139"/>
                      <a:pt x="28" y="143"/>
                      <a:pt x="24" y="145"/>
                    </a:cubicBezTo>
                    <a:cubicBezTo>
                      <a:pt x="24" y="144"/>
                      <a:pt x="23" y="143"/>
                      <a:pt x="23" y="142"/>
                    </a:cubicBezTo>
                    <a:close/>
                    <a:moveTo>
                      <a:pt x="21" y="135"/>
                    </a:moveTo>
                    <a:cubicBezTo>
                      <a:pt x="24" y="134"/>
                      <a:pt x="26" y="133"/>
                      <a:pt x="28" y="132"/>
                    </a:cubicBezTo>
                    <a:cubicBezTo>
                      <a:pt x="30" y="131"/>
                      <a:pt x="31" y="131"/>
                      <a:pt x="33" y="130"/>
                    </a:cubicBezTo>
                    <a:cubicBezTo>
                      <a:pt x="34" y="129"/>
                      <a:pt x="37" y="128"/>
                      <a:pt x="38" y="127"/>
                    </a:cubicBezTo>
                    <a:cubicBezTo>
                      <a:pt x="34" y="132"/>
                      <a:pt x="28" y="135"/>
                      <a:pt x="22" y="138"/>
                    </a:cubicBezTo>
                    <a:cubicBezTo>
                      <a:pt x="22" y="138"/>
                      <a:pt x="22" y="139"/>
                      <a:pt x="23" y="139"/>
                    </a:cubicBezTo>
                    <a:cubicBezTo>
                      <a:pt x="27" y="138"/>
                      <a:pt x="30" y="136"/>
                      <a:pt x="34" y="134"/>
                    </a:cubicBezTo>
                    <a:cubicBezTo>
                      <a:pt x="33" y="134"/>
                      <a:pt x="32" y="135"/>
                      <a:pt x="31" y="135"/>
                    </a:cubicBezTo>
                    <a:cubicBezTo>
                      <a:pt x="28" y="137"/>
                      <a:pt x="26" y="139"/>
                      <a:pt x="23" y="141"/>
                    </a:cubicBezTo>
                    <a:cubicBezTo>
                      <a:pt x="22" y="139"/>
                      <a:pt x="22" y="137"/>
                      <a:pt x="21" y="135"/>
                    </a:cubicBezTo>
                    <a:close/>
                    <a:moveTo>
                      <a:pt x="20" y="132"/>
                    </a:moveTo>
                    <a:cubicBezTo>
                      <a:pt x="24" y="130"/>
                      <a:pt x="28" y="129"/>
                      <a:pt x="32" y="127"/>
                    </a:cubicBezTo>
                    <a:cubicBezTo>
                      <a:pt x="28" y="129"/>
                      <a:pt x="25" y="132"/>
                      <a:pt x="21" y="134"/>
                    </a:cubicBezTo>
                    <a:cubicBezTo>
                      <a:pt x="21" y="134"/>
                      <a:pt x="21" y="133"/>
                      <a:pt x="20" y="132"/>
                    </a:cubicBezTo>
                    <a:close/>
                    <a:moveTo>
                      <a:pt x="7" y="74"/>
                    </a:moveTo>
                    <a:cubicBezTo>
                      <a:pt x="13" y="71"/>
                      <a:pt x="17" y="67"/>
                      <a:pt x="22" y="63"/>
                    </a:cubicBezTo>
                    <a:cubicBezTo>
                      <a:pt x="25" y="61"/>
                      <a:pt x="28" y="59"/>
                      <a:pt x="30" y="57"/>
                    </a:cubicBezTo>
                    <a:cubicBezTo>
                      <a:pt x="23" y="64"/>
                      <a:pt x="15" y="71"/>
                      <a:pt x="8" y="79"/>
                    </a:cubicBezTo>
                    <a:cubicBezTo>
                      <a:pt x="8" y="77"/>
                      <a:pt x="8" y="75"/>
                      <a:pt x="7" y="74"/>
                    </a:cubicBezTo>
                    <a:close/>
                    <a:moveTo>
                      <a:pt x="4" y="43"/>
                    </a:moveTo>
                    <a:cubicBezTo>
                      <a:pt x="9" y="39"/>
                      <a:pt x="13" y="35"/>
                      <a:pt x="18" y="31"/>
                    </a:cubicBezTo>
                    <a:cubicBezTo>
                      <a:pt x="21" y="29"/>
                      <a:pt x="24" y="27"/>
                      <a:pt x="27" y="25"/>
                    </a:cubicBezTo>
                    <a:cubicBezTo>
                      <a:pt x="28" y="24"/>
                      <a:pt x="30" y="23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3"/>
                    </a:cubicBezTo>
                    <a:cubicBezTo>
                      <a:pt x="27" y="27"/>
                      <a:pt x="22" y="30"/>
                      <a:pt x="17" y="33"/>
                    </a:cubicBezTo>
                    <a:cubicBezTo>
                      <a:pt x="13" y="37"/>
                      <a:pt x="8" y="41"/>
                      <a:pt x="4" y="45"/>
                    </a:cubicBezTo>
                    <a:cubicBezTo>
                      <a:pt x="4" y="44"/>
                      <a:pt x="4" y="44"/>
                      <a:pt x="4" y="43"/>
                    </a:cubicBezTo>
                    <a:close/>
                    <a:moveTo>
                      <a:pt x="5" y="58"/>
                    </a:moveTo>
                    <a:cubicBezTo>
                      <a:pt x="10" y="55"/>
                      <a:pt x="14" y="50"/>
                      <a:pt x="18" y="46"/>
                    </a:cubicBezTo>
                    <a:cubicBezTo>
                      <a:pt x="21" y="44"/>
                      <a:pt x="24" y="42"/>
                      <a:pt x="26" y="40"/>
                    </a:cubicBezTo>
                    <a:cubicBezTo>
                      <a:pt x="29" y="37"/>
                      <a:pt x="32" y="34"/>
                      <a:pt x="35" y="32"/>
                    </a:cubicBezTo>
                    <a:cubicBezTo>
                      <a:pt x="37" y="30"/>
                      <a:pt x="35" y="32"/>
                      <a:pt x="35" y="33"/>
                    </a:cubicBezTo>
                    <a:cubicBezTo>
                      <a:pt x="33" y="34"/>
                      <a:pt x="31" y="36"/>
                      <a:pt x="30" y="37"/>
                    </a:cubicBezTo>
                    <a:cubicBezTo>
                      <a:pt x="27" y="40"/>
                      <a:pt x="24" y="42"/>
                      <a:pt x="21" y="44"/>
                    </a:cubicBezTo>
                    <a:cubicBezTo>
                      <a:pt x="16" y="50"/>
                      <a:pt x="11" y="56"/>
                      <a:pt x="6" y="62"/>
                    </a:cubicBezTo>
                    <a:cubicBezTo>
                      <a:pt x="5" y="61"/>
                      <a:pt x="5" y="59"/>
                      <a:pt x="5" y="58"/>
                    </a:cubicBezTo>
                    <a:close/>
                    <a:moveTo>
                      <a:pt x="5" y="57"/>
                    </a:moveTo>
                    <a:cubicBezTo>
                      <a:pt x="5" y="56"/>
                      <a:pt x="5" y="55"/>
                      <a:pt x="5" y="54"/>
                    </a:cubicBezTo>
                    <a:cubicBezTo>
                      <a:pt x="10" y="48"/>
                      <a:pt x="16" y="44"/>
                      <a:pt x="22" y="39"/>
                    </a:cubicBezTo>
                    <a:cubicBezTo>
                      <a:pt x="24" y="37"/>
                      <a:pt x="27" y="35"/>
                      <a:pt x="29" y="33"/>
                    </a:cubicBezTo>
                    <a:cubicBezTo>
                      <a:pt x="30" y="32"/>
                      <a:pt x="31" y="31"/>
                      <a:pt x="32" y="30"/>
                    </a:cubicBezTo>
                    <a:cubicBezTo>
                      <a:pt x="33" y="29"/>
                      <a:pt x="37" y="25"/>
                      <a:pt x="34" y="28"/>
                    </a:cubicBezTo>
                    <a:cubicBezTo>
                      <a:pt x="29" y="33"/>
                      <a:pt x="23" y="38"/>
                      <a:pt x="18" y="44"/>
                    </a:cubicBezTo>
                    <a:cubicBezTo>
                      <a:pt x="16" y="46"/>
                      <a:pt x="14" y="49"/>
                      <a:pt x="11" y="52"/>
                    </a:cubicBezTo>
                    <a:cubicBezTo>
                      <a:pt x="9" y="54"/>
                      <a:pt x="7" y="55"/>
                      <a:pt x="5" y="57"/>
                    </a:cubicBezTo>
                    <a:close/>
                    <a:moveTo>
                      <a:pt x="6" y="51"/>
                    </a:move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5" y="53"/>
                      <a:pt x="5" y="53"/>
                    </a:cubicBezTo>
                    <a:cubicBezTo>
                      <a:pt x="4" y="51"/>
                      <a:pt x="4" y="48"/>
                      <a:pt x="4" y="46"/>
                    </a:cubicBezTo>
                    <a:cubicBezTo>
                      <a:pt x="14" y="40"/>
                      <a:pt x="21" y="31"/>
                      <a:pt x="31" y="25"/>
                    </a:cubicBezTo>
                    <a:cubicBezTo>
                      <a:pt x="29" y="26"/>
                      <a:pt x="27" y="30"/>
                      <a:pt x="26" y="32"/>
                    </a:cubicBezTo>
                    <a:cubicBezTo>
                      <a:pt x="23" y="34"/>
                      <a:pt x="21" y="37"/>
                      <a:pt x="19" y="39"/>
                    </a:cubicBezTo>
                    <a:cubicBezTo>
                      <a:pt x="14" y="43"/>
                      <a:pt x="10" y="47"/>
                      <a:pt x="6" y="51"/>
                    </a:cubicBezTo>
                    <a:close/>
                    <a:moveTo>
                      <a:pt x="6" y="63"/>
                    </a:moveTo>
                    <a:cubicBezTo>
                      <a:pt x="11" y="59"/>
                      <a:pt x="17" y="54"/>
                      <a:pt x="22" y="50"/>
                    </a:cubicBezTo>
                    <a:cubicBezTo>
                      <a:pt x="24" y="47"/>
                      <a:pt x="27" y="44"/>
                      <a:pt x="30" y="42"/>
                    </a:cubicBezTo>
                    <a:cubicBezTo>
                      <a:pt x="32" y="40"/>
                      <a:pt x="34" y="39"/>
                      <a:pt x="35" y="38"/>
                    </a:cubicBezTo>
                    <a:cubicBezTo>
                      <a:pt x="39" y="35"/>
                      <a:pt x="36" y="38"/>
                      <a:pt x="35" y="39"/>
                    </a:cubicBezTo>
                    <a:cubicBezTo>
                      <a:pt x="26" y="49"/>
                      <a:pt x="15" y="56"/>
                      <a:pt x="6" y="66"/>
                    </a:cubicBezTo>
                    <a:cubicBezTo>
                      <a:pt x="6" y="65"/>
                      <a:pt x="6" y="64"/>
                      <a:pt x="6" y="63"/>
                    </a:cubicBezTo>
                    <a:close/>
                    <a:moveTo>
                      <a:pt x="7" y="68"/>
                    </a:moveTo>
                    <a:cubicBezTo>
                      <a:pt x="12" y="65"/>
                      <a:pt x="16" y="61"/>
                      <a:pt x="21" y="57"/>
                    </a:cubicBezTo>
                    <a:cubicBezTo>
                      <a:pt x="24" y="54"/>
                      <a:pt x="26" y="52"/>
                      <a:pt x="29" y="49"/>
                    </a:cubicBezTo>
                    <a:cubicBezTo>
                      <a:pt x="31" y="48"/>
                      <a:pt x="32" y="46"/>
                      <a:pt x="34" y="45"/>
                    </a:cubicBezTo>
                    <a:cubicBezTo>
                      <a:pt x="30" y="49"/>
                      <a:pt x="26" y="54"/>
                      <a:pt x="21" y="58"/>
                    </a:cubicBezTo>
                    <a:cubicBezTo>
                      <a:pt x="18" y="60"/>
                      <a:pt x="16" y="63"/>
                      <a:pt x="14" y="66"/>
                    </a:cubicBezTo>
                    <a:cubicBezTo>
                      <a:pt x="12" y="68"/>
                      <a:pt x="9" y="70"/>
                      <a:pt x="7" y="73"/>
                    </a:cubicBezTo>
                    <a:cubicBezTo>
                      <a:pt x="7" y="71"/>
                      <a:pt x="7" y="70"/>
                      <a:pt x="7" y="68"/>
                    </a:cubicBezTo>
                    <a:close/>
                    <a:moveTo>
                      <a:pt x="38" y="90"/>
                    </a:moveTo>
                    <a:cubicBezTo>
                      <a:pt x="36" y="90"/>
                      <a:pt x="33" y="92"/>
                      <a:pt x="32" y="92"/>
                    </a:cubicBezTo>
                    <a:cubicBezTo>
                      <a:pt x="34" y="90"/>
                      <a:pt x="37" y="89"/>
                      <a:pt x="39" y="87"/>
                    </a:cubicBezTo>
                    <a:cubicBezTo>
                      <a:pt x="39" y="89"/>
                      <a:pt x="39" y="91"/>
                      <a:pt x="39" y="93"/>
                    </a:cubicBezTo>
                    <a:cubicBezTo>
                      <a:pt x="39" y="93"/>
                      <a:pt x="39" y="93"/>
                      <a:pt x="38" y="93"/>
                    </a:cubicBezTo>
                    <a:cubicBezTo>
                      <a:pt x="37" y="93"/>
                      <a:pt x="37" y="93"/>
                      <a:pt x="36" y="93"/>
                    </a:cubicBezTo>
                    <a:cubicBezTo>
                      <a:pt x="36" y="93"/>
                      <a:pt x="38" y="91"/>
                      <a:pt x="38" y="90"/>
                    </a:cubicBezTo>
                    <a:cubicBezTo>
                      <a:pt x="39" y="90"/>
                      <a:pt x="38" y="90"/>
                      <a:pt x="38" y="90"/>
                    </a:cubicBezTo>
                    <a:close/>
                    <a:moveTo>
                      <a:pt x="25" y="95"/>
                    </a:moveTo>
                    <a:cubicBezTo>
                      <a:pt x="21" y="95"/>
                      <a:pt x="16" y="96"/>
                      <a:pt x="12" y="99"/>
                    </a:cubicBezTo>
                    <a:cubicBezTo>
                      <a:pt x="12" y="98"/>
                      <a:pt x="12" y="96"/>
                      <a:pt x="11" y="95"/>
                    </a:cubicBezTo>
                    <a:cubicBezTo>
                      <a:pt x="11" y="95"/>
                      <a:pt x="12" y="95"/>
                      <a:pt x="12" y="95"/>
                    </a:cubicBezTo>
                    <a:cubicBezTo>
                      <a:pt x="16" y="91"/>
                      <a:pt x="20" y="88"/>
                      <a:pt x="24" y="84"/>
                    </a:cubicBezTo>
                    <a:cubicBezTo>
                      <a:pt x="28" y="80"/>
                      <a:pt x="33" y="77"/>
                      <a:pt x="37" y="73"/>
                    </a:cubicBezTo>
                    <a:cubicBezTo>
                      <a:pt x="33" y="77"/>
                      <a:pt x="29" y="81"/>
                      <a:pt x="25" y="85"/>
                    </a:cubicBezTo>
                    <a:cubicBezTo>
                      <a:pt x="21" y="89"/>
                      <a:pt x="16" y="93"/>
                      <a:pt x="13" y="98"/>
                    </a:cubicBezTo>
                    <a:cubicBezTo>
                      <a:pt x="12" y="98"/>
                      <a:pt x="13" y="98"/>
                      <a:pt x="13" y="98"/>
                    </a:cubicBezTo>
                    <a:cubicBezTo>
                      <a:pt x="14" y="98"/>
                      <a:pt x="14" y="97"/>
                      <a:pt x="14" y="97"/>
                    </a:cubicBezTo>
                    <a:cubicBezTo>
                      <a:pt x="15" y="97"/>
                      <a:pt x="15" y="97"/>
                      <a:pt x="15" y="96"/>
                    </a:cubicBezTo>
                    <a:cubicBezTo>
                      <a:pt x="18" y="93"/>
                      <a:pt x="21" y="91"/>
                      <a:pt x="25" y="88"/>
                    </a:cubicBezTo>
                    <a:cubicBezTo>
                      <a:pt x="29" y="85"/>
                      <a:pt x="32" y="81"/>
                      <a:pt x="36" y="79"/>
                    </a:cubicBezTo>
                    <a:cubicBezTo>
                      <a:pt x="39" y="76"/>
                      <a:pt x="35" y="80"/>
                      <a:pt x="34" y="81"/>
                    </a:cubicBezTo>
                    <a:cubicBezTo>
                      <a:pt x="32" y="83"/>
                      <a:pt x="30" y="85"/>
                      <a:pt x="28" y="87"/>
                    </a:cubicBezTo>
                    <a:cubicBezTo>
                      <a:pt x="25" y="90"/>
                      <a:pt x="21" y="92"/>
                      <a:pt x="19" y="95"/>
                    </a:cubicBezTo>
                    <a:cubicBezTo>
                      <a:pt x="19" y="95"/>
                      <a:pt x="19" y="96"/>
                      <a:pt x="19" y="96"/>
                    </a:cubicBezTo>
                    <a:cubicBezTo>
                      <a:pt x="23" y="93"/>
                      <a:pt x="27" y="90"/>
                      <a:pt x="31" y="88"/>
                    </a:cubicBezTo>
                    <a:cubicBezTo>
                      <a:pt x="29" y="90"/>
                      <a:pt x="27" y="92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lose/>
                    <a:moveTo>
                      <a:pt x="38" y="63"/>
                    </a:move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4"/>
                      <a:pt x="38" y="66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3" y="71"/>
                      <a:pt x="29" y="74"/>
                      <a:pt x="25" y="77"/>
                    </a:cubicBezTo>
                    <a:cubicBezTo>
                      <a:pt x="22" y="79"/>
                      <a:pt x="20" y="81"/>
                      <a:pt x="18" y="83"/>
                    </a:cubicBezTo>
                    <a:cubicBezTo>
                      <a:pt x="17" y="84"/>
                      <a:pt x="16" y="85"/>
                      <a:pt x="15" y="85"/>
                    </a:cubicBezTo>
                    <a:cubicBezTo>
                      <a:pt x="18" y="82"/>
                      <a:pt x="22" y="79"/>
                      <a:pt x="25" y="76"/>
                    </a:cubicBezTo>
                    <a:cubicBezTo>
                      <a:pt x="30" y="71"/>
                      <a:pt x="34" y="67"/>
                      <a:pt x="38" y="63"/>
                    </a:cubicBezTo>
                    <a:close/>
                    <a:moveTo>
                      <a:pt x="34" y="84"/>
                    </a:moveTo>
                    <a:cubicBezTo>
                      <a:pt x="33" y="85"/>
                      <a:pt x="33" y="85"/>
                      <a:pt x="32" y="86"/>
                    </a:cubicBezTo>
                    <a:cubicBezTo>
                      <a:pt x="29" y="88"/>
                      <a:pt x="26" y="90"/>
                      <a:pt x="23" y="92"/>
                    </a:cubicBezTo>
                    <a:cubicBezTo>
                      <a:pt x="23" y="92"/>
                      <a:pt x="19" y="95"/>
                      <a:pt x="21" y="94"/>
                    </a:cubicBezTo>
                    <a:cubicBezTo>
                      <a:pt x="22" y="92"/>
                      <a:pt x="24" y="91"/>
                      <a:pt x="25" y="90"/>
                    </a:cubicBezTo>
                    <a:cubicBezTo>
                      <a:pt x="30" y="87"/>
                      <a:pt x="34" y="82"/>
                      <a:pt x="38" y="77"/>
                    </a:cubicBezTo>
                    <a:cubicBezTo>
                      <a:pt x="39" y="77"/>
                      <a:pt x="38" y="76"/>
                      <a:pt x="38" y="77"/>
                    </a:cubicBezTo>
                    <a:cubicBezTo>
                      <a:pt x="33" y="79"/>
                      <a:pt x="30" y="83"/>
                      <a:pt x="26" y="86"/>
                    </a:cubicBezTo>
                    <a:cubicBezTo>
                      <a:pt x="23" y="88"/>
                      <a:pt x="21" y="90"/>
                      <a:pt x="18" y="92"/>
                    </a:cubicBezTo>
                    <a:cubicBezTo>
                      <a:pt x="18" y="92"/>
                      <a:pt x="18" y="92"/>
                      <a:pt x="19" y="92"/>
                    </a:cubicBezTo>
                    <a:cubicBezTo>
                      <a:pt x="21" y="90"/>
                      <a:pt x="23" y="88"/>
                      <a:pt x="26" y="85"/>
                    </a:cubicBezTo>
                    <a:cubicBezTo>
                      <a:pt x="30" y="82"/>
                      <a:pt x="34" y="77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8" y="75"/>
                      <a:pt x="38" y="78"/>
                      <a:pt x="38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7" y="82"/>
                      <a:pt x="36" y="83"/>
                      <a:pt x="34" y="84"/>
                    </a:cubicBezTo>
                    <a:close/>
                    <a:moveTo>
                      <a:pt x="38" y="68"/>
                    </a:move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71"/>
                      <a:pt x="38" y="73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28" y="78"/>
                      <a:pt x="21" y="86"/>
                      <a:pt x="12" y="93"/>
                    </a:cubicBezTo>
                    <a:cubicBezTo>
                      <a:pt x="14" y="92"/>
                      <a:pt x="16" y="89"/>
                      <a:pt x="17" y="88"/>
                    </a:cubicBezTo>
                    <a:cubicBezTo>
                      <a:pt x="20" y="86"/>
                      <a:pt x="22" y="83"/>
                      <a:pt x="25" y="81"/>
                    </a:cubicBezTo>
                    <a:cubicBezTo>
                      <a:pt x="29" y="77"/>
                      <a:pt x="34" y="72"/>
                      <a:pt x="38" y="68"/>
                    </a:cubicBezTo>
                    <a:close/>
                    <a:moveTo>
                      <a:pt x="27" y="93"/>
                    </a:moveTo>
                    <a:cubicBezTo>
                      <a:pt x="29" y="90"/>
                      <a:pt x="32" y="87"/>
                      <a:pt x="34" y="85"/>
                    </a:cubicBezTo>
                    <a:cubicBezTo>
                      <a:pt x="35" y="85"/>
                      <a:pt x="35" y="85"/>
                      <a:pt x="35" y="84"/>
                    </a:cubicBezTo>
                    <a:cubicBezTo>
                      <a:pt x="35" y="84"/>
                      <a:pt x="36" y="84"/>
                      <a:pt x="36" y="84"/>
                    </a:cubicBezTo>
                    <a:cubicBezTo>
                      <a:pt x="37" y="83"/>
                      <a:pt x="38" y="83"/>
                      <a:pt x="38" y="82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9" y="83"/>
                      <a:pt x="39" y="84"/>
                      <a:pt x="39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6" y="87"/>
                      <a:pt x="34" y="89"/>
                      <a:pt x="32" y="90"/>
                    </a:cubicBezTo>
                    <a:cubicBezTo>
                      <a:pt x="30" y="91"/>
                      <a:pt x="29" y="92"/>
                      <a:pt x="28" y="93"/>
                    </a:cubicBezTo>
                    <a:cubicBezTo>
                      <a:pt x="26" y="94"/>
                      <a:pt x="26" y="94"/>
                      <a:pt x="27" y="93"/>
                    </a:cubicBezTo>
                    <a:close/>
                    <a:moveTo>
                      <a:pt x="38" y="52"/>
                    </a:moveTo>
                    <a:cubicBezTo>
                      <a:pt x="38" y="52"/>
                      <a:pt x="38" y="52"/>
                      <a:pt x="38" y="51"/>
                    </a:cubicBezTo>
                    <a:cubicBezTo>
                      <a:pt x="38" y="53"/>
                      <a:pt x="38" y="54"/>
                      <a:pt x="38" y="56"/>
                    </a:cubicBezTo>
                    <a:cubicBezTo>
                      <a:pt x="38" y="58"/>
                      <a:pt x="38" y="60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36" y="63"/>
                      <a:pt x="36" y="63"/>
                      <a:pt x="36" y="64"/>
                    </a:cubicBezTo>
                    <a:cubicBezTo>
                      <a:pt x="31" y="67"/>
                      <a:pt x="27" y="71"/>
                      <a:pt x="22" y="74"/>
                    </a:cubicBezTo>
                    <a:cubicBezTo>
                      <a:pt x="20" y="75"/>
                      <a:pt x="18" y="77"/>
                      <a:pt x="16" y="78"/>
                    </a:cubicBezTo>
                    <a:cubicBezTo>
                      <a:pt x="19" y="76"/>
                      <a:pt x="21" y="73"/>
                      <a:pt x="24" y="71"/>
                    </a:cubicBezTo>
                    <a:cubicBezTo>
                      <a:pt x="29" y="67"/>
                      <a:pt x="32" y="61"/>
                      <a:pt x="38" y="57"/>
                    </a:cubicBezTo>
                    <a:cubicBezTo>
                      <a:pt x="39" y="57"/>
                      <a:pt x="38" y="57"/>
                      <a:pt x="38" y="57"/>
                    </a:cubicBezTo>
                    <a:cubicBezTo>
                      <a:pt x="32" y="60"/>
                      <a:pt x="28" y="65"/>
                      <a:pt x="23" y="68"/>
                    </a:cubicBezTo>
                    <a:cubicBezTo>
                      <a:pt x="21" y="70"/>
                      <a:pt x="19" y="72"/>
                      <a:pt x="17" y="73"/>
                    </a:cubicBezTo>
                    <a:cubicBezTo>
                      <a:pt x="15" y="75"/>
                      <a:pt x="10" y="77"/>
                      <a:pt x="9" y="78"/>
                    </a:cubicBezTo>
                    <a:cubicBezTo>
                      <a:pt x="14" y="73"/>
                      <a:pt x="19" y="69"/>
                      <a:pt x="23" y="64"/>
                    </a:cubicBezTo>
                    <a:cubicBezTo>
                      <a:pt x="26" y="62"/>
                      <a:pt x="29" y="60"/>
                      <a:pt x="31" y="57"/>
                    </a:cubicBezTo>
                    <a:cubicBezTo>
                      <a:pt x="33" y="56"/>
                      <a:pt x="34" y="55"/>
                      <a:pt x="35" y="54"/>
                    </a:cubicBezTo>
                    <a:cubicBezTo>
                      <a:pt x="36" y="53"/>
                      <a:pt x="37" y="53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lose/>
                    <a:moveTo>
                      <a:pt x="8" y="80"/>
                    </a:moveTo>
                    <a:cubicBezTo>
                      <a:pt x="14" y="77"/>
                      <a:pt x="19" y="72"/>
                      <a:pt x="25" y="68"/>
                    </a:cubicBezTo>
                    <a:cubicBezTo>
                      <a:pt x="26" y="67"/>
                      <a:pt x="27" y="66"/>
                      <a:pt x="28" y="65"/>
                    </a:cubicBezTo>
                    <a:cubicBezTo>
                      <a:pt x="26" y="67"/>
                      <a:pt x="24" y="69"/>
                      <a:pt x="22" y="71"/>
                    </a:cubicBezTo>
                    <a:cubicBezTo>
                      <a:pt x="17" y="75"/>
                      <a:pt x="14" y="80"/>
                      <a:pt x="9" y="84"/>
                    </a:cubicBezTo>
                    <a:cubicBezTo>
                      <a:pt x="9" y="83"/>
                      <a:pt x="9" y="81"/>
                      <a:pt x="8" y="80"/>
                    </a:cubicBezTo>
                    <a:close/>
                    <a:moveTo>
                      <a:pt x="21" y="75"/>
                    </a:moveTo>
                    <a:cubicBezTo>
                      <a:pt x="25" y="73"/>
                      <a:pt x="29" y="70"/>
                      <a:pt x="33" y="67"/>
                    </a:cubicBezTo>
                    <a:cubicBezTo>
                      <a:pt x="32" y="67"/>
                      <a:pt x="32" y="67"/>
                      <a:pt x="32" y="68"/>
                    </a:cubicBezTo>
                    <a:cubicBezTo>
                      <a:pt x="30" y="70"/>
                      <a:pt x="27" y="73"/>
                      <a:pt x="25" y="75"/>
                    </a:cubicBezTo>
                    <a:cubicBezTo>
                      <a:pt x="20" y="80"/>
                      <a:pt x="15" y="84"/>
                      <a:pt x="11" y="89"/>
                    </a:cubicBezTo>
                    <a:cubicBezTo>
                      <a:pt x="10" y="89"/>
                      <a:pt x="11" y="90"/>
                      <a:pt x="11" y="89"/>
                    </a:cubicBezTo>
                    <a:cubicBezTo>
                      <a:pt x="16" y="85"/>
                      <a:pt x="20" y="82"/>
                      <a:pt x="25" y="78"/>
                    </a:cubicBezTo>
                    <a:cubicBezTo>
                      <a:pt x="28" y="76"/>
                      <a:pt x="31" y="74"/>
                      <a:pt x="34" y="71"/>
                    </a:cubicBezTo>
                    <a:cubicBezTo>
                      <a:pt x="30" y="75"/>
                      <a:pt x="26" y="79"/>
                      <a:pt x="22" y="83"/>
                    </a:cubicBezTo>
                    <a:cubicBezTo>
                      <a:pt x="18" y="86"/>
                      <a:pt x="14" y="90"/>
                      <a:pt x="11" y="94"/>
                    </a:cubicBezTo>
                    <a:cubicBezTo>
                      <a:pt x="11" y="91"/>
                      <a:pt x="10" y="88"/>
                      <a:pt x="9" y="85"/>
                    </a:cubicBezTo>
                    <a:cubicBezTo>
                      <a:pt x="14" y="82"/>
                      <a:pt x="17" y="78"/>
                      <a:pt x="21" y="75"/>
                    </a:cubicBezTo>
                    <a:close/>
                    <a:moveTo>
                      <a:pt x="13" y="102"/>
                    </a:moveTo>
                    <a:cubicBezTo>
                      <a:pt x="20" y="97"/>
                      <a:pt x="31" y="96"/>
                      <a:pt x="39" y="100"/>
                    </a:cubicBezTo>
                    <a:cubicBezTo>
                      <a:pt x="39" y="101"/>
                      <a:pt x="39" y="102"/>
                      <a:pt x="39" y="103"/>
                    </a:cubicBezTo>
                    <a:cubicBezTo>
                      <a:pt x="31" y="99"/>
                      <a:pt x="22" y="102"/>
                      <a:pt x="14" y="106"/>
                    </a:cubicBezTo>
                    <a:cubicBezTo>
                      <a:pt x="14" y="105"/>
                      <a:pt x="13" y="103"/>
                      <a:pt x="13" y="102"/>
                    </a:cubicBezTo>
                    <a:close/>
                    <a:moveTo>
                      <a:pt x="39" y="137"/>
                    </a:moveTo>
                    <a:cubicBezTo>
                      <a:pt x="34" y="139"/>
                      <a:pt x="30" y="143"/>
                      <a:pt x="25" y="146"/>
                    </a:cubicBezTo>
                    <a:cubicBezTo>
                      <a:pt x="30" y="142"/>
                      <a:pt x="34" y="137"/>
                      <a:pt x="40" y="135"/>
                    </a:cubicBezTo>
                    <a:cubicBezTo>
                      <a:pt x="40" y="137"/>
                      <a:pt x="40" y="139"/>
                      <a:pt x="41" y="14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2"/>
                      <a:pt x="34" y="144"/>
                      <a:pt x="30" y="146"/>
                    </a:cubicBezTo>
                    <a:cubicBezTo>
                      <a:pt x="31" y="146"/>
                      <a:pt x="31" y="146"/>
                      <a:pt x="32" y="145"/>
                    </a:cubicBezTo>
                    <a:cubicBezTo>
                      <a:pt x="34" y="143"/>
                      <a:pt x="37" y="141"/>
                      <a:pt x="40" y="138"/>
                    </a:cubicBezTo>
                    <a:cubicBezTo>
                      <a:pt x="40" y="137"/>
                      <a:pt x="40" y="137"/>
                      <a:pt x="39" y="137"/>
                    </a:cubicBezTo>
                    <a:close/>
                    <a:moveTo>
                      <a:pt x="40" y="130"/>
                    </a:moveTo>
                    <a:cubicBezTo>
                      <a:pt x="40" y="130"/>
                      <a:pt x="40" y="130"/>
                      <a:pt x="39" y="130"/>
                    </a:cubicBezTo>
                    <a:cubicBezTo>
                      <a:pt x="37" y="131"/>
                      <a:pt x="34" y="133"/>
                      <a:pt x="32" y="134"/>
                    </a:cubicBezTo>
                    <a:cubicBezTo>
                      <a:pt x="30" y="135"/>
                      <a:pt x="29" y="136"/>
                      <a:pt x="28" y="136"/>
                    </a:cubicBezTo>
                    <a:cubicBezTo>
                      <a:pt x="28" y="136"/>
                      <a:pt x="21" y="140"/>
                      <a:pt x="25" y="137"/>
                    </a:cubicBezTo>
                    <a:cubicBezTo>
                      <a:pt x="30" y="134"/>
                      <a:pt x="36" y="131"/>
                      <a:pt x="40" y="126"/>
                    </a:cubicBezTo>
                    <a:cubicBezTo>
                      <a:pt x="40" y="126"/>
                      <a:pt x="40" y="125"/>
                      <a:pt x="39" y="126"/>
                    </a:cubicBezTo>
                    <a:cubicBezTo>
                      <a:pt x="33" y="128"/>
                      <a:pt x="28" y="132"/>
                      <a:pt x="22" y="134"/>
                    </a:cubicBezTo>
                    <a:cubicBezTo>
                      <a:pt x="27" y="132"/>
                      <a:pt x="33" y="126"/>
                      <a:pt x="38" y="123"/>
                    </a:cubicBezTo>
                    <a:cubicBezTo>
                      <a:pt x="39" y="123"/>
                      <a:pt x="39" y="123"/>
                      <a:pt x="40" y="122"/>
                    </a:cubicBezTo>
                    <a:cubicBezTo>
                      <a:pt x="40" y="122"/>
                      <a:pt x="40" y="122"/>
                      <a:pt x="40" y="122"/>
                    </a:cubicBezTo>
                    <a:cubicBezTo>
                      <a:pt x="40" y="126"/>
                      <a:pt x="40" y="130"/>
                      <a:pt x="40" y="134"/>
                    </a:cubicBezTo>
                    <a:cubicBezTo>
                      <a:pt x="35" y="135"/>
                      <a:pt x="28" y="138"/>
                      <a:pt x="25" y="141"/>
                    </a:cubicBezTo>
                    <a:cubicBezTo>
                      <a:pt x="30" y="137"/>
                      <a:pt x="35" y="134"/>
                      <a:pt x="40" y="130"/>
                    </a:cubicBezTo>
                    <a:close/>
                    <a:moveTo>
                      <a:pt x="38" y="122"/>
                    </a:moveTo>
                    <a:cubicBezTo>
                      <a:pt x="37" y="123"/>
                      <a:pt x="36" y="124"/>
                      <a:pt x="35" y="124"/>
                    </a:cubicBezTo>
                    <a:cubicBezTo>
                      <a:pt x="33" y="125"/>
                      <a:pt x="32" y="126"/>
                      <a:pt x="30" y="127"/>
                    </a:cubicBezTo>
                    <a:cubicBezTo>
                      <a:pt x="29" y="127"/>
                      <a:pt x="27" y="128"/>
                      <a:pt x="26" y="129"/>
                    </a:cubicBezTo>
                    <a:cubicBezTo>
                      <a:pt x="25" y="129"/>
                      <a:pt x="18" y="133"/>
                      <a:pt x="22" y="131"/>
                    </a:cubicBezTo>
                    <a:cubicBezTo>
                      <a:pt x="28" y="127"/>
                      <a:pt x="33" y="122"/>
                      <a:pt x="39" y="118"/>
                    </a:cubicBezTo>
                    <a:cubicBezTo>
                      <a:pt x="40" y="118"/>
                      <a:pt x="39" y="118"/>
                      <a:pt x="39" y="118"/>
                    </a:cubicBezTo>
                    <a:cubicBezTo>
                      <a:pt x="36" y="119"/>
                      <a:pt x="33" y="120"/>
                      <a:pt x="30" y="122"/>
                    </a:cubicBezTo>
                    <a:cubicBezTo>
                      <a:pt x="28" y="123"/>
                      <a:pt x="26" y="124"/>
                      <a:pt x="24" y="125"/>
                    </a:cubicBezTo>
                    <a:cubicBezTo>
                      <a:pt x="23" y="125"/>
                      <a:pt x="17" y="129"/>
                      <a:pt x="20" y="126"/>
                    </a:cubicBezTo>
                    <a:cubicBezTo>
                      <a:pt x="23" y="123"/>
                      <a:pt x="27" y="121"/>
                      <a:pt x="31" y="119"/>
                    </a:cubicBezTo>
                    <a:cubicBezTo>
                      <a:pt x="34" y="117"/>
                      <a:pt x="37" y="115"/>
                      <a:pt x="39" y="113"/>
                    </a:cubicBezTo>
                    <a:cubicBezTo>
                      <a:pt x="40" y="114"/>
                      <a:pt x="40" y="115"/>
                      <a:pt x="40" y="117"/>
                    </a:cubicBezTo>
                    <a:cubicBezTo>
                      <a:pt x="40" y="118"/>
                      <a:pt x="40" y="120"/>
                      <a:pt x="40" y="122"/>
                    </a:cubicBezTo>
                    <a:cubicBezTo>
                      <a:pt x="40" y="122"/>
                      <a:pt x="40" y="122"/>
                      <a:pt x="39" y="122"/>
                    </a:cubicBezTo>
                    <a:cubicBezTo>
                      <a:pt x="39" y="122"/>
                      <a:pt x="38" y="122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lose/>
                    <a:moveTo>
                      <a:pt x="27" y="116"/>
                    </a:moveTo>
                    <a:cubicBezTo>
                      <a:pt x="31" y="113"/>
                      <a:pt x="34" y="111"/>
                      <a:pt x="37" y="108"/>
                    </a:cubicBezTo>
                    <a:cubicBezTo>
                      <a:pt x="38" y="107"/>
                      <a:pt x="37" y="107"/>
                      <a:pt x="37" y="107"/>
                    </a:cubicBezTo>
                    <a:cubicBezTo>
                      <a:pt x="30" y="111"/>
                      <a:pt x="24" y="115"/>
                      <a:pt x="17" y="118"/>
                    </a:cubicBezTo>
                    <a:cubicBezTo>
                      <a:pt x="20" y="117"/>
                      <a:pt x="23" y="114"/>
                      <a:pt x="26" y="112"/>
                    </a:cubicBezTo>
                    <a:cubicBezTo>
                      <a:pt x="29" y="110"/>
                      <a:pt x="32" y="107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7" y="105"/>
                      <a:pt x="38" y="106"/>
                      <a:pt x="39" y="107"/>
                    </a:cubicBezTo>
                    <a:cubicBezTo>
                      <a:pt x="39" y="108"/>
                      <a:pt x="39" y="110"/>
                      <a:pt x="39" y="111"/>
                    </a:cubicBezTo>
                    <a:cubicBezTo>
                      <a:pt x="33" y="114"/>
                      <a:pt x="27" y="120"/>
                      <a:pt x="20" y="122"/>
                    </a:cubicBezTo>
                    <a:cubicBezTo>
                      <a:pt x="16" y="124"/>
                      <a:pt x="23" y="120"/>
                      <a:pt x="22" y="120"/>
                    </a:cubicBezTo>
                    <a:cubicBezTo>
                      <a:pt x="24" y="118"/>
                      <a:pt x="26" y="117"/>
                      <a:pt x="27" y="116"/>
                    </a:cubicBezTo>
                    <a:close/>
                    <a:moveTo>
                      <a:pt x="34" y="104"/>
                    </a:moveTo>
                    <a:cubicBezTo>
                      <a:pt x="28" y="107"/>
                      <a:pt x="23" y="111"/>
                      <a:pt x="18" y="114"/>
                    </a:cubicBezTo>
                    <a:cubicBezTo>
                      <a:pt x="16" y="116"/>
                      <a:pt x="16" y="115"/>
                      <a:pt x="17" y="114"/>
                    </a:cubicBezTo>
                    <a:cubicBezTo>
                      <a:pt x="19" y="112"/>
                      <a:pt x="21" y="111"/>
                      <a:pt x="23" y="109"/>
                    </a:cubicBezTo>
                    <a:cubicBezTo>
                      <a:pt x="25" y="107"/>
                      <a:pt x="28" y="106"/>
                      <a:pt x="30" y="104"/>
                    </a:cubicBezTo>
                    <a:cubicBezTo>
                      <a:pt x="32" y="104"/>
                      <a:pt x="33" y="104"/>
                      <a:pt x="34" y="104"/>
                    </a:cubicBezTo>
                    <a:close/>
                    <a:moveTo>
                      <a:pt x="26" y="106"/>
                    </a:moveTo>
                    <a:cubicBezTo>
                      <a:pt x="25" y="108"/>
                      <a:pt x="23" y="108"/>
                      <a:pt x="21" y="110"/>
                    </a:cubicBezTo>
                    <a:cubicBezTo>
                      <a:pt x="19" y="111"/>
                      <a:pt x="18" y="113"/>
                      <a:pt x="16" y="115"/>
                    </a:cubicBezTo>
                    <a:cubicBezTo>
                      <a:pt x="16" y="114"/>
                      <a:pt x="16" y="113"/>
                      <a:pt x="15" y="113"/>
                    </a:cubicBezTo>
                    <a:cubicBezTo>
                      <a:pt x="15" y="113"/>
                      <a:pt x="15" y="113"/>
                      <a:pt x="16" y="113"/>
                    </a:cubicBezTo>
                    <a:cubicBezTo>
                      <a:pt x="18" y="111"/>
                      <a:pt x="20" y="109"/>
                      <a:pt x="23" y="107"/>
                    </a:cubicBezTo>
                    <a:cubicBezTo>
                      <a:pt x="24" y="106"/>
                      <a:pt x="32" y="102"/>
                      <a:pt x="26" y="106"/>
                    </a:cubicBezTo>
                    <a:close/>
                    <a:moveTo>
                      <a:pt x="16" y="116"/>
                    </a:moveTo>
                    <a:cubicBezTo>
                      <a:pt x="19" y="115"/>
                      <a:pt x="22" y="112"/>
                      <a:pt x="24" y="111"/>
                    </a:cubicBezTo>
                    <a:cubicBezTo>
                      <a:pt x="27" y="109"/>
                      <a:pt x="31" y="107"/>
                      <a:pt x="34" y="106"/>
                    </a:cubicBezTo>
                    <a:cubicBezTo>
                      <a:pt x="28" y="108"/>
                      <a:pt x="22" y="113"/>
                      <a:pt x="17" y="118"/>
                    </a:cubicBezTo>
                    <a:cubicBezTo>
                      <a:pt x="17" y="117"/>
                      <a:pt x="16" y="117"/>
                      <a:pt x="16" y="116"/>
                    </a:cubicBezTo>
                    <a:close/>
                    <a:moveTo>
                      <a:pt x="17" y="119"/>
                    </a:moveTo>
                    <a:cubicBezTo>
                      <a:pt x="24" y="117"/>
                      <a:pt x="29" y="112"/>
                      <a:pt x="36" y="108"/>
                    </a:cubicBezTo>
                    <a:cubicBezTo>
                      <a:pt x="32" y="110"/>
                      <a:pt x="29" y="114"/>
                      <a:pt x="26" y="116"/>
                    </a:cubicBezTo>
                    <a:cubicBezTo>
                      <a:pt x="23" y="118"/>
                      <a:pt x="20" y="120"/>
                      <a:pt x="18" y="122"/>
                    </a:cubicBezTo>
                    <a:cubicBezTo>
                      <a:pt x="18" y="121"/>
                      <a:pt x="17" y="120"/>
                      <a:pt x="17" y="119"/>
                    </a:cubicBezTo>
                    <a:close/>
                    <a:moveTo>
                      <a:pt x="38" y="113"/>
                    </a:moveTo>
                    <a:cubicBezTo>
                      <a:pt x="41" y="111"/>
                      <a:pt x="34" y="116"/>
                      <a:pt x="33" y="116"/>
                    </a:cubicBezTo>
                    <a:cubicBezTo>
                      <a:pt x="31" y="118"/>
                      <a:pt x="29" y="120"/>
                      <a:pt x="26" y="121"/>
                    </a:cubicBezTo>
                    <a:cubicBezTo>
                      <a:pt x="24" y="122"/>
                      <a:pt x="21" y="124"/>
                      <a:pt x="19" y="126"/>
                    </a:cubicBezTo>
                    <a:cubicBezTo>
                      <a:pt x="19" y="125"/>
                      <a:pt x="18" y="124"/>
                      <a:pt x="18" y="124"/>
                    </a:cubicBezTo>
                    <a:cubicBezTo>
                      <a:pt x="25" y="121"/>
                      <a:pt x="31" y="116"/>
                      <a:pt x="38" y="113"/>
                    </a:cubicBezTo>
                    <a:close/>
                    <a:moveTo>
                      <a:pt x="19" y="128"/>
                    </a:moveTo>
                    <a:cubicBezTo>
                      <a:pt x="25" y="125"/>
                      <a:pt x="32" y="122"/>
                      <a:pt x="37" y="119"/>
                    </a:cubicBezTo>
                    <a:cubicBezTo>
                      <a:pt x="31" y="122"/>
                      <a:pt x="26" y="127"/>
                      <a:pt x="20" y="131"/>
                    </a:cubicBezTo>
                    <a:cubicBezTo>
                      <a:pt x="20" y="130"/>
                      <a:pt x="19" y="129"/>
                      <a:pt x="19" y="128"/>
                    </a:cubicBezTo>
                    <a:close/>
                    <a:moveTo>
                      <a:pt x="28" y="157"/>
                    </a:moveTo>
                    <a:cubicBezTo>
                      <a:pt x="30" y="156"/>
                      <a:pt x="31" y="155"/>
                      <a:pt x="33" y="154"/>
                    </a:cubicBezTo>
                    <a:cubicBezTo>
                      <a:pt x="34" y="154"/>
                      <a:pt x="36" y="153"/>
                      <a:pt x="37" y="153"/>
                    </a:cubicBezTo>
                    <a:cubicBezTo>
                      <a:pt x="34" y="155"/>
                      <a:pt x="31" y="157"/>
                      <a:pt x="29" y="159"/>
                    </a:cubicBezTo>
                    <a:cubicBezTo>
                      <a:pt x="29" y="159"/>
                      <a:pt x="28" y="158"/>
                      <a:pt x="28" y="157"/>
                    </a:cubicBezTo>
                    <a:close/>
                    <a:moveTo>
                      <a:pt x="36" y="160"/>
                    </a:moveTo>
                    <a:cubicBezTo>
                      <a:pt x="35" y="161"/>
                      <a:pt x="30" y="164"/>
                      <a:pt x="33" y="162"/>
                    </a:cubicBezTo>
                    <a:cubicBezTo>
                      <a:pt x="36" y="159"/>
                      <a:pt x="38" y="157"/>
                      <a:pt x="41" y="154"/>
                    </a:cubicBezTo>
                    <a:cubicBezTo>
                      <a:pt x="41" y="154"/>
                      <a:pt x="41" y="153"/>
                      <a:pt x="41" y="154"/>
                    </a:cubicBezTo>
                    <a:cubicBezTo>
                      <a:pt x="38" y="155"/>
                      <a:pt x="32" y="157"/>
                      <a:pt x="29" y="159"/>
                    </a:cubicBezTo>
                    <a:cubicBezTo>
                      <a:pt x="32" y="156"/>
                      <a:pt x="37" y="154"/>
                      <a:pt x="40" y="151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6" y="152"/>
                      <a:pt x="32" y="154"/>
                      <a:pt x="29" y="156"/>
                    </a:cubicBezTo>
                    <a:cubicBezTo>
                      <a:pt x="33" y="154"/>
                      <a:pt x="37" y="150"/>
                      <a:pt x="41" y="147"/>
                    </a:cubicBezTo>
                    <a:cubicBezTo>
                      <a:pt x="41" y="147"/>
                      <a:pt x="41" y="146"/>
                      <a:pt x="40" y="146"/>
                    </a:cubicBezTo>
                    <a:cubicBezTo>
                      <a:pt x="38" y="147"/>
                      <a:pt x="36" y="149"/>
                      <a:pt x="33" y="150"/>
                    </a:cubicBezTo>
                    <a:cubicBezTo>
                      <a:pt x="32" y="151"/>
                      <a:pt x="29" y="152"/>
                      <a:pt x="28" y="153"/>
                    </a:cubicBezTo>
                    <a:cubicBezTo>
                      <a:pt x="31" y="149"/>
                      <a:pt x="36" y="145"/>
                      <a:pt x="41" y="141"/>
                    </a:cubicBezTo>
                    <a:cubicBezTo>
                      <a:pt x="41" y="147"/>
                      <a:pt x="41" y="152"/>
                      <a:pt x="42" y="157"/>
                    </a:cubicBezTo>
                    <a:cubicBezTo>
                      <a:pt x="42" y="157"/>
                      <a:pt x="41" y="157"/>
                      <a:pt x="41" y="157"/>
                    </a:cubicBezTo>
                    <a:cubicBezTo>
                      <a:pt x="39" y="158"/>
                      <a:pt x="38" y="159"/>
                      <a:pt x="36" y="160"/>
                    </a:cubicBezTo>
                    <a:close/>
                    <a:moveTo>
                      <a:pt x="26" y="95"/>
                    </a:moveTo>
                    <a:cubicBezTo>
                      <a:pt x="29" y="93"/>
                      <a:pt x="32" y="91"/>
                      <a:pt x="35" y="89"/>
                    </a:cubicBezTo>
                    <a:cubicBezTo>
                      <a:pt x="36" y="88"/>
                      <a:pt x="39" y="85"/>
                      <a:pt x="36" y="88"/>
                    </a:cubicBezTo>
                    <a:cubicBezTo>
                      <a:pt x="34" y="90"/>
                      <a:pt x="32" y="92"/>
                      <a:pt x="30" y="93"/>
                    </a:cubicBezTo>
                    <a:cubicBezTo>
                      <a:pt x="30" y="93"/>
                      <a:pt x="31" y="94"/>
                      <a:pt x="31" y="94"/>
                    </a:cubicBezTo>
                    <a:cubicBezTo>
                      <a:pt x="33" y="93"/>
                      <a:pt x="35" y="92"/>
                      <a:pt x="37" y="91"/>
                    </a:cubicBezTo>
                    <a:cubicBezTo>
                      <a:pt x="36" y="91"/>
                      <a:pt x="35" y="93"/>
                      <a:pt x="34" y="94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6" y="94"/>
                      <a:pt x="39" y="92"/>
                      <a:pt x="37" y="95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38" y="95"/>
                      <a:pt x="38" y="94"/>
                      <a:pt x="39" y="93"/>
                    </a:cubicBezTo>
                    <a:cubicBezTo>
                      <a:pt x="39" y="94"/>
                      <a:pt x="39" y="96"/>
                      <a:pt x="39" y="97"/>
                    </a:cubicBezTo>
                    <a:cubicBezTo>
                      <a:pt x="35" y="95"/>
                      <a:pt x="31" y="95"/>
                      <a:pt x="26" y="95"/>
                    </a:cubicBezTo>
                    <a:close/>
                    <a:moveTo>
                      <a:pt x="39" y="50"/>
                    </a:moveTo>
                    <a:cubicBezTo>
                      <a:pt x="37" y="51"/>
                      <a:pt x="36" y="52"/>
                      <a:pt x="35" y="53"/>
                    </a:cubicBezTo>
                    <a:cubicBezTo>
                      <a:pt x="31" y="56"/>
                      <a:pt x="27" y="59"/>
                      <a:pt x="23" y="61"/>
                    </a:cubicBezTo>
                    <a:cubicBezTo>
                      <a:pt x="20" y="63"/>
                      <a:pt x="18" y="65"/>
                      <a:pt x="15" y="68"/>
                    </a:cubicBezTo>
                    <a:cubicBezTo>
                      <a:pt x="14" y="69"/>
                      <a:pt x="12" y="70"/>
                      <a:pt x="10" y="71"/>
                    </a:cubicBezTo>
                    <a:cubicBezTo>
                      <a:pt x="9" y="72"/>
                      <a:pt x="9" y="72"/>
                      <a:pt x="8" y="73"/>
                    </a:cubicBezTo>
                    <a:cubicBezTo>
                      <a:pt x="8" y="72"/>
                      <a:pt x="9" y="72"/>
                      <a:pt x="10" y="71"/>
                    </a:cubicBezTo>
                    <a:cubicBezTo>
                      <a:pt x="14" y="67"/>
                      <a:pt x="18" y="61"/>
                      <a:pt x="23" y="57"/>
                    </a:cubicBezTo>
                    <a:cubicBezTo>
                      <a:pt x="29" y="53"/>
                      <a:pt x="33" y="47"/>
                      <a:pt x="39" y="42"/>
                    </a:cubicBezTo>
                    <a:cubicBezTo>
                      <a:pt x="39" y="45"/>
                      <a:pt x="39" y="48"/>
                      <a:pt x="39" y="50"/>
                    </a:cubicBezTo>
                    <a:close/>
                    <a:moveTo>
                      <a:pt x="38" y="35"/>
                    </a:moveTo>
                    <a:cubicBezTo>
                      <a:pt x="32" y="39"/>
                      <a:pt x="27" y="43"/>
                      <a:pt x="22" y="48"/>
                    </a:cubicBezTo>
                    <a:cubicBezTo>
                      <a:pt x="17" y="53"/>
                      <a:pt x="10" y="58"/>
                      <a:pt x="6" y="62"/>
                    </a:cubicBezTo>
                    <a:cubicBezTo>
                      <a:pt x="11" y="57"/>
                      <a:pt x="16" y="50"/>
                      <a:pt x="22" y="45"/>
                    </a:cubicBezTo>
                    <a:cubicBezTo>
                      <a:pt x="27" y="40"/>
                      <a:pt x="33" y="36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2"/>
                      <a:pt x="38" y="34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lose/>
                    <a:moveTo>
                      <a:pt x="37" y="30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31" y="33"/>
                      <a:pt x="27" y="39"/>
                      <a:pt x="22" y="43"/>
                    </a:cubicBezTo>
                    <a:cubicBezTo>
                      <a:pt x="19" y="44"/>
                      <a:pt x="18" y="46"/>
                      <a:pt x="16" y="48"/>
                    </a:cubicBezTo>
                    <a:cubicBezTo>
                      <a:pt x="17" y="47"/>
                      <a:pt x="18" y="45"/>
                      <a:pt x="19" y="44"/>
                    </a:cubicBezTo>
                    <a:cubicBezTo>
                      <a:pt x="21" y="41"/>
                      <a:pt x="25" y="39"/>
                      <a:pt x="28" y="36"/>
                    </a:cubicBezTo>
                    <a:cubicBezTo>
                      <a:pt x="31" y="33"/>
                      <a:pt x="34" y="30"/>
                      <a:pt x="37" y="27"/>
                    </a:cubicBezTo>
                    <a:cubicBezTo>
                      <a:pt x="37" y="28"/>
                      <a:pt x="37" y="29"/>
                      <a:pt x="37" y="30"/>
                    </a:cubicBezTo>
                    <a:close/>
                    <a:moveTo>
                      <a:pt x="26" y="35"/>
                    </a:moveTo>
                    <a:cubicBezTo>
                      <a:pt x="22" y="39"/>
                      <a:pt x="17" y="42"/>
                      <a:pt x="13" y="46"/>
                    </a:cubicBezTo>
                    <a:cubicBezTo>
                      <a:pt x="14" y="44"/>
                      <a:pt x="16" y="42"/>
                      <a:pt x="18" y="41"/>
                    </a:cubicBezTo>
                    <a:cubicBezTo>
                      <a:pt x="23" y="36"/>
                      <a:pt x="28" y="30"/>
                      <a:pt x="33" y="24"/>
                    </a:cubicBezTo>
                    <a:cubicBezTo>
                      <a:pt x="33" y="24"/>
                      <a:pt x="33" y="24"/>
                      <a:pt x="32" y="24"/>
                    </a:cubicBezTo>
                    <a:cubicBezTo>
                      <a:pt x="27" y="27"/>
                      <a:pt x="22" y="31"/>
                      <a:pt x="17" y="35"/>
                    </a:cubicBezTo>
                    <a:cubicBezTo>
                      <a:pt x="15" y="37"/>
                      <a:pt x="13" y="39"/>
                      <a:pt x="10" y="41"/>
                    </a:cubicBezTo>
                    <a:cubicBezTo>
                      <a:pt x="9" y="42"/>
                      <a:pt x="7" y="43"/>
                      <a:pt x="6" y="45"/>
                    </a:cubicBezTo>
                    <a:cubicBezTo>
                      <a:pt x="2" y="47"/>
                      <a:pt x="6" y="44"/>
                      <a:pt x="7" y="44"/>
                    </a:cubicBezTo>
                    <a:cubicBezTo>
                      <a:pt x="11" y="39"/>
                      <a:pt x="17" y="34"/>
                      <a:pt x="22" y="31"/>
                    </a:cubicBezTo>
                    <a:cubicBezTo>
                      <a:pt x="26" y="28"/>
                      <a:pt x="31" y="25"/>
                      <a:pt x="33" y="20"/>
                    </a:cubicBezTo>
                    <a:cubicBezTo>
                      <a:pt x="34" y="20"/>
                      <a:pt x="33" y="19"/>
                      <a:pt x="33" y="20"/>
                    </a:cubicBezTo>
                    <a:cubicBezTo>
                      <a:pt x="29" y="23"/>
                      <a:pt x="23" y="26"/>
                      <a:pt x="19" y="29"/>
                    </a:cubicBezTo>
                    <a:cubicBezTo>
                      <a:pt x="16" y="31"/>
                      <a:pt x="14" y="34"/>
                      <a:pt x="11" y="36"/>
                    </a:cubicBezTo>
                    <a:cubicBezTo>
                      <a:pt x="10" y="37"/>
                      <a:pt x="9" y="38"/>
                      <a:pt x="7" y="39"/>
                    </a:cubicBezTo>
                    <a:cubicBezTo>
                      <a:pt x="8" y="39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8" y="37"/>
                      <a:pt x="13" y="33"/>
                      <a:pt x="17" y="29"/>
                    </a:cubicBezTo>
                    <a:cubicBezTo>
                      <a:pt x="22" y="24"/>
                      <a:pt x="27" y="20"/>
                      <a:pt x="32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4" y="19"/>
                      <a:pt x="36" y="22"/>
                      <a:pt x="36" y="26"/>
                    </a:cubicBezTo>
                    <a:cubicBezTo>
                      <a:pt x="32" y="28"/>
                      <a:pt x="29" y="32"/>
                      <a:pt x="26" y="35"/>
                    </a:cubicBezTo>
                    <a:close/>
                    <a:moveTo>
                      <a:pt x="13" y="32"/>
                    </a:moveTo>
                    <a:cubicBezTo>
                      <a:pt x="10" y="35"/>
                      <a:pt x="7" y="38"/>
                      <a:pt x="4" y="41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8" y="35"/>
                      <a:pt x="12" y="32"/>
                      <a:pt x="17" y="28"/>
                    </a:cubicBezTo>
                    <a:cubicBezTo>
                      <a:pt x="15" y="29"/>
                      <a:pt x="14" y="30"/>
                      <a:pt x="13" y="32"/>
                    </a:cubicBezTo>
                    <a:close/>
                    <a:moveTo>
                      <a:pt x="3" y="32"/>
                    </a:moveTo>
                    <a:cubicBezTo>
                      <a:pt x="8" y="29"/>
                      <a:pt x="13" y="26"/>
                      <a:pt x="18" y="22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15" y="25"/>
                      <a:pt x="8" y="30"/>
                      <a:pt x="3" y="36"/>
                    </a:cubicBezTo>
                    <a:cubicBezTo>
                      <a:pt x="3" y="35"/>
                      <a:pt x="3" y="34"/>
                      <a:pt x="3" y="32"/>
                    </a:cubicBezTo>
                    <a:close/>
                    <a:moveTo>
                      <a:pt x="4" y="27"/>
                    </a:moveTo>
                    <a:cubicBezTo>
                      <a:pt x="7" y="25"/>
                      <a:pt x="10" y="22"/>
                      <a:pt x="13" y="20"/>
                    </a:cubicBezTo>
                    <a:cubicBezTo>
                      <a:pt x="16" y="18"/>
                      <a:pt x="18" y="16"/>
                      <a:pt x="21" y="14"/>
                    </a:cubicBezTo>
                    <a:cubicBezTo>
                      <a:pt x="21" y="13"/>
                      <a:pt x="22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19" y="16"/>
                      <a:pt x="15" y="20"/>
                      <a:pt x="11" y="24"/>
                    </a:cubicBezTo>
                    <a:cubicBezTo>
                      <a:pt x="9" y="26"/>
                      <a:pt x="6" y="28"/>
                      <a:pt x="3" y="31"/>
                    </a:cubicBezTo>
                    <a:cubicBezTo>
                      <a:pt x="4" y="30"/>
                      <a:pt x="4" y="28"/>
                      <a:pt x="4" y="27"/>
                    </a:cubicBezTo>
                    <a:close/>
                    <a:moveTo>
                      <a:pt x="4" y="23"/>
                    </a:moveTo>
                    <a:cubicBezTo>
                      <a:pt x="6" y="22"/>
                      <a:pt x="8" y="21"/>
                      <a:pt x="9" y="20"/>
                    </a:cubicBezTo>
                    <a:cubicBezTo>
                      <a:pt x="7" y="21"/>
                      <a:pt x="6" y="23"/>
                      <a:pt x="4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3"/>
                    </a:cubicBezTo>
                    <a:close/>
                    <a:moveTo>
                      <a:pt x="6" y="18"/>
                    </a:moveTo>
                    <a:cubicBezTo>
                      <a:pt x="7" y="16"/>
                      <a:pt x="9" y="14"/>
                      <a:pt x="11" y="12"/>
                    </a:cubicBezTo>
                    <a:cubicBezTo>
                      <a:pt x="13" y="11"/>
                      <a:pt x="14" y="10"/>
                      <a:pt x="15" y="9"/>
                    </a:cubicBezTo>
                    <a:cubicBezTo>
                      <a:pt x="16" y="8"/>
                      <a:pt x="19" y="5"/>
                      <a:pt x="15" y="10"/>
                    </a:cubicBezTo>
                    <a:cubicBezTo>
                      <a:pt x="12" y="13"/>
                      <a:pt x="8" y="16"/>
                      <a:pt x="5" y="20"/>
                    </a:cubicBezTo>
                    <a:cubicBezTo>
                      <a:pt x="5" y="19"/>
                      <a:pt x="5" y="19"/>
                      <a:pt x="6" y="18"/>
                    </a:cubicBezTo>
                    <a:close/>
                    <a:moveTo>
                      <a:pt x="14" y="109"/>
                    </a:moveTo>
                    <a:cubicBezTo>
                      <a:pt x="18" y="107"/>
                      <a:pt x="23" y="105"/>
                      <a:pt x="28" y="104"/>
                    </a:cubicBezTo>
                    <a:cubicBezTo>
                      <a:pt x="23" y="106"/>
                      <a:pt x="19" y="109"/>
                      <a:pt x="15" y="112"/>
                    </a:cubicBezTo>
                    <a:cubicBezTo>
                      <a:pt x="15" y="111"/>
                      <a:pt x="15" y="111"/>
                      <a:pt x="15" y="110"/>
                    </a:cubicBezTo>
                    <a:cubicBezTo>
                      <a:pt x="15" y="110"/>
                      <a:pt x="15" y="109"/>
                      <a:pt x="14" y="109"/>
                    </a:cubicBezTo>
                    <a:close/>
                    <a:moveTo>
                      <a:pt x="50" y="208"/>
                    </a:moveTo>
                    <a:cubicBezTo>
                      <a:pt x="49" y="207"/>
                      <a:pt x="48" y="206"/>
                      <a:pt x="47" y="205"/>
                    </a:cubicBezTo>
                    <a:cubicBezTo>
                      <a:pt x="43" y="202"/>
                      <a:pt x="40" y="202"/>
                      <a:pt x="36" y="201"/>
                    </a:cubicBezTo>
                    <a:cubicBezTo>
                      <a:pt x="36" y="193"/>
                      <a:pt x="34" y="184"/>
                      <a:pt x="35" y="176"/>
                    </a:cubicBezTo>
                    <a:cubicBezTo>
                      <a:pt x="38" y="175"/>
                      <a:pt x="40" y="174"/>
                      <a:pt x="43" y="173"/>
                    </a:cubicBezTo>
                    <a:cubicBezTo>
                      <a:pt x="47" y="181"/>
                      <a:pt x="52" y="188"/>
                      <a:pt x="56" y="197"/>
                    </a:cubicBezTo>
                    <a:cubicBezTo>
                      <a:pt x="52" y="199"/>
                      <a:pt x="50" y="204"/>
                      <a:pt x="50" y="208"/>
                    </a:cubicBezTo>
                    <a:close/>
                    <a:moveTo>
                      <a:pt x="43" y="170"/>
                    </a:moveTo>
                    <a:cubicBezTo>
                      <a:pt x="43" y="170"/>
                      <a:pt x="42" y="170"/>
                      <a:pt x="42" y="170"/>
                    </a:cubicBezTo>
                    <a:cubicBezTo>
                      <a:pt x="42" y="170"/>
                      <a:pt x="42" y="169"/>
                      <a:pt x="42" y="170"/>
                    </a:cubicBezTo>
                    <a:cubicBezTo>
                      <a:pt x="41" y="170"/>
                      <a:pt x="40" y="170"/>
                      <a:pt x="39" y="171"/>
                    </a:cubicBezTo>
                    <a:cubicBezTo>
                      <a:pt x="39" y="171"/>
                      <a:pt x="39" y="171"/>
                      <a:pt x="38" y="171"/>
                    </a:cubicBezTo>
                    <a:cubicBezTo>
                      <a:pt x="39" y="171"/>
                      <a:pt x="39" y="171"/>
                      <a:pt x="39" y="171"/>
                    </a:cubicBezTo>
                    <a:cubicBezTo>
                      <a:pt x="40" y="170"/>
                      <a:pt x="41" y="169"/>
                      <a:pt x="42" y="168"/>
                    </a:cubicBezTo>
                    <a:cubicBezTo>
                      <a:pt x="42" y="168"/>
                      <a:pt x="42" y="168"/>
                      <a:pt x="42" y="168"/>
                    </a:cubicBezTo>
                    <a:cubicBezTo>
                      <a:pt x="40" y="168"/>
                      <a:pt x="35" y="169"/>
                      <a:pt x="34" y="171"/>
                    </a:cubicBezTo>
                    <a:cubicBezTo>
                      <a:pt x="36" y="169"/>
                      <a:pt x="39" y="167"/>
                      <a:pt x="42" y="165"/>
                    </a:cubicBezTo>
                    <a:cubicBezTo>
                      <a:pt x="42" y="165"/>
                      <a:pt x="42" y="164"/>
                      <a:pt x="41" y="164"/>
                    </a:cubicBezTo>
                    <a:cubicBezTo>
                      <a:pt x="40" y="165"/>
                      <a:pt x="38" y="166"/>
                      <a:pt x="37" y="166"/>
                    </a:cubicBezTo>
                    <a:cubicBezTo>
                      <a:pt x="35" y="167"/>
                      <a:pt x="30" y="170"/>
                      <a:pt x="35" y="167"/>
                    </a:cubicBezTo>
                    <a:cubicBezTo>
                      <a:pt x="37" y="165"/>
                      <a:pt x="40" y="164"/>
                      <a:pt x="42" y="161"/>
                    </a:cubicBezTo>
                    <a:cubicBezTo>
                      <a:pt x="42" y="161"/>
                      <a:pt x="42" y="161"/>
                      <a:pt x="41" y="161"/>
                    </a:cubicBezTo>
                    <a:cubicBezTo>
                      <a:pt x="39" y="162"/>
                      <a:pt x="35" y="163"/>
                      <a:pt x="33" y="165"/>
                    </a:cubicBezTo>
                    <a:cubicBezTo>
                      <a:pt x="36" y="162"/>
                      <a:pt x="39" y="161"/>
                      <a:pt x="42" y="158"/>
                    </a:cubicBezTo>
                    <a:cubicBezTo>
                      <a:pt x="42" y="162"/>
                      <a:pt x="42" y="166"/>
                      <a:pt x="43" y="170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27" y="19"/>
                      <a:pt x="23" y="22"/>
                      <a:pt x="18" y="26"/>
                    </a:cubicBezTo>
                    <a:cubicBezTo>
                      <a:pt x="15" y="28"/>
                      <a:pt x="12" y="31"/>
                      <a:pt x="10" y="33"/>
                    </a:cubicBezTo>
                    <a:cubicBezTo>
                      <a:pt x="8" y="34"/>
                      <a:pt x="7" y="35"/>
                      <a:pt x="5" y="36"/>
                    </a:cubicBezTo>
                    <a:cubicBezTo>
                      <a:pt x="4" y="37"/>
                      <a:pt x="3" y="38"/>
                      <a:pt x="5" y="36"/>
                    </a:cubicBezTo>
                    <a:cubicBezTo>
                      <a:pt x="11" y="27"/>
                      <a:pt x="20" y="21"/>
                      <a:pt x="28" y="14"/>
                    </a:cubicBezTo>
                    <a:cubicBezTo>
                      <a:pt x="28" y="14"/>
                      <a:pt x="29" y="14"/>
                      <a:pt x="29" y="13"/>
                    </a:cubicBezTo>
                    <a:cubicBezTo>
                      <a:pt x="29" y="13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3"/>
                      <a:pt x="32" y="14"/>
                      <a:pt x="32" y="15"/>
                    </a:cubicBezTo>
                    <a:close/>
                    <a:moveTo>
                      <a:pt x="25" y="8"/>
                    </a:moveTo>
                    <a:cubicBezTo>
                      <a:pt x="27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5" y="15"/>
                      <a:pt x="20" y="19"/>
                      <a:pt x="16" y="23"/>
                    </a:cubicBezTo>
                    <a:cubicBezTo>
                      <a:pt x="14" y="24"/>
                      <a:pt x="12" y="26"/>
                      <a:pt x="10" y="27"/>
                    </a:cubicBezTo>
                    <a:cubicBezTo>
                      <a:pt x="9" y="28"/>
                      <a:pt x="8" y="28"/>
                      <a:pt x="7" y="29"/>
                    </a:cubicBezTo>
                    <a:cubicBezTo>
                      <a:pt x="7" y="29"/>
                      <a:pt x="3" y="33"/>
                      <a:pt x="4" y="30"/>
                    </a:cubicBezTo>
                    <a:cubicBezTo>
                      <a:pt x="7" y="27"/>
                      <a:pt x="11" y="25"/>
                      <a:pt x="14" y="23"/>
                    </a:cubicBezTo>
                    <a:cubicBezTo>
                      <a:pt x="18" y="18"/>
                      <a:pt x="22" y="14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4"/>
                      <a:pt x="11" y="21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4"/>
                      <a:pt x="9" y="20"/>
                      <a:pt x="12" y="18"/>
                    </a:cubicBezTo>
                    <a:cubicBezTo>
                      <a:pt x="14" y="16"/>
                      <a:pt x="17" y="13"/>
                      <a:pt x="19" y="11"/>
                    </a:cubicBezTo>
                    <a:cubicBezTo>
                      <a:pt x="21" y="11"/>
                      <a:pt x="22" y="10"/>
                      <a:pt x="21" y="10"/>
                    </a:cubicBezTo>
                    <a:cubicBezTo>
                      <a:pt x="22" y="9"/>
                      <a:pt x="22" y="9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16" y="12"/>
                      <a:pt x="11" y="18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6" y="19"/>
                      <a:pt x="7" y="19"/>
                    </a:cubicBezTo>
                    <a:cubicBezTo>
                      <a:pt x="9" y="17"/>
                      <a:pt x="10" y="16"/>
                      <a:pt x="12" y="14"/>
                    </a:cubicBezTo>
                    <a:cubicBezTo>
                      <a:pt x="14" y="12"/>
                      <a:pt x="16" y="9"/>
                      <a:pt x="18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4" y="9"/>
                      <a:pt x="10" y="13"/>
                      <a:pt x="6" y="16"/>
                    </a:cubicBezTo>
                    <a:cubicBezTo>
                      <a:pt x="10" y="8"/>
                      <a:pt x="16" y="2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0" name="Freeform 57"/>
              <p:cNvSpPr/>
              <p:nvPr/>
            </p:nvSpPr>
            <p:spPr bwMode="auto">
              <a:xfrm>
                <a:off x="1344763" y="14314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1" name="Freeform 62"/>
              <p:cNvSpPr>
                <a:spLocks noEditPoints="1"/>
              </p:cNvSpPr>
              <p:nvPr/>
            </p:nvSpPr>
            <p:spPr bwMode="auto">
              <a:xfrm>
                <a:off x="1614399" y="1529007"/>
                <a:ext cx="217184" cy="118017"/>
              </a:xfrm>
              <a:custGeom>
                <a:avLst/>
                <a:gdLst>
                  <a:gd name="T0" fmla="*/ 76 w 112"/>
                  <a:gd name="T1" fmla="*/ 1 h 61"/>
                  <a:gd name="T2" fmla="*/ 6 w 112"/>
                  <a:gd name="T3" fmla="*/ 48 h 61"/>
                  <a:gd name="T4" fmla="*/ 82 w 112"/>
                  <a:gd name="T5" fmla="*/ 37 h 61"/>
                  <a:gd name="T6" fmla="*/ 81 w 112"/>
                  <a:gd name="T7" fmla="*/ 32 h 61"/>
                  <a:gd name="T8" fmla="*/ 88 w 112"/>
                  <a:gd name="T9" fmla="*/ 26 h 61"/>
                  <a:gd name="T10" fmla="*/ 6 w 112"/>
                  <a:gd name="T11" fmla="*/ 21 h 61"/>
                  <a:gd name="T12" fmla="*/ 15 w 112"/>
                  <a:gd name="T13" fmla="*/ 21 h 61"/>
                  <a:gd name="T14" fmla="*/ 12 w 112"/>
                  <a:gd name="T15" fmla="*/ 31 h 61"/>
                  <a:gd name="T16" fmla="*/ 13 w 112"/>
                  <a:gd name="T17" fmla="*/ 33 h 61"/>
                  <a:gd name="T18" fmla="*/ 23 w 112"/>
                  <a:gd name="T19" fmla="*/ 31 h 61"/>
                  <a:gd name="T20" fmla="*/ 14 w 112"/>
                  <a:gd name="T21" fmla="*/ 40 h 61"/>
                  <a:gd name="T22" fmla="*/ 48 w 112"/>
                  <a:gd name="T23" fmla="*/ 26 h 61"/>
                  <a:gd name="T24" fmla="*/ 59 w 112"/>
                  <a:gd name="T25" fmla="*/ 20 h 61"/>
                  <a:gd name="T26" fmla="*/ 36 w 112"/>
                  <a:gd name="T27" fmla="*/ 35 h 61"/>
                  <a:gd name="T28" fmla="*/ 89 w 112"/>
                  <a:gd name="T29" fmla="*/ 16 h 61"/>
                  <a:gd name="T30" fmla="*/ 78 w 112"/>
                  <a:gd name="T31" fmla="*/ 15 h 61"/>
                  <a:gd name="T32" fmla="*/ 78 w 112"/>
                  <a:gd name="T33" fmla="*/ 7 h 61"/>
                  <a:gd name="T34" fmla="*/ 49 w 112"/>
                  <a:gd name="T35" fmla="*/ 33 h 61"/>
                  <a:gd name="T36" fmla="*/ 75 w 112"/>
                  <a:gd name="T37" fmla="*/ 18 h 61"/>
                  <a:gd name="T38" fmla="*/ 79 w 112"/>
                  <a:gd name="T39" fmla="*/ 20 h 61"/>
                  <a:gd name="T40" fmla="*/ 81 w 112"/>
                  <a:gd name="T41" fmla="*/ 21 h 61"/>
                  <a:gd name="T42" fmla="*/ 80 w 112"/>
                  <a:gd name="T43" fmla="*/ 18 h 61"/>
                  <a:gd name="T44" fmla="*/ 77 w 112"/>
                  <a:gd name="T45" fmla="*/ 15 h 61"/>
                  <a:gd name="T46" fmla="*/ 76 w 112"/>
                  <a:gd name="T47" fmla="*/ 5 h 61"/>
                  <a:gd name="T48" fmla="*/ 10 w 112"/>
                  <a:gd name="T49" fmla="*/ 42 h 61"/>
                  <a:gd name="T50" fmla="*/ 10 w 112"/>
                  <a:gd name="T51" fmla="*/ 36 h 61"/>
                  <a:gd name="T52" fmla="*/ 9 w 112"/>
                  <a:gd name="T53" fmla="*/ 43 h 61"/>
                  <a:gd name="T54" fmla="*/ 35 w 112"/>
                  <a:gd name="T55" fmla="*/ 26 h 61"/>
                  <a:gd name="T56" fmla="*/ 10 w 112"/>
                  <a:gd name="T57" fmla="*/ 34 h 61"/>
                  <a:gd name="T58" fmla="*/ 9 w 112"/>
                  <a:gd name="T59" fmla="*/ 30 h 61"/>
                  <a:gd name="T60" fmla="*/ 15 w 112"/>
                  <a:gd name="T61" fmla="*/ 26 h 61"/>
                  <a:gd name="T62" fmla="*/ 7 w 112"/>
                  <a:gd name="T63" fmla="*/ 23 h 61"/>
                  <a:gd name="T64" fmla="*/ 17 w 112"/>
                  <a:gd name="T65" fmla="*/ 46 h 61"/>
                  <a:gd name="T66" fmla="*/ 66 w 112"/>
                  <a:gd name="T67" fmla="*/ 22 h 61"/>
                  <a:gd name="T68" fmla="*/ 78 w 112"/>
                  <a:gd name="T69" fmla="*/ 19 h 61"/>
                  <a:gd name="T70" fmla="*/ 48 w 112"/>
                  <a:gd name="T71" fmla="*/ 40 h 61"/>
                  <a:gd name="T72" fmla="*/ 49 w 112"/>
                  <a:gd name="T73" fmla="*/ 44 h 61"/>
                  <a:gd name="T74" fmla="*/ 94 w 112"/>
                  <a:gd name="T75" fmla="*/ 19 h 61"/>
                  <a:gd name="T76" fmla="*/ 42 w 112"/>
                  <a:gd name="T77" fmla="*/ 45 h 61"/>
                  <a:gd name="T78" fmla="*/ 66 w 112"/>
                  <a:gd name="T79" fmla="*/ 42 h 61"/>
                  <a:gd name="T80" fmla="*/ 84 w 112"/>
                  <a:gd name="T81" fmla="*/ 29 h 61"/>
                  <a:gd name="T82" fmla="*/ 74 w 112"/>
                  <a:gd name="T83" fmla="*/ 39 h 61"/>
                  <a:gd name="T84" fmla="*/ 98 w 112"/>
                  <a:gd name="T85" fmla="*/ 25 h 61"/>
                  <a:gd name="T86" fmla="*/ 43 w 112"/>
                  <a:gd name="T87" fmla="*/ 45 h 61"/>
                  <a:gd name="T88" fmla="*/ 79 w 112"/>
                  <a:gd name="T89" fmla="*/ 32 h 61"/>
                  <a:gd name="T90" fmla="*/ 78 w 112"/>
                  <a:gd name="T91" fmla="*/ 52 h 61"/>
                  <a:gd name="T92" fmla="*/ 98 w 112"/>
                  <a:gd name="T93" fmla="*/ 36 h 61"/>
                  <a:gd name="T94" fmla="*/ 78 w 112"/>
                  <a:gd name="T95" fmla="*/ 46 h 61"/>
                  <a:gd name="T96" fmla="*/ 99 w 112"/>
                  <a:gd name="T97" fmla="*/ 31 h 61"/>
                  <a:gd name="T98" fmla="*/ 97 w 112"/>
                  <a:gd name="T99" fmla="*/ 40 h 61"/>
                  <a:gd name="T100" fmla="*/ 89 w 112"/>
                  <a:gd name="T101" fmla="*/ 45 h 61"/>
                  <a:gd name="T102" fmla="*/ 107 w 112"/>
                  <a:gd name="T103" fmla="*/ 31 h 61"/>
                  <a:gd name="T104" fmla="*/ 103 w 112"/>
                  <a:gd name="T105" fmla="*/ 31 h 61"/>
                  <a:gd name="T106" fmla="*/ 78 w 112"/>
                  <a:gd name="T107" fmla="*/ 44 h 61"/>
                  <a:gd name="T108" fmla="*/ 76 w 112"/>
                  <a:gd name="T109" fmla="*/ 41 h 61"/>
                  <a:gd name="T110" fmla="*/ 91 w 112"/>
                  <a:gd name="T111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1">
                    <a:moveTo>
                      <a:pt x="77" y="60"/>
                    </a:moveTo>
                    <a:cubicBezTo>
                      <a:pt x="78" y="61"/>
                      <a:pt x="78" y="61"/>
                      <a:pt x="79" y="60"/>
                    </a:cubicBezTo>
                    <a:cubicBezTo>
                      <a:pt x="89" y="50"/>
                      <a:pt x="101" y="41"/>
                      <a:pt x="111" y="31"/>
                    </a:cubicBezTo>
                    <a:cubicBezTo>
                      <a:pt x="112" y="31"/>
                      <a:pt x="112" y="30"/>
                      <a:pt x="112" y="30"/>
                    </a:cubicBezTo>
                    <a:cubicBezTo>
                      <a:pt x="112" y="29"/>
                      <a:pt x="111" y="29"/>
                      <a:pt x="111" y="29"/>
                    </a:cubicBezTo>
                    <a:cubicBezTo>
                      <a:pt x="106" y="23"/>
                      <a:pt x="99" y="18"/>
                      <a:pt x="93" y="14"/>
                    </a:cubicBezTo>
                    <a:cubicBezTo>
                      <a:pt x="87" y="9"/>
                      <a:pt x="81" y="5"/>
                      <a:pt x="76" y="1"/>
                    </a:cubicBezTo>
                    <a:cubicBezTo>
                      <a:pt x="75" y="0"/>
                      <a:pt x="75" y="0"/>
                      <a:pt x="74" y="1"/>
                    </a:cubicBezTo>
                    <a:cubicBezTo>
                      <a:pt x="74" y="1"/>
                      <a:pt x="73" y="1"/>
                      <a:pt x="73" y="2"/>
                    </a:cubicBezTo>
                    <a:cubicBezTo>
                      <a:pt x="74" y="7"/>
                      <a:pt x="73" y="12"/>
                      <a:pt x="72" y="17"/>
                    </a:cubicBezTo>
                    <a:cubicBezTo>
                      <a:pt x="49" y="17"/>
                      <a:pt x="25" y="19"/>
                      <a:pt x="2" y="16"/>
                    </a:cubicBezTo>
                    <a:cubicBezTo>
                      <a:pt x="1" y="15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26"/>
                      <a:pt x="8" y="38"/>
                      <a:pt x="6" y="48"/>
                    </a:cubicBezTo>
                    <a:cubicBezTo>
                      <a:pt x="6" y="48"/>
                      <a:pt x="6" y="49"/>
                      <a:pt x="6" y="49"/>
                    </a:cubicBezTo>
                    <a:cubicBezTo>
                      <a:pt x="6" y="49"/>
                      <a:pt x="7" y="49"/>
                      <a:pt x="7" y="49"/>
                    </a:cubicBezTo>
                    <a:cubicBezTo>
                      <a:pt x="30" y="49"/>
                      <a:pt x="53" y="47"/>
                      <a:pt x="75" y="47"/>
                    </a:cubicBezTo>
                    <a:cubicBezTo>
                      <a:pt x="75" y="51"/>
                      <a:pt x="75" y="55"/>
                      <a:pt x="75" y="59"/>
                    </a:cubicBezTo>
                    <a:cubicBezTo>
                      <a:pt x="75" y="60"/>
                      <a:pt x="76" y="61"/>
                      <a:pt x="77" y="60"/>
                    </a:cubicBezTo>
                    <a:close/>
                    <a:moveTo>
                      <a:pt x="69" y="44"/>
                    </a:moveTo>
                    <a:cubicBezTo>
                      <a:pt x="74" y="42"/>
                      <a:pt x="77" y="39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79" y="39"/>
                      <a:pt x="76" y="41"/>
                      <a:pt x="73" y="44"/>
                    </a:cubicBezTo>
                    <a:cubicBezTo>
                      <a:pt x="71" y="44"/>
                      <a:pt x="70" y="44"/>
                      <a:pt x="69" y="44"/>
                    </a:cubicBezTo>
                    <a:close/>
                    <a:moveTo>
                      <a:pt x="58" y="44"/>
                    </a:moveTo>
                    <a:cubicBezTo>
                      <a:pt x="63" y="42"/>
                      <a:pt x="68" y="39"/>
                      <a:pt x="73" y="36"/>
                    </a:cubicBezTo>
                    <a:cubicBezTo>
                      <a:pt x="79" y="32"/>
                      <a:pt x="84" y="30"/>
                      <a:pt x="90" y="27"/>
                    </a:cubicBezTo>
                    <a:cubicBezTo>
                      <a:pt x="87" y="29"/>
                      <a:pt x="84" y="31"/>
                      <a:pt x="81" y="32"/>
                    </a:cubicBezTo>
                    <a:cubicBezTo>
                      <a:pt x="74" y="36"/>
                      <a:pt x="68" y="40"/>
                      <a:pt x="62" y="44"/>
                    </a:cubicBezTo>
                    <a:cubicBezTo>
                      <a:pt x="62" y="44"/>
                      <a:pt x="61" y="44"/>
                      <a:pt x="61" y="44"/>
                    </a:cubicBezTo>
                    <a:cubicBezTo>
                      <a:pt x="60" y="44"/>
                      <a:pt x="59" y="44"/>
                      <a:pt x="58" y="44"/>
                    </a:cubicBezTo>
                    <a:close/>
                    <a:moveTo>
                      <a:pt x="49" y="45"/>
                    </a:moveTo>
                    <a:cubicBezTo>
                      <a:pt x="64" y="38"/>
                      <a:pt x="77" y="30"/>
                      <a:pt x="91" y="23"/>
                    </a:cubicBezTo>
                    <a:cubicBezTo>
                      <a:pt x="93" y="22"/>
                      <a:pt x="98" y="19"/>
                      <a:pt x="94" y="22"/>
                    </a:cubicBezTo>
                    <a:cubicBezTo>
                      <a:pt x="92" y="23"/>
                      <a:pt x="90" y="24"/>
                      <a:pt x="88" y="26"/>
                    </a:cubicBezTo>
                    <a:cubicBezTo>
                      <a:pt x="85" y="28"/>
                      <a:pt x="81" y="30"/>
                      <a:pt x="77" y="32"/>
                    </a:cubicBezTo>
                    <a:cubicBezTo>
                      <a:pt x="70" y="36"/>
                      <a:pt x="63" y="41"/>
                      <a:pt x="56" y="44"/>
                    </a:cubicBezTo>
                    <a:cubicBezTo>
                      <a:pt x="54" y="44"/>
                      <a:pt x="51" y="45"/>
                      <a:pt x="49" y="45"/>
                    </a:cubicBezTo>
                    <a:close/>
                    <a:moveTo>
                      <a:pt x="5" y="19"/>
                    </a:moveTo>
                    <a:cubicBezTo>
                      <a:pt x="6" y="19"/>
                      <a:pt x="7" y="19"/>
                      <a:pt x="8" y="19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1"/>
                      <a:pt x="10" y="19"/>
                      <a:pt x="9" y="21"/>
                    </a:cubicBezTo>
                    <a:cubicBezTo>
                      <a:pt x="8" y="21"/>
                      <a:pt x="7" y="22"/>
                      <a:pt x="7" y="22"/>
                    </a:cubicBezTo>
                    <a:cubicBezTo>
                      <a:pt x="6" y="21"/>
                      <a:pt x="5" y="20"/>
                      <a:pt x="5" y="19"/>
                    </a:cubicBezTo>
                    <a:close/>
                    <a:moveTo>
                      <a:pt x="21" y="20"/>
                    </a:moveTo>
                    <a:cubicBezTo>
                      <a:pt x="18" y="21"/>
                      <a:pt x="16" y="23"/>
                      <a:pt x="14" y="25"/>
                    </a:cubicBezTo>
                    <a:cubicBezTo>
                      <a:pt x="13" y="25"/>
                      <a:pt x="8" y="27"/>
                      <a:pt x="9" y="26"/>
                    </a:cubicBezTo>
                    <a:cubicBezTo>
                      <a:pt x="11" y="24"/>
                      <a:pt x="13" y="23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2" y="21"/>
                      <a:pt x="10" y="22"/>
                      <a:pt x="7" y="23"/>
                    </a:cubicBezTo>
                    <a:cubicBezTo>
                      <a:pt x="6" y="23"/>
                      <a:pt x="9" y="21"/>
                      <a:pt x="9" y="21"/>
                    </a:cubicBezTo>
                    <a:cubicBezTo>
                      <a:pt x="10" y="21"/>
                      <a:pt x="10" y="20"/>
                      <a:pt x="10" y="20"/>
                    </a:cubicBezTo>
                    <a:cubicBezTo>
                      <a:pt x="14" y="20"/>
                      <a:pt x="17" y="20"/>
                      <a:pt x="21" y="20"/>
                    </a:cubicBezTo>
                    <a:close/>
                    <a:moveTo>
                      <a:pt x="31" y="20"/>
                    </a:moveTo>
                    <a:cubicBezTo>
                      <a:pt x="24" y="23"/>
                      <a:pt x="19" y="29"/>
                      <a:pt x="12" y="31"/>
                    </a:cubicBezTo>
                    <a:cubicBezTo>
                      <a:pt x="8" y="33"/>
                      <a:pt x="12" y="31"/>
                      <a:pt x="14" y="30"/>
                    </a:cubicBezTo>
                    <a:cubicBezTo>
                      <a:pt x="16" y="29"/>
                      <a:pt x="18" y="28"/>
                      <a:pt x="20" y="26"/>
                    </a:cubicBezTo>
                    <a:cubicBezTo>
                      <a:pt x="23" y="25"/>
                      <a:pt x="26" y="23"/>
                      <a:pt x="29" y="20"/>
                    </a:cubicBezTo>
                    <a:cubicBezTo>
                      <a:pt x="30" y="20"/>
                      <a:pt x="30" y="20"/>
                      <a:pt x="31" y="20"/>
                    </a:cubicBezTo>
                    <a:close/>
                    <a:moveTo>
                      <a:pt x="38" y="20"/>
                    </a:moveTo>
                    <a:cubicBezTo>
                      <a:pt x="29" y="24"/>
                      <a:pt x="22" y="30"/>
                      <a:pt x="13" y="34"/>
                    </a:cubicBezTo>
                    <a:cubicBezTo>
                      <a:pt x="9" y="35"/>
                      <a:pt x="10" y="35"/>
                      <a:pt x="13" y="33"/>
                    </a:cubicBezTo>
                    <a:cubicBezTo>
                      <a:pt x="16" y="32"/>
                      <a:pt x="19" y="30"/>
                      <a:pt x="21" y="29"/>
                    </a:cubicBezTo>
                    <a:cubicBezTo>
                      <a:pt x="26" y="26"/>
                      <a:pt x="30" y="24"/>
                      <a:pt x="34" y="20"/>
                    </a:cubicBezTo>
                    <a:cubicBezTo>
                      <a:pt x="36" y="20"/>
                      <a:pt x="37" y="20"/>
                      <a:pt x="38" y="20"/>
                    </a:cubicBezTo>
                    <a:close/>
                    <a:moveTo>
                      <a:pt x="44" y="20"/>
                    </a:moveTo>
                    <a:cubicBezTo>
                      <a:pt x="33" y="25"/>
                      <a:pt x="24" y="33"/>
                      <a:pt x="13" y="38"/>
                    </a:cubicBezTo>
                    <a:cubicBezTo>
                      <a:pt x="7" y="40"/>
                      <a:pt x="12" y="37"/>
                      <a:pt x="14" y="36"/>
                    </a:cubicBezTo>
                    <a:cubicBezTo>
                      <a:pt x="17" y="34"/>
                      <a:pt x="20" y="32"/>
                      <a:pt x="23" y="31"/>
                    </a:cubicBezTo>
                    <a:cubicBezTo>
                      <a:pt x="29" y="28"/>
                      <a:pt x="35" y="24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0"/>
                      <a:pt x="43" y="20"/>
                      <a:pt x="44" y="20"/>
                    </a:cubicBezTo>
                    <a:close/>
                    <a:moveTo>
                      <a:pt x="51" y="20"/>
                    </a:moveTo>
                    <a:cubicBezTo>
                      <a:pt x="45" y="22"/>
                      <a:pt x="40" y="26"/>
                      <a:pt x="35" y="29"/>
                    </a:cubicBezTo>
                    <a:cubicBezTo>
                      <a:pt x="31" y="31"/>
                      <a:pt x="28" y="33"/>
                      <a:pt x="24" y="34"/>
                    </a:cubicBezTo>
                    <a:cubicBezTo>
                      <a:pt x="21" y="36"/>
                      <a:pt x="17" y="38"/>
                      <a:pt x="14" y="40"/>
                    </a:cubicBezTo>
                    <a:cubicBezTo>
                      <a:pt x="12" y="41"/>
                      <a:pt x="11" y="42"/>
                      <a:pt x="10" y="43"/>
                    </a:cubicBezTo>
                    <a:cubicBezTo>
                      <a:pt x="12" y="41"/>
                      <a:pt x="14" y="39"/>
                      <a:pt x="16" y="38"/>
                    </a:cubicBezTo>
                    <a:cubicBezTo>
                      <a:pt x="19" y="35"/>
                      <a:pt x="23" y="33"/>
                      <a:pt x="26" y="31"/>
                    </a:cubicBezTo>
                    <a:cubicBezTo>
                      <a:pt x="33" y="28"/>
                      <a:pt x="40" y="24"/>
                      <a:pt x="46" y="20"/>
                    </a:cubicBezTo>
                    <a:cubicBezTo>
                      <a:pt x="48" y="20"/>
                      <a:pt x="49" y="20"/>
                      <a:pt x="51" y="20"/>
                    </a:cubicBezTo>
                    <a:close/>
                    <a:moveTo>
                      <a:pt x="59" y="20"/>
                    </a:moveTo>
                    <a:cubicBezTo>
                      <a:pt x="55" y="22"/>
                      <a:pt x="52" y="24"/>
                      <a:pt x="48" y="26"/>
                    </a:cubicBezTo>
                    <a:cubicBezTo>
                      <a:pt x="45" y="28"/>
                      <a:pt x="42" y="29"/>
                      <a:pt x="39" y="31"/>
                    </a:cubicBezTo>
                    <a:cubicBezTo>
                      <a:pt x="31" y="35"/>
                      <a:pt x="23" y="39"/>
                      <a:pt x="15" y="44"/>
                    </a:cubicBezTo>
                    <a:cubicBezTo>
                      <a:pt x="14" y="44"/>
                      <a:pt x="13" y="45"/>
                      <a:pt x="12" y="45"/>
                    </a:cubicBezTo>
                    <a:cubicBezTo>
                      <a:pt x="14" y="44"/>
                      <a:pt x="15" y="43"/>
                      <a:pt x="16" y="43"/>
                    </a:cubicBezTo>
                    <a:cubicBezTo>
                      <a:pt x="21" y="40"/>
                      <a:pt x="25" y="37"/>
                      <a:pt x="29" y="34"/>
                    </a:cubicBezTo>
                    <a:cubicBezTo>
                      <a:pt x="37" y="29"/>
                      <a:pt x="45" y="24"/>
                      <a:pt x="54" y="20"/>
                    </a:cubicBezTo>
                    <a:cubicBezTo>
                      <a:pt x="56" y="20"/>
                      <a:pt x="57" y="20"/>
                      <a:pt x="59" y="20"/>
                    </a:cubicBezTo>
                    <a:close/>
                    <a:moveTo>
                      <a:pt x="69" y="19"/>
                    </a:moveTo>
                    <a:cubicBezTo>
                      <a:pt x="63" y="22"/>
                      <a:pt x="58" y="26"/>
                      <a:pt x="52" y="29"/>
                    </a:cubicBezTo>
                    <a:cubicBezTo>
                      <a:pt x="48" y="31"/>
                      <a:pt x="44" y="33"/>
                      <a:pt x="40" y="35"/>
                    </a:cubicBezTo>
                    <a:cubicBezTo>
                      <a:pt x="35" y="37"/>
                      <a:pt x="31" y="40"/>
                      <a:pt x="26" y="42"/>
                    </a:cubicBezTo>
                    <a:cubicBezTo>
                      <a:pt x="24" y="43"/>
                      <a:pt x="21" y="44"/>
                      <a:pt x="19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8" y="40"/>
                      <a:pt x="32" y="37"/>
                      <a:pt x="36" y="35"/>
                    </a:cubicBezTo>
                    <a:cubicBezTo>
                      <a:pt x="40" y="33"/>
                      <a:pt x="43" y="30"/>
                      <a:pt x="47" y="28"/>
                    </a:cubicBezTo>
                    <a:cubicBezTo>
                      <a:pt x="47" y="28"/>
                      <a:pt x="47" y="28"/>
                      <a:pt x="48" y="28"/>
                    </a:cubicBezTo>
                    <a:cubicBezTo>
                      <a:pt x="52" y="25"/>
                      <a:pt x="57" y="22"/>
                      <a:pt x="61" y="20"/>
                    </a:cubicBezTo>
                    <a:cubicBezTo>
                      <a:pt x="64" y="20"/>
                      <a:pt x="67" y="20"/>
                      <a:pt x="69" y="19"/>
                    </a:cubicBezTo>
                    <a:close/>
                    <a:moveTo>
                      <a:pt x="91" y="16"/>
                    </a:moveTo>
                    <a:cubicBezTo>
                      <a:pt x="90" y="16"/>
                      <a:pt x="89" y="16"/>
                      <a:pt x="88" y="17"/>
                    </a:cubicBezTo>
                    <a:cubicBezTo>
                      <a:pt x="88" y="16"/>
                      <a:pt x="89" y="16"/>
                      <a:pt x="89" y="16"/>
                    </a:cubicBezTo>
                    <a:cubicBezTo>
                      <a:pt x="90" y="15"/>
                      <a:pt x="90" y="15"/>
                      <a:pt x="89" y="15"/>
                    </a:cubicBezTo>
                    <a:cubicBezTo>
                      <a:pt x="86" y="15"/>
                      <a:pt x="84" y="16"/>
                      <a:pt x="81" y="17"/>
                    </a:cubicBezTo>
                    <a:cubicBezTo>
                      <a:pt x="80" y="17"/>
                      <a:pt x="75" y="19"/>
                      <a:pt x="78" y="17"/>
                    </a:cubicBezTo>
                    <a:cubicBezTo>
                      <a:pt x="80" y="16"/>
                      <a:pt x="82" y="15"/>
                      <a:pt x="84" y="15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1" y="14"/>
                      <a:pt x="80" y="15"/>
                      <a:pt x="78" y="16"/>
                    </a:cubicBezTo>
                    <a:cubicBezTo>
                      <a:pt x="74" y="18"/>
                      <a:pt x="78" y="15"/>
                      <a:pt x="78" y="15"/>
                    </a:cubicBezTo>
                    <a:cubicBezTo>
                      <a:pt x="80" y="14"/>
                      <a:pt x="81" y="13"/>
                      <a:pt x="82" y="13"/>
                    </a:cubicBezTo>
                    <a:cubicBezTo>
                      <a:pt x="83" y="12"/>
                      <a:pt x="82" y="12"/>
                      <a:pt x="82" y="12"/>
                    </a:cubicBezTo>
                    <a:cubicBezTo>
                      <a:pt x="81" y="13"/>
                      <a:pt x="77" y="14"/>
                      <a:pt x="76" y="15"/>
                    </a:cubicBezTo>
                    <a:cubicBezTo>
                      <a:pt x="77" y="13"/>
                      <a:pt x="79" y="12"/>
                      <a:pt x="80" y="11"/>
                    </a:cubicBezTo>
                    <a:cubicBezTo>
                      <a:pt x="80" y="10"/>
                      <a:pt x="80" y="10"/>
                      <a:pt x="79" y="10"/>
                    </a:cubicBezTo>
                    <a:cubicBezTo>
                      <a:pt x="76" y="12"/>
                      <a:pt x="78" y="9"/>
                      <a:pt x="79" y="8"/>
                    </a:cubicBezTo>
                    <a:cubicBezTo>
                      <a:pt x="79" y="7"/>
                      <a:pt x="79" y="7"/>
                      <a:pt x="78" y="7"/>
                    </a:cubicBezTo>
                    <a:cubicBezTo>
                      <a:pt x="76" y="8"/>
                      <a:pt x="76" y="7"/>
                      <a:pt x="77" y="5"/>
                    </a:cubicBezTo>
                    <a:cubicBezTo>
                      <a:pt x="82" y="9"/>
                      <a:pt x="87" y="13"/>
                      <a:pt x="91" y="16"/>
                    </a:cubicBezTo>
                    <a:close/>
                    <a:moveTo>
                      <a:pt x="80" y="18"/>
                    </a:moveTo>
                    <a:cubicBezTo>
                      <a:pt x="64" y="25"/>
                      <a:pt x="49" y="35"/>
                      <a:pt x="34" y="43"/>
                    </a:cubicBezTo>
                    <a:cubicBezTo>
                      <a:pt x="33" y="43"/>
                      <a:pt x="27" y="47"/>
                      <a:pt x="31" y="44"/>
                    </a:cubicBezTo>
                    <a:cubicBezTo>
                      <a:pt x="33" y="43"/>
                      <a:pt x="35" y="41"/>
                      <a:pt x="37" y="40"/>
                    </a:cubicBezTo>
                    <a:cubicBezTo>
                      <a:pt x="41" y="38"/>
                      <a:pt x="45" y="35"/>
                      <a:pt x="49" y="33"/>
                    </a:cubicBezTo>
                    <a:cubicBezTo>
                      <a:pt x="57" y="29"/>
                      <a:pt x="64" y="23"/>
                      <a:pt x="72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19"/>
                      <a:pt x="75" y="19"/>
                      <a:pt x="75" y="19"/>
                    </a:cubicBezTo>
                    <a:cubicBezTo>
                      <a:pt x="75" y="19"/>
                      <a:pt x="75" y="18"/>
                      <a:pt x="75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18"/>
                      <a:pt x="76" y="18"/>
                      <a:pt x="77" y="17"/>
                    </a:cubicBezTo>
                    <a:cubicBezTo>
                      <a:pt x="76" y="18"/>
                      <a:pt x="76" y="18"/>
                      <a:pt x="75" y="18"/>
                    </a:cubicBezTo>
                    <a:cubicBezTo>
                      <a:pt x="75" y="19"/>
                      <a:pt x="76" y="19"/>
                      <a:pt x="76" y="19"/>
                    </a:cubicBezTo>
                    <a:cubicBezTo>
                      <a:pt x="78" y="19"/>
                      <a:pt x="79" y="18"/>
                      <a:pt x="81" y="17"/>
                    </a:cubicBezTo>
                    <a:cubicBezTo>
                      <a:pt x="82" y="17"/>
                      <a:pt x="83" y="17"/>
                      <a:pt x="84" y="16"/>
                    </a:cubicBezTo>
                    <a:cubicBezTo>
                      <a:pt x="85" y="16"/>
                      <a:pt x="88" y="16"/>
                      <a:pt x="88" y="16"/>
                    </a:cubicBezTo>
                    <a:cubicBezTo>
                      <a:pt x="87" y="17"/>
                      <a:pt x="86" y="17"/>
                      <a:pt x="84" y="18"/>
                    </a:cubicBezTo>
                    <a:cubicBezTo>
                      <a:pt x="84" y="18"/>
                      <a:pt x="84" y="18"/>
                      <a:pt x="83" y="18"/>
                    </a:cubicBezTo>
                    <a:cubicBezTo>
                      <a:pt x="82" y="19"/>
                      <a:pt x="81" y="19"/>
                      <a:pt x="79" y="20"/>
                    </a:cubicBezTo>
                    <a:cubicBezTo>
                      <a:pt x="78" y="20"/>
                      <a:pt x="77" y="20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81" y="21"/>
                      <a:pt x="84" y="19"/>
                      <a:pt x="88" y="17"/>
                    </a:cubicBezTo>
                    <a:cubicBezTo>
                      <a:pt x="89" y="17"/>
                      <a:pt x="90" y="17"/>
                      <a:pt x="91" y="17"/>
                    </a:cubicBezTo>
                    <a:cubicBezTo>
                      <a:pt x="90" y="17"/>
                      <a:pt x="88" y="18"/>
                      <a:pt x="87" y="19"/>
                    </a:cubicBezTo>
                    <a:cubicBezTo>
                      <a:pt x="85" y="20"/>
                      <a:pt x="83" y="20"/>
                      <a:pt x="81" y="21"/>
                    </a:cubicBezTo>
                    <a:cubicBezTo>
                      <a:pt x="76" y="24"/>
                      <a:pt x="72" y="27"/>
                      <a:pt x="68" y="30"/>
                    </a:cubicBezTo>
                    <a:cubicBezTo>
                      <a:pt x="62" y="33"/>
                      <a:pt x="57" y="35"/>
                      <a:pt x="52" y="37"/>
                    </a:cubicBezTo>
                    <a:cubicBezTo>
                      <a:pt x="47" y="40"/>
                      <a:pt x="43" y="42"/>
                      <a:pt x="38" y="44"/>
                    </a:cubicBezTo>
                    <a:cubicBezTo>
                      <a:pt x="34" y="46"/>
                      <a:pt x="40" y="42"/>
                      <a:pt x="41" y="42"/>
                    </a:cubicBezTo>
                    <a:cubicBezTo>
                      <a:pt x="43" y="40"/>
                      <a:pt x="46" y="39"/>
                      <a:pt x="49" y="37"/>
                    </a:cubicBezTo>
                    <a:cubicBezTo>
                      <a:pt x="59" y="31"/>
                      <a:pt x="70" y="26"/>
                      <a:pt x="80" y="19"/>
                    </a:cubicBezTo>
                    <a:cubicBezTo>
                      <a:pt x="80" y="19"/>
                      <a:pt x="80" y="18"/>
                      <a:pt x="80" y="18"/>
                    </a:cubicBezTo>
                    <a:close/>
                    <a:moveTo>
                      <a:pt x="76" y="8"/>
                    </a:moveTo>
                    <a:cubicBezTo>
                      <a:pt x="76" y="8"/>
                      <a:pt x="76" y="8"/>
                      <a:pt x="76" y="8"/>
                    </a:cubicBezTo>
                    <a:cubicBezTo>
                      <a:pt x="77" y="8"/>
                      <a:pt x="78" y="8"/>
                      <a:pt x="78" y="8"/>
                    </a:cubicBezTo>
                    <a:cubicBezTo>
                      <a:pt x="77" y="9"/>
                      <a:pt x="77" y="10"/>
                      <a:pt x="76" y="11"/>
                    </a:cubicBezTo>
                    <a:cubicBezTo>
                      <a:pt x="76" y="10"/>
                      <a:pt x="76" y="9"/>
                      <a:pt x="76" y="8"/>
                    </a:cubicBezTo>
                    <a:close/>
                    <a:moveTo>
                      <a:pt x="75" y="16"/>
                    </a:moveTo>
                    <a:cubicBezTo>
                      <a:pt x="76" y="15"/>
                      <a:pt x="76" y="15"/>
                      <a:pt x="77" y="15"/>
                    </a:cubicBezTo>
                    <a:cubicBezTo>
                      <a:pt x="76" y="16"/>
                      <a:pt x="76" y="16"/>
                      <a:pt x="75" y="17"/>
                    </a:cubicBezTo>
                    <a:cubicBezTo>
                      <a:pt x="75" y="16"/>
                      <a:pt x="75" y="16"/>
                      <a:pt x="75" y="16"/>
                    </a:cubicBezTo>
                    <a:close/>
                    <a:moveTo>
                      <a:pt x="76" y="13"/>
                    </a:moveTo>
                    <a:cubicBezTo>
                      <a:pt x="77" y="12"/>
                      <a:pt x="78" y="12"/>
                      <a:pt x="79" y="11"/>
                    </a:cubicBezTo>
                    <a:cubicBezTo>
                      <a:pt x="78" y="12"/>
                      <a:pt x="77" y="13"/>
                      <a:pt x="76" y="14"/>
                    </a:cubicBezTo>
                    <a:cubicBezTo>
                      <a:pt x="76" y="14"/>
                      <a:pt x="76" y="13"/>
                      <a:pt x="76" y="13"/>
                    </a:cubicBezTo>
                    <a:close/>
                    <a:moveTo>
                      <a:pt x="76" y="5"/>
                    </a:moveTo>
                    <a:cubicBezTo>
                      <a:pt x="76" y="5"/>
                      <a:pt x="76" y="6"/>
                      <a:pt x="76" y="6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lose/>
                    <a:moveTo>
                      <a:pt x="10" y="39"/>
                    </a:moveTo>
                    <a:cubicBezTo>
                      <a:pt x="12" y="39"/>
                      <a:pt x="14" y="38"/>
                      <a:pt x="16" y="37"/>
                    </a:cubicBezTo>
                    <a:cubicBezTo>
                      <a:pt x="14" y="38"/>
                      <a:pt x="12" y="40"/>
                      <a:pt x="10" y="42"/>
                    </a:cubicBezTo>
                    <a:cubicBezTo>
                      <a:pt x="10" y="41"/>
                      <a:pt x="10" y="40"/>
                      <a:pt x="10" y="39"/>
                    </a:cubicBezTo>
                    <a:close/>
                    <a:moveTo>
                      <a:pt x="10" y="36"/>
                    </a:moveTo>
                    <a:cubicBezTo>
                      <a:pt x="19" y="32"/>
                      <a:pt x="27" y="26"/>
                      <a:pt x="37" y="22"/>
                    </a:cubicBezTo>
                    <a:cubicBezTo>
                      <a:pt x="36" y="22"/>
                      <a:pt x="35" y="23"/>
                      <a:pt x="35" y="23"/>
                    </a:cubicBezTo>
                    <a:cubicBezTo>
                      <a:pt x="32" y="25"/>
                      <a:pt x="29" y="27"/>
                      <a:pt x="26" y="28"/>
                    </a:cubicBezTo>
                    <a:cubicBezTo>
                      <a:pt x="20" y="31"/>
                      <a:pt x="15" y="34"/>
                      <a:pt x="10" y="38"/>
                    </a:cubicBezTo>
                    <a:cubicBezTo>
                      <a:pt x="10" y="37"/>
                      <a:pt x="10" y="36"/>
                      <a:pt x="10" y="36"/>
                    </a:cubicBezTo>
                    <a:close/>
                    <a:moveTo>
                      <a:pt x="9" y="28"/>
                    </a:moveTo>
                    <a:cubicBezTo>
                      <a:pt x="12" y="27"/>
                      <a:pt x="15" y="24"/>
                      <a:pt x="19" y="22"/>
                    </a:cubicBezTo>
                    <a:cubicBezTo>
                      <a:pt x="19" y="22"/>
                      <a:pt x="20" y="21"/>
                      <a:pt x="21" y="21"/>
                    </a:cubicBezTo>
                    <a:cubicBezTo>
                      <a:pt x="19" y="22"/>
                      <a:pt x="17" y="23"/>
                      <a:pt x="16" y="25"/>
                    </a:cubicBezTo>
                    <a:cubicBezTo>
                      <a:pt x="14" y="26"/>
                      <a:pt x="11" y="28"/>
                      <a:pt x="9" y="29"/>
                    </a:cubicBezTo>
                    <a:cubicBezTo>
                      <a:pt x="9" y="29"/>
                      <a:pt x="9" y="28"/>
                      <a:pt x="9" y="28"/>
                    </a:cubicBezTo>
                    <a:close/>
                    <a:moveTo>
                      <a:pt x="9" y="43"/>
                    </a:moveTo>
                    <a:cubicBezTo>
                      <a:pt x="12" y="42"/>
                      <a:pt x="14" y="41"/>
                      <a:pt x="16" y="39"/>
                    </a:cubicBezTo>
                    <a:cubicBezTo>
                      <a:pt x="20" y="37"/>
                      <a:pt x="24" y="35"/>
                      <a:pt x="28" y="33"/>
                    </a:cubicBezTo>
                    <a:cubicBezTo>
                      <a:pt x="33" y="31"/>
                      <a:pt x="38" y="28"/>
                      <a:pt x="43" y="25"/>
                    </a:cubicBezTo>
                    <a:cubicBezTo>
                      <a:pt x="39" y="27"/>
                      <a:pt x="35" y="30"/>
                      <a:pt x="32" y="32"/>
                    </a:cubicBezTo>
                    <a:cubicBezTo>
                      <a:pt x="24" y="36"/>
                      <a:pt x="17" y="42"/>
                      <a:pt x="9" y="46"/>
                    </a:cubicBezTo>
                    <a:cubicBezTo>
                      <a:pt x="9" y="45"/>
                      <a:pt x="9" y="44"/>
                      <a:pt x="9" y="43"/>
                    </a:cubicBezTo>
                    <a:close/>
                    <a:moveTo>
                      <a:pt x="35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5"/>
                      <a:pt x="38" y="24"/>
                      <a:pt x="40" y="23"/>
                    </a:cubicBezTo>
                    <a:cubicBezTo>
                      <a:pt x="41" y="23"/>
                      <a:pt x="47" y="19"/>
                      <a:pt x="43" y="21"/>
                    </a:cubicBezTo>
                    <a:cubicBezTo>
                      <a:pt x="41" y="23"/>
                      <a:pt x="38" y="24"/>
                      <a:pt x="35" y="26"/>
                    </a:cubicBezTo>
                    <a:close/>
                    <a:moveTo>
                      <a:pt x="31" y="22"/>
                    </a:moveTo>
                    <a:cubicBezTo>
                      <a:pt x="28" y="24"/>
                      <a:pt x="26" y="25"/>
                      <a:pt x="24" y="27"/>
                    </a:cubicBezTo>
                    <a:cubicBezTo>
                      <a:pt x="19" y="29"/>
                      <a:pt x="14" y="32"/>
                      <a:pt x="10" y="34"/>
                    </a:cubicBezTo>
                    <a:cubicBezTo>
                      <a:pt x="10" y="34"/>
                      <a:pt x="10" y="33"/>
                      <a:pt x="10" y="32"/>
                    </a:cubicBezTo>
                    <a:cubicBezTo>
                      <a:pt x="17" y="32"/>
                      <a:pt x="23" y="26"/>
                      <a:pt x="29" y="22"/>
                    </a:cubicBezTo>
                    <a:cubicBezTo>
                      <a:pt x="30" y="22"/>
                      <a:pt x="31" y="21"/>
                      <a:pt x="32" y="20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1"/>
                      <a:pt x="32" y="21"/>
                      <a:pt x="31" y="22"/>
                    </a:cubicBezTo>
                    <a:close/>
                    <a:moveTo>
                      <a:pt x="9" y="31"/>
                    </a:moveTo>
                    <a:cubicBezTo>
                      <a:pt x="9" y="31"/>
                      <a:pt x="9" y="31"/>
                      <a:pt x="9" y="30"/>
                    </a:cubicBezTo>
                    <a:cubicBezTo>
                      <a:pt x="13" y="29"/>
                      <a:pt x="16" y="28"/>
                      <a:pt x="19" y="26"/>
                    </a:cubicBezTo>
                    <a:cubicBezTo>
                      <a:pt x="20" y="25"/>
                      <a:pt x="22" y="23"/>
                      <a:pt x="24" y="22"/>
                    </a:cubicBezTo>
                    <a:cubicBezTo>
                      <a:pt x="25" y="22"/>
                      <a:pt x="27" y="21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3" y="25"/>
                      <a:pt x="15" y="28"/>
                      <a:pt x="9" y="31"/>
                    </a:cubicBezTo>
                    <a:close/>
                    <a:moveTo>
                      <a:pt x="13" y="28"/>
                    </a:moveTo>
                    <a:cubicBezTo>
                      <a:pt x="6" y="32"/>
                      <a:pt x="13" y="27"/>
                      <a:pt x="15" y="26"/>
                    </a:cubicBezTo>
                    <a:cubicBezTo>
                      <a:pt x="17" y="24"/>
                      <a:pt x="20" y="22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20"/>
                      <a:pt x="25" y="20"/>
                      <a:pt x="26" y="20"/>
                    </a:cubicBezTo>
                    <a:cubicBezTo>
                      <a:pt x="22" y="23"/>
                      <a:pt x="17" y="26"/>
                      <a:pt x="13" y="28"/>
                    </a:cubicBezTo>
                    <a:close/>
                    <a:moveTo>
                      <a:pt x="13" y="21"/>
                    </a:moveTo>
                    <a:cubicBezTo>
                      <a:pt x="12" y="22"/>
                      <a:pt x="10" y="25"/>
                      <a:pt x="8" y="26"/>
                    </a:cubicBezTo>
                    <a:cubicBezTo>
                      <a:pt x="8" y="25"/>
                      <a:pt x="8" y="24"/>
                      <a:pt x="7" y="23"/>
                    </a:cubicBezTo>
                    <a:cubicBezTo>
                      <a:pt x="9" y="23"/>
                      <a:pt x="11" y="22"/>
                      <a:pt x="13" y="21"/>
                    </a:cubicBezTo>
                    <a:close/>
                    <a:moveTo>
                      <a:pt x="19" y="42"/>
                    </a:moveTo>
                    <a:cubicBezTo>
                      <a:pt x="24" y="39"/>
                      <a:pt x="29" y="37"/>
                      <a:pt x="33" y="35"/>
                    </a:cubicBezTo>
                    <a:cubicBezTo>
                      <a:pt x="36" y="33"/>
                      <a:pt x="40" y="32"/>
                      <a:pt x="43" y="30"/>
                    </a:cubicBezTo>
                    <a:cubicBezTo>
                      <a:pt x="42" y="30"/>
                      <a:pt x="42" y="31"/>
                      <a:pt x="41" y="31"/>
                    </a:cubicBezTo>
                    <a:cubicBezTo>
                      <a:pt x="33" y="36"/>
                      <a:pt x="25" y="41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2" y="46"/>
                      <a:pt x="9" y="47"/>
                    </a:cubicBezTo>
                    <a:cubicBezTo>
                      <a:pt x="13" y="46"/>
                      <a:pt x="16" y="44"/>
                      <a:pt x="19" y="42"/>
                    </a:cubicBezTo>
                    <a:close/>
                    <a:moveTo>
                      <a:pt x="40" y="35"/>
                    </a:moveTo>
                    <a:cubicBezTo>
                      <a:pt x="44" y="33"/>
                      <a:pt x="48" y="32"/>
                      <a:pt x="52" y="30"/>
                    </a:cubicBezTo>
                    <a:cubicBezTo>
                      <a:pt x="56" y="27"/>
                      <a:pt x="60" y="25"/>
                      <a:pt x="64" y="23"/>
                    </a:cubicBezTo>
                    <a:cubicBezTo>
                      <a:pt x="66" y="22"/>
                      <a:pt x="68" y="21"/>
                      <a:pt x="70" y="20"/>
                    </a:cubicBezTo>
                    <a:cubicBezTo>
                      <a:pt x="69" y="20"/>
                      <a:pt x="67" y="21"/>
                      <a:pt x="66" y="22"/>
                    </a:cubicBezTo>
                    <a:cubicBezTo>
                      <a:pt x="62" y="24"/>
                      <a:pt x="57" y="27"/>
                      <a:pt x="53" y="30"/>
                    </a:cubicBezTo>
                    <a:cubicBezTo>
                      <a:pt x="44" y="35"/>
                      <a:pt x="36" y="40"/>
                      <a:pt x="28" y="45"/>
                    </a:cubicBezTo>
                    <a:cubicBezTo>
                      <a:pt x="27" y="46"/>
                      <a:pt x="27" y="46"/>
                      <a:pt x="28" y="46"/>
                    </a:cubicBezTo>
                    <a:cubicBezTo>
                      <a:pt x="24" y="46"/>
                      <a:pt x="21" y="46"/>
                      <a:pt x="18" y="46"/>
                    </a:cubicBezTo>
                    <a:cubicBezTo>
                      <a:pt x="26" y="44"/>
                      <a:pt x="33" y="39"/>
                      <a:pt x="40" y="35"/>
                    </a:cubicBezTo>
                    <a:close/>
                    <a:moveTo>
                      <a:pt x="74" y="22"/>
                    </a:moveTo>
                    <a:cubicBezTo>
                      <a:pt x="75" y="21"/>
                      <a:pt x="76" y="20"/>
                      <a:pt x="78" y="19"/>
                    </a:cubicBezTo>
                    <a:cubicBezTo>
                      <a:pt x="76" y="21"/>
                      <a:pt x="74" y="22"/>
                      <a:pt x="72" y="23"/>
                    </a:cubicBezTo>
                    <a:cubicBezTo>
                      <a:pt x="67" y="26"/>
                      <a:pt x="63" y="28"/>
                      <a:pt x="59" y="30"/>
                    </a:cubicBezTo>
                    <a:cubicBezTo>
                      <a:pt x="51" y="35"/>
                      <a:pt x="43" y="40"/>
                      <a:pt x="34" y="45"/>
                    </a:cubicBezTo>
                    <a:cubicBezTo>
                      <a:pt x="34" y="45"/>
                      <a:pt x="34" y="45"/>
                      <a:pt x="34" y="46"/>
                    </a:cubicBezTo>
                    <a:cubicBezTo>
                      <a:pt x="32" y="46"/>
                      <a:pt x="30" y="46"/>
                      <a:pt x="28" y="46"/>
                    </a:cubicBezTo>
                    <a:cubicBezTo>
                      <a:pt x="44" y="39"/>
                      <a:pt x="58" y="29"/>
                      <a:pt x="74" y="22"/>
                    </a:cubicBezTo>
                    <a:close/>
                    <a:moveTo>
                      <a:pt x="48" y="40"/>
                    </a:moveTo>
                    <a:cubicBezTo>
                      <a:pt x="53" y="37"/>
                      <a:pt x="58" y="35"/>
                      <a:pt x="63" y="33"/>
                    </a:cubicBezTo>
                    <a:cubicBezTo>
                      <a:pt x="68" y="30"/>
                      <a:pt x="73" y="28"/>
                      <a:pt x="78" y="24"/>
                    </a:cubicBezTo>
                    <a:cubicBezTo>
                      <a:pt x="82" y="21"/>
                      <a:pt x="88" y="20"/>
                      <a:pt x="92" y="17"/>
                    </a:cubicBezTo>
                    <a:cubicBezTo>
                      <a:pt x="94" y="18"/>
                      <a:pt x="95" y="19"/>
                      <a:pt x="96" y="20"/>
                    </a:cubicBezTo>
                    <a:cubicBezTo>
                      <a:pt x="89" y="22"/>
                      <a:pt x="84" y="27"/>
                      <a:pt x="78" y="30"/>
                    </a:cubicBezTo>
                    <a:cubicBezTo>
                      <a:pt x="69" y="34"/>
                      <a:pt x="61" y="39"/>
                      <a:pt x="52" y="42"/>
                    </a:cubicBezTo>
                    <a:cubicBezTo>
                      <a:pt x="51" y="43"/>
                      <a:pt x="50" y="43"/>
                      <a:pt x="49" y="44"/>
                    </a:cubicBezTo>
                    <a:cubicBezTo>
                      <a:pt x="50" y="43"/>
                      <a:pt x="51" y="42"/>
                      <a:pt x="52" y="41"/>
                    </a:cubicBezTo>
                    <a:cubicBezTo>
                      <a:pt x="54" y="40"/>
                      <a:pt x="56" y="39"/>
                      <a:pt x="57" y="38"/>
                    </a:cubicBezTo>
                    <a:cubicBezTo>
                      <a:pt x="60" y="36"/>
                      <a:pt x="64" y="35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73" y="31"/>
                      <a:pt x="78" y="28"/>
                      <a:pt x="83" y="25"/>
                    </a:cubicBezTo>
                    <a:cubicBezTo>
                      <a:pt x="87" y="23"/>
                      <a:pt x="90" y="21"/>
                      <a:pt x="94" y="19"/>
                    </a:cubicBezTo>
                    <a:cubicBezTo>
                      <a:pt x="95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19"/>
                      <a:pt x="92" y="20"/>
                      <a:pt x="91" y="20"/>
                    </a:cubicBezTo>
                    <a:cubicBezTo>
                      <a:pt x="89" y="21"/>
                      <a:pt x="87" y="22"/>
                      <a:pt x="85" y="23"/>
                    </a:cubicBezTo>
                    <a:cubicBezTo>
                      <a:pt x="84" y="24"/>
                      <a:pt x="82" y="24"/>
                      <a:pt x="81" y="25"/>
                    </a:cubicBezTo>
                    <a:cubicBezTo>
                      <a:pt x="77" y="27"/>
                      <a:pt x="72" y="30"/>
                      <a:pt x="68" y="32"/>
                    </a:cubicBezTo>
                    <a:cubicBezTo>
                      <a:pt x="68" y="32"/>
                      <a:pt x="67" y="32"/>
                      <a:pt x="67" y="33"/>
                    </a:cubicBezTo>
                    <a:cubicBezTo>
                      <a:pt x="58" y="36"/>
                      <a:pt x="50" y="40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9" y="45"/>
                      <a:pt x="37" y="45"/>
                      <a:pt x="35" y="45"/>
                    </a:cubicBezTo>
                    <a:cubicBezTo>
                      <a:pt x="40" y="45"/>
                      <a:pt x="44" y="42"/>
                      <a:pt x="48" y="40"/>
                    </a:cubicBezTo>
                    <a:close/>
                    <a:moveTo>
                      <a:pt x="101" y="23"/>
                    </a:moveTo>
                    <a:cubicBezTo>
                      <a:pt x="92" y="27"/>
                      <a:pt x="85" y="31"/>
                      <a:pt x="77" y="36"/>
                    </a:cubicBezTo>
                    <a:cubicBezTo>
                      <a:pt x="74" y="38"/>
                      <a:pt x="70" y="40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70" y="39"/>
                      <a:pt x="72" y="38"/>
                    </a:cubicBezTo>
                    <a:cubicBezTo>
                      <a:pt x="80" y="34"/>
                      <a:pt x="88" y="29"/>
                      <a:pt x="95" y="24"/>
                    </a:cubicBezTo>
                    <a:cubicBezTo>
                      <a:pt x="95" y="24"/>
                      <a:pt x="96" y="24"/>
                      <a:pt x="96" y="24"/>
                    </a:cubicBezTo>
                    <a:cubicBezTo>
                      <a:pt x="96" y="24"/>
                      <a:pt x="97" y="23"/>
                      <a:pt x="97" y="23"/>
                    </a:cubicBezTo>
                    <a:cubicBezTo>
                      <a:pt x="98" y="23"/>
                      <a:pt x="97" y="22"/>
                      <a:pt x="97" y="22"/>
                    </a:cubicBezTo>
                    <a:cubicBezTo>
                      <a:pt x="93" y="25"/>
                      <a:pt x="88" y="27"/>
                      <a:pt x="84" y="29"/>
                    </a:cubicBezTo>
                    <a:cubicBezTo>
                      <a:pt x="88" y="27"/>
                      <a:pt x="93" y="24"/>
                      <a:pt x="97" y="21"/>
                    </a:cubicBezTo>
                    <a:cubicBezTo>
                      <a:pt x="98" y="21"/>
                      <a:pt x="99" y="22"/>
                      <a:pt x="101" y="23"/>
                    </a:cubicBezTo>
                    <a:close/>
                    <a:moveTo>
                      <a:pt x="103" y="25"/>
                    </a:moveTo>
                    <a:cubicBezTo>
                      <a:pt x="97" y="27"/>
                      <a:pt x="92" y="30"/>
                      <a:pt x="87" y="33"/>
                    </a:cubicBezTo>
                    <a:cubicBezTo>
                      <a:pt x="83" y="35"/>
                      <a:pt x="80" y="36"/>
                      <a:pt x="77" y="39"/>
                    </a:cubicBezTo>
                    <a:cubicBezTo>
                      <a:pt x="75" y="40"/>
                      <a:pt x="74" y="41"/>
                      <a:pt x="72" y="42"/>
                    </a:cubicBezTo>
                    <a:cubicBezTo>
                      <a:pt x="65" y="46"/>
                      <a:pt x="72" y="40"/>
                      <a:pt x="74" y="39"/>
                    </a:cubicBezTo>
                    <a:cubicBezTo>
                      <a:pt x="75" y="38"/>
                      <a:pt x="76" y="38"/>
                      <a:pt x="77" y="37"/>
                    </a:cubicBezTo>
                    <a:cubicBezTo>
                      <a:pt x="78" y="36"/>
                      <a:pt x="80" y="35"/>
                      <a:pt x="81" y="35"/>
                    </a:cubicBezTo>
                    <a:cubicBezTo>
                      <a:pt x="88" y="31"/>
                      <a:pt x="95" y="28"/>
                      <a:pt x="101" y="24"/>
                    </a:cubicBezTo>
                    <a:cubicBezTo>
                      <a:pt x="102" y="24"/>
                      <a:pt x="102" y="25"/>
                      <a:pt x="103" y="25"/>
                    </a:cubicBezTo>
                    <a:close/>
                    <a:moveTo>
                      <a:pt x="86" y="31"/>
                    </a:moveTo>
                    <a:cubicBezTo>
                      <a:pt x="90" y="29"/>
                      <a:pt x="94" y="27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8" y="25"/>
                      <a:pt x="98" y="25"/>
                      <a:pt x="98" y="25"/>
                    </a:cubicBezTo>
                    <a:cubicBezTo>
                      <a:pt x="96" y="27"/>
                      <a:pt x="94" y="28"/>
                      <a:pt x="91" y="29"/>
                    </a:cubicBezTo>
                    <a:cubicBezTo>
                      <a:pt x="90" y="30"/>
                      <a:pt x="88" y="30"/>
                      <a:pt x="86" y="31"/>
                    </a:cubicBezTo>
                    <a:close/>
                    <a:moveTo>
                      <a:pt x="56" y="38"/>
                    </a:moveTo>
                    <a:cubicBezTo>
                      <a:pt x="53" y="40"/>
                      <a:pt x="50" y="42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6" y="45"/>
                      <a:pt x="44" y="45"/>
                      <a:pt x="43" y="45"/>
                    </a:cubicBezTo>
                    <a:cubicBezTo>
                      <a:pt x="47" y="43"/>
                      <a:pt x="51" y="40"/>
                      <a:pt x="56" y="38"/>
                    </a:cubicBezTo>
                    <a:close/>
                    <a:moveTo>
                      <a:pt x="79" y="32"/>
                    </a:moveTo>
                    <a:cubicBezTo>
                      <a:pt x="78" y="32"/>
                      <a:pt x="77" y="33"/>
                      <a:pt x="76" y="33"/>
                    </a:cubicBezTo>
                    <a:cubicBezTo>
                      <a:pt x="72" y="35"/>
                      <a:pt x="69" y="37"/>
                      <a:pt x="66" y="39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72" y="35"/>
                      <a:pt x="75" y="34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lose/>
                    <a:moveTo>
                      <a:pt x="71" y="40"/>
                    </a:moveTo>
                    <a:cubicBezTo>
                      <a:pt x="70" y="41"/>
                      <a:pt x="68" y="42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4"/>
                      <a:pt x="65" y="44"/>
                      <a:pt x="63" y="44"/>
                    </a:cubicBezTo>
                    <a:cubicBezTo>
                      <a:pt x="66" y="43"/>
                      <a:pt x="69" y="41"/>
                      <a:pt x="71" y="40"/>
                    </a:cubicBezTo>
                    <a:close/>
                    <a:moveTo>
                      <a:pt x="78" y="52"/>
                    </a:moveTo>
                    <a:cubicBezTo>
                      <a:pt x="83" y="49"/>
                      <a:pt x="88" y="46"/>
                      <a:pt x="93" y="43"/>
                    </a:cubicBezTo>
                    <a:cubicBezTo>
                      <a:pt x="91" y="44"/>
                      <a:pt x="90" y="45"/>
                      <a:pt x="89" y="46"/>
                    </a:cubicBezTo>
                    <a:cubicBezTo>
                      <a:pt x="85" y="49"/>
                      <a:pt x="81" y="51"/>
                      <a:pt x="78" y="55"/>
                    </a:cubicBezTo>
                    <a:cubicBezTo>
                      <a:pt x="78" y="54"/>
                      <a:pt x="78" y="53"/>
                      <a:pt x="78" y="52"/>
                    </a:cubicBezTo>
                    <a:close/>
                    <a:moveTo>
                      <a:pt x="78" y="47"/>
                    </a:moveTo>
                    <a:cubicBezTo>
                      <a:pt x="83" y="46"/>
                      <a:pt x="87" y="44"/>
                      <a:pt x="90" y="41"/>
                    </a:cubicBezTo>
                    <a:cubicBezTo>
                      <a:pt x="93" y="39"/>
                      <a:pt x="95" y="37"/>
                      <a:pt x="98" y="36"/>
                    </a:cubicBezTo>
                    <a:cubicBezTo>
                      <a:pt x="98" y="35"/>
                      <a:pt x="98" y="35"/>
                      <a:pt x="99" y="35"/>
                    </a:cubicBezTo>
                    <a:cubicBezTo>
                      <a:pt x="96" y="37"/>
                      <a:pt x="93" y="39"/>
                      <a:pt x="91" y="42"/>
                    </a:cubicBezTo>
                    <a:cubicBezTo>
                      <a:pt x="87" y="45"/>
                      <a:pt x="82" y="47"/>
                      <a:pt x="78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  <a:moveTo>
                      <a:pt x="78" y="45"/>
                    </a:moveTo>
                    <a:cubicBezTo>
                      <a:pt x="81" y="44"/>
                      <a:pt x="83" y="43"/>
                      <a:pt x="85" y="41"/>
                    </a:cubicBezTo>
                    <a:cubicBezTo>
                      <a:pt x="83" y="43"/>
                      <a:pt x="80" y="44"/>
                      <a:pt x="78" y="46"/>
                    </a:cubicBezTo>
                    <a:cubicBezTo>
                      <a:pt x="78" y="46"/>
                      <a:pt x="78" y="45"/>
                      <a:pt x="78" y="45"/>
                    </a:cubicBezTo>
                    <a:cubicBezTo>
                      <a:pt x="78" y="45"/>
                      <a:pt x="78" y="45"/>
                      <a:pt x="78" y="45"/>
                    </a:cubicBezTo>
                    <a:close/>
                    <a:moveTo>
                      <a:pt x="78" y="44"/>
                    </a:move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4"/>
                      <a:pt x="76" y="44"/>
                      <a:pt x="75" y="44"/>
                    </a:cubicBezTo>
                    <a:cubicBezTo>
                      <a:pt x="78" y="42"/>
                      <a:pt x="81" y="40"/>
                      <a:pt x="84" y="38"/>
                    </a:cubicBezTo>
                    <a:cubicBezTo>
                      <a:pt x="89" y="35"/>
                      <a:pt x="94" y="33"/>
                      <a:pt x="99" y="31"/>
                    </a:cubicBezTo>
                    <a:cubicBezTo>
                      <a:pt x="98" y="31"/>
                      <a:pt x="97" y="31"/>
                      <a:pt x="97" y="32"/>
                    </a:cubicBezTo>
                    <a:cubicBezTo>
                      <a:pt x="94" y="33"/>
                      <a:pt x="92" y="34"/>
                      <a:pt x="90" y="35"/>
                    </a:cubicBezTo>
                    <a:cubicBezTo>
                      <a:pt x="85" y="38"/>
                      <a:pt x="81" y="41"/>
                      <a:pt x="78" y="44"/>
                    </a:cubicBezTo>
                    <a:close/>
                    <a:moveTo>
                      <a:pt x="78" y="57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81" y="52"/>
                      <a:pt x="84" y="50"/>
                      <a:pt x="88" y="47"/>
                    </a:cubicBezTo>
                    <a:cubicBezTo>
                      <a:pt x="91" y="45"/>
                      <a:pt x="94" y="43"/>
                      <a:pt x="97" y="40"/>
                    </a:cubicBezTo>
                    <a:cubicBezTo>
                      <a:pt x="97" y="40"/>
                      <a:pt x="98" y="39"/>
                      <a:pt x="99" y="39"/>
                    </a:cubicBezTo>
                    <a:cubicBezTo>
                      <a:pt x="92" y="45"/>
                      <a:pt x="85" y="50"/>
                      <a:pt x="78" y="57"/>
                    </a:cubicBezTo>
                    <a:close/>
                    <a:moveTo>
                      <a:pt x="108" y="30"/>
                    </a:moveTo>
                    <a:cubicBezTo>
                      <a:pt x="107" y="31"/>
                      <a:pt x="106" y="32"/>
                      <a:pt x="106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2" y="34"/>
                      <a:pt x="100" y="37"/>
                      <a:pt x="97" y="39"/>
                    </a:cubicBezTo>
                    <a:cubicBezTo>
                      <a:pt x="95" y="41"/>
                      <a:pt x="92" y="43"/>
                      <a:pt x="89" y="45"/>
                    </a:cubicBezTo>
                    <a:cubicBezTo>
                      <a:pt x="86" y="47"/>
                      <a:pt x="82" y="48"/>
                      <a:pt x="79" y="50"/>
                    </a:cubicBezTo>
                    <a:cubicBezTo>
                      <a:pt x="80" y="49"/>
                      <a:pt x="81" y="49"/>
                      <a:pt x="83" y="48"/>
                    </a:cubicBezTo>
                    <a:cubicBezTo>
                      <a:pt x="84" y="47"/>
                      <a:pt x="86" y="46"/>
                      <a:pt x="87" y="45"/>
                    </a:cubicBezTo>
                    <a:cubicBezTo>
                      <a:pt x="90" y="43"/>
                      <a:pt x="92" y="41"/>
                      <a:pt x="95" y="39"/>
                    </a:cubicBezTo>
                    <a:cubicBezTo>
                      <a:pt x="98" y="36"/>
                      <a:pt x="101" y="34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6" y="31"/>
                      <a:pt x="106" y="31"/>
                      <a:pt x="107" y="31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2" y="33"/>
                      <a:pt x="98" y="35"/>
                      <a:pt x="93" y="37"/>
                    </a:cubicBezTo>
                    <a:cubicBezTo>
                      <a:pt x="89" y="40"/>
                      <a:pt x="85" y="44"/>
                      <a:pt x="80" y="46"/>
                    </a:cubicBezTo>
                    <a:cubicBezTo>
                      <a:pt x="79" y="47"/>
                      <a:pt x="79" y="47"/>
                      <a:pt x="79" y="46"/>
                    </a:cubicBezTo>
                    <a:cubicBezTo>
                      <a:pt x="81" y="45"/>
                      <a:pt x="83" y="44"/>
                      <a:pt x="84" y="42"/>
                    </a:cubicBezTo>
                    <a:cubicBezTo>
                      <a:pt x="87" y="41"/>
                      <a:pt x="89" y="39"/>
                      <a:pt x="91" y="38"/>
                    </a:cubicBezTo>
                    <a:cubicBezTo>
                      <a:pt x="95" y="35"/>
                      <a:pt x="99" y="33"/>
                      <a:pt x="103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5" y="30"/>
                      <a:pt x="105" y="29"/>
                      <a:pt x="106" y="29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1" y="31"/>
                      <a:pt x="97" y="32"/>
                      <a:pt x="93" y="35"/>
                    </a:cubicBezTo>
                    <a:cubicBezTo>
                      <a:pt x="88" y="38"/>
                      <a:pt x="84" y="41"/>
                      <a:pt x="80" y="43"/>
                    </a:cubicBezTo>
                    <a:cubicBezTo>
                      <a:pt x="79" y="44"/>
                      <a:pt x="79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80" y="43"/>
                      <a:pt x="81" y="42"/>
                      <a:pt x="83" y="41"/>
                    </a:cubicBezTo>
                    <a:cubicBezTo>
                      <a:pt x="85" y="39"/>
                      <a:pt x="88" y="37"/>
                      <a:pt x="90" y="36"/>
                    </a:cubicBezTo>
                    <a:cubicBezTo>
                      <a:pt x="94" y="33"/>
                      <a:pt x="99" y="32"/>
                      <a:pt x="104" y="29"/>
                    </a:cubicBezTo>
                    <a:cubicBezTo>
                      <a:pt x="104" y="28"/>
                      <a:pt x="104" y="28"/>
                      <a:pt x="103" y="28"/>
                    </a:cubicBezTo>
                    <a:cubicBezTo>
                      <a:pt x="95" y="31"/>
                      <a:pt x="88" y="35"/>
                      <a:pt x="81" y="39"/>
                    </a:cubicBezTo>
                    <a:cubicBezTo>
                      <a:pt x="80" y="40"/>
                      <a:pt x="78" y="41"/>
                      <a:pt x="76" y="42"/>
                    </a:cubicBezTo>
                    <a:cubicBezTo>
                      <a:pt x="71" y="45"/>
                      <a:pt x="75" y="42"/>
                      <a:pt x="76" y="41"/>
                    </a:cubicBezTo>
                    <a:cubicBezTo>
                      <a:pt x="80" y="39"/>
                      <a:pt x="83" y="37"/>
                      <a:pt x="86" y="34"/>
                    </a:cubicBezTo>
                    <a:cubicBezTo>
                      <a:pt x="92" y="32"/>
                      <a:pt x="98" y="2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5" y="27"/>
                      <a:pt x="107" y="28"/>
                      <a:pt x="108" y="30"/>
                    </a:cubicBezTo>
                    <a:close/>
                    <a:moveTo>
                      <a:pt x="88" y="39"/>
                    </a:moveTo>
                    <a:cubicBezTo>
                      <a:pt x="90" y="37"/>
                      <a:pt x="93" y="36"/>
                      <a:pt x="95" y="35"/>
                    </a:cubicBezTo>
                    <a:cubicBezTo>
                      <a:pt x="93" y="35"/>
                      <a:pt x="92" y="36"/>
                      <a:pt x="91" y="37"/>
                    </a:cubicBezTo>
                    <a:cubicBezTo>
                      <a:pt x="90" y="38"/>
                      <a:pt x="89" y="38"/>
                      <a:pt x="88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2" name="Freeform 64"/>
              <p:cNvSpPr>
                <a:spLocks noEditPoints="1"/>
              </p:cNvSpPr>
              <p:nvPr/>
            </p:nvSpPr>
            <p:spPr bwMode="auto">
              <a:xfrm>
                <a:off x="2259713" y="1337281"/>
                <a:ext cx="116378" cy="34422"/>
              </a:xfrm>
              <a:custGeom>
                <a:avLst/>
                <a:gdLst>
                  <a:gd name="T0" fmla="*/ 11 w 60"/>
                  <a:gd name="T1" fmla="*/ 17 h 18"/>
                  <a:gd name="T2" fmla="*/ 59 w 60"/>
                  <a:gd name="T3" fmla="*/ 17 h 18"/>
                  <a:gd name="T4" fmla="*/ 59 w 60"/>
                  <a:gd name="T5" fmla="*/ 17 h 18"/>
                  <a:gd name="T6" fmla="*/ 58 w 60"/>
                  <a:gd name="T7" fmla="*/ 2 h 18"/>
                  <a:gd name="T8" fmla="*/ 3 w 60"/>
                  <a:gd name="T9" fmla="*/ 0 h 18"/>
                  <a:gd name="T10" fmla="*/ 0 w 60"/>
                  <a:gd name="T11" fmla="*/ 16 h 18"/>
                  <a:gd name="T12" fmla="*/ 3 w 60"/>
                  <a:gd name="T13" fmla="*/ 12 h 18"/>
                  <a:gd name="T14" fmla="*/ 7 w 60"/>
                  <a:gd name="T15" fmla="*/ 9 h 18"/>
                  <a:gd name="T16" fmla="*/ 7 w 60"/>
                  <a:gd name="T17" fmla="*/ 4 h 18"/>
                  <a:gd name="T18" fmla="*/ 4 w 60"/>
                  <a:gd name="T19" fmla="*/ 7 h 18"/>
                  <a:gd name="T20" fmla="*/ 7 w 60"/>
                  <a:gd name="T21" fmla="*/ 4 h 18"/>
                  <a:gd name="T22" fmla="*/ 3 w 60"/>
                  <a:gd name="T23" fmla="*/ 13 h 18"/>
                  <a:gd name="T24" fmla="*/ 6 w 60"/>
                  <a:gd name="T25" fmla="*/ 13 h 18"/>
                  <a:gd name="T26" fmla="*/ 18 w 60"/>
                  <a:gd name="T27" fmla="*/ 6 h 18"/>
                  <a:gd name="T28" fmla="*/ 11 w 60"/>
                  <a:gd name="T29" fmla="*/ 14 h 18"/>
                  <a:gd name="T30" fmla="*/ 15 w 60"/>
                  <a:gd name="T31" fmla="*/ 14 h 18"/>
                  <a:gd name="T32" fmla="*/ 20 w 60"/>
                  <a:gd name="T33" fmla="*/ 14 h 18"/>
                  <a:gd name="T34" fmla="*/ 23 w 60"/>
                  <a:gd name="T35" fmla="*/ 15 h 18"/>
                  <a:gd name="T36" fmla="*/ 19 w 60"/>
                  <a:gd name="T37" fmla="*/ 10 h 18"/>
                  <a:gd name="T38" fmla="*/ 31 w 60"/>
                  <a:gd name="T39" fmla="*/ 4 h 18"/>
                  <a:gd name="T40" fmla="*/ 23 w 60"/>
                  <a:gd name="T41" fmla="*/ 12 h 18"/>
                  <a:gd name="T42" fmla="*/ 39 w 60"/>
                  <a:gd name="T43" fmla="*/ 15 h 18"/>
                  <a:gd name="T44" fmla="*/ 49 w 60"/>
                  <a:gd name="T45" fmla="*/ 10 h 18"/>
                  <a:gd name="T46" fmla="*/ 54 w 60"/>
                  <a:gd name="T47" fmla="*/ 9 h 18"/>
                  <a:gd name="T48" fmla="*/ 50 w 60"/>
                  <a:gd name="T49" fmla="*/ 15 h 18"/>
                  <a:gd name="T50" fmla="*/ 55 w 60"/>
                  <a:gd name="T51" fmla="*/ 12 h 18"/>
                  <a:gd name="T52" fmla="*/ 53 w 60"/>
                  <a:gd name="T53" fmla="*/ 12 h 18"/>
                  <a:gd name="T54" fmla="*/ 34 w 60"/>
                  <a:gd name="T55" fmla="*/ 15 h 18"/>
                  <a:gd name="T56" fmla="*/ 39 w 60"/>
                  <a:gd name="T57" fmla="*/ 14 h 18"/>
                  <a:gd name="T58" fmla="*/ 50 w 60"/>
                  <a:gd name="T59" fmla="*/ 11 h 18"/>
                  <a:gd name="T60" fmla="*/ 54 w 60"/>
                  <a:gd name="T61" fmla="*/ 5 h 18"/>
                  <a:gd name="T62" fmla="*/ 45 w 60"/>
                  <a:gd name="T63" fmla="*/ 10 h 18"/>
                  <a:gd name="T64" fmla="*/ 57 w 60"/>
                  <a:gd name="T65" fmla="*/ 5 h 18"/>
                  <a:gd name="T66" fmla="*/ 45 w 60"/>
                  <a:gd name="T67" fmla="*/ 5 h 18"/>
                  <a:gd name="T68" fmla="*/ 34 w 60"/>
                  <a:gd name="T69" fmla="*/ 14 h 18"/>
                  <a:gd name="T70" fmla="*/ 33 w 60"/>
                  <a:gd name="T71" fmla="*/ 11 h 18"/>
                  <a:gd name="T72" fmla="*/ 35 w 60"/>
                  <a:gd name="T73" fmla="*/ 5 h 18"/>
                  <a:gd name="T74" fmla="*/ 26 w 60"/>
                  <a:gd name="T75" fmla="*/ 13 h 18"/>
                  <a:gd name="T76" fmla="*/ 35 w 60"/>
                  <a:gd name="T77" fmla="*/ 5 h 18"/>
                  <a:gd name="T78" fmla="*/ 39 w 60"/>
                  <a:gd name="T79" fmla="*/ 6 h 18"/>
                  <a:gd name="T80" fmla="*/ 29 w 60"/>
                  <a:gd name="T81" fmla="*/ 14 h 18"/>
                  <a:gd name="T82" fmla="*/ 39 w 60"/>
                  <a:gd name="T83" fmla="*/ 10 h 18"/>
                  <a:gd name="T84" fmla="*/ 27 w 60"/>
                  <a:gd name="T85" fmla="*/ 15 h 18"/>
                  <a:gd name="T86" fmla="*/ 33 w 60"/>
                  <a:gd name="T87" fmla="*/ 12 h 18"/>
                  <a:gd name="T88" fmla="*/ 26 w 60"/>
                  <a:gd name="T89" fmla="*/ 5 h 18"/>
                  <a:gd name="T90" fmla="*/ 16 w 60"/>
                  <a:gd name="T91" fmla="*/ 9 h 18"/>
                  <a:gd name="T92" fmla="*/ 12 w 60"/>
                  <a:gd name="T93" fmla="*/ 9 h 18"/>
                  <a:gd name="T94" fmla="*/ 15 w 60"/>
                  <a:gd name="T95" fmla="*/ 5 h 18"/>
                  <a:gd name="T96" fmla="*/ 12 w 60"/>
                  <a:gd name="T97" fmla="*/ 4 h 18"/>
                  <a:gd name="T98" fmla="*/ 18 w 60"/>
                  <a:gd name="T99" fmla="*/ 12 h 18"/>
                  <a:gd name="T100" fmla="*/ 3 w 60"/>
                  <a:gd name="T101" fmla="*/ 9 h 18"/>
                  <a:gd name="T102" fmla="*/ 10 w 60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" h="18">
                    <a:moveTo>
                      <a:pt x="1" y="17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8" y="17"/>
                      <a:pt x="11" y="17"/>
                    </a:cubicBezTo>
                    <a:cubicBezTo>
                      <a:pt x="17" y="17"/>
                      <a:pt x="22" y="17"/>
                      <a:pt x="28" y="18"/>
                    </a:cubicBezTo>
                    <a:cubicBezTo>
                      <a:pt x="38" y="18"/>
                      <a:pt x="48" y="18"/>
                      <a:pt x="57" y="18"/>
                    </a:cubicBezTo>
                    <a:cubicBezTo>
                      <a:pt x="58" y="18"/>
                      <a:pt x="58" y="18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9" y="12"/>
                      <a:pt x="60" y="8"/>
                      <a:pt x="60" y="3"/>
                    </a:cubicBezTo>
                    <a:cubicBezTo>
                      <a:pt x="60" y="3"/>
                      <a:pt x="59" y="2"/>
                      <a:pt x="59" y="2"/>
                    </a:cubicBezTo>
                    <a:cubicBezTo>
                      <a:pt x="59" y="2"/>
                      <a:pt x="58" y="2"/>
                      <a:pt x="58" y="2"/>
                    </a:cubicBezTo>
                    <a:cubicBezTo>
                      <a:pt x="49" y="1"/>
                      <a:pt x="40" y="1"/>
                      <a:pt x="31" y="1"/>
                    </a:cubicBezTo>
                    <a:cubicBezTo>
                      <a:pt x="25" y="1"/>
                      <a:pt x="19" y="1"/>
                      <a:pt x="13" y="1"/>
                    </a:cubicBezTo>
                    <a:cubicBezTo>
                      <a:pt x="10" y="1"/>
                      <a:pt x="6" y="1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5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6" y="8"/>
                      <a:pt x="8" y="6"/>
                      <a:pt x="10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4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6" y="5"/>
                      <a:pt x="5" y="6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lose/>
                    <a:moveTo>
                      <a:pt x="4" y="6"/>
                    </a:move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6" y="4"/>
                      <a:pt x="5" y="5"/>
                      <a:pt x="4" y="6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8" y="11"/>
                      <a:pt x="10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11" y="12"/>
                      <a:pt x="14" y="8"/>
                      <a:pt x="18" y="6"/>
                    </a:cubicBezTo>
                    <a:cubicBezTo>
                      <a:pt x="20" y="5"/>
                      <a:pt x="20" y="5"/>
                      <a:pt x="18" y="6"/>
                    </a:cubicBezTo>
                    <a:cubicBezTo>
                      <a:pt x="17" y="7"/>
                      <a:pt x="16" y="8"/>
                      <a:pt x="15" y="9"/>
                    </a:cubicBezTo>
                    <a:cubicBezTo>
                      <a:pt x="13" y="10"/>
                      <a:pt x="12" y="12"/>
                      <a:pt x="11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8" y="14"/>
                      <a:pt x="5" y="14"/>
                      <a:pt x="3" y="14"/>
                    </a:cubicBezTo>
                    <a:close/>
                    <a:moveTo>
                      <a:pt x="15" y="14"/>
                    </a:moveTo>
                    <a:cubicBezTo>
                      <a:pt x="19" y="12"/>
                      <a:pt x="23" y="9"/>
                      <a:pt x="27" y="6"/>
                    </a:cubicBezTo>
                    <a:cubicBezTo>
                      <a:pt x="30" y="4"/>
                      <a:pt x="29" y="5"/>
                      <a:pt x="27" y="7"/>
                    </a:cubicBezTo>
                    <a:cubicBezTo>
                      <a:pt x="25" y="10"/>
                      <a:pt x="22" y="12"/>
                      <a:pt x="20" y="14"/>
                    </a:cubicBezTo>
                    <a:cubicBezTo>
                      <a:pt x="20" y="14"/>
                      <a:pt x="20" y="15"/>
                      <a:pt x="20" y="14"/>
                    </a:cubicBezTo>
                    <a:cubicBezTo>
                      <a:pt x="23" y="13"/>
                      <a:pt x="26" y="11"/>
                      <a:pt x="29" y="8"/>
                    </a:cubicBezTo>
                    <a:cubicBezTo>
                      <a:pt x="27" y="10"/>
                      <a:pt x="25" y="12"/>
                      <a:pt x="23" y="15"/>
                    </a:cubicBezTo>
                    <a:cubicBezTo>
                      <a:pt x="19" y="14"/>
                      <a:pt x="15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3"/>
                      <a:pt x="16" y="12"/>
                      <a:pt x="19" y="10"/>
                    </a:cubicBezTo>
                    <a:cubicBezTo>
                      <a:pt x="17" y="11"/>
                      <a:pt x="16" y="12"/>
                      <a:pt x="15" y="14"/>
                    </a:cubicBezTo>
                    <a:cubicBezTo>
                      <a:pt x="14" y="14"/>
                      <a:pt x="15" y="15"/>
                      <a:pt x="15" y="14"/>
                    </a:cubicBezTo>
                    <a:close/>
                    <a:moveTo>
                      <a:pt x="31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4"/>
                      <a:pt x="34" y="4"/>
                    </a:cubicBezTo>
                    <a:cubicBezTo>
                      <a:pt x="30" y="7"/>
                      <a:pt x="27" y="10"/>
                      <a:pt x="23" y="12"/>
                    </a:cubicBezTo>
                    <a:cubicBezTo>
                      <a:pt x="19" y="15"/>
                      <a:pt x="24" y="11"/>
                      <a:pt x="25" y="10"/>
                    </a:cubicBezTo>
                    <a:cubicBezTo>
                      <a:pt x="27" y="8"/>
                      <a:pt x="29" y="6"/>
                      <a:pt x="31" y="4"/>
                    </a:cubicBezTo>
                    <a:close/>
                    <a:moveTo>
                      <a:pt x="39" y="15"/>
                    </a:moveTo>
                    <a:cubicBezTo>
                      <a:pt x="44" y="12"/>
                      <a:pt x="48" y="9"/>
                      <a:pt x="53" y="6"/>
                    </a:cubicBezTo>
                    <a:cubicBezTo>
                      <a:pt x="53" y="6"/>
                      <a:pt x="52" y="7"/>
                      <a:pt x="52" y="8"/>
                    </a:cubicBezTo>
                    <a:cubicBezTo>
                      <a:pt x="51" y="9"/>
                      <a:pt x="50" y="9"/>
                      <a:pt x="49" y="10"/>
                    </a:cubicBezTo>
                    <a:cubicBezTo>
                      <a:pt x="47" y="11"/>
                      <a:pt x="46" y="13"/>
                      <a:pt x="44" y="14"/>
                    </a:cubicBezTo>
                    <a:cubicBezTo>
                      <a:pt x="44" y="15"/>
                      <a:pt x="44" y="15"/>
                      <a:pt x="45" y="15"/>
                    </a:cubicBezTo>
                    <a:cubicBezTo>
                      <a:pt x="48" y="13"/>
                      <a:pt x="51" y="11"/>
                      <a:pt x="54" y="9"/>
                    </a:cubicBezTo>
                    <a:cubicBezTo>
                      <a:pt x="58" y="7"/>
                      <a:pt x="54" y="9"/>
                      <a:pt x="54" y="10"/>
                    </a:cubicBezTo>
                    <a:cubicBezTo>
                      <a:pt x="52" y="11"/>
                      <a:pt x="51" y="13"/>
                      <a:pt x="49" y="14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1" y="15"/>
                      <a:pt x="55" y="12"/>
                      <a:pt x="54" y="14"/>
                    </a:cubicBezTo>
                    <a:cubicBezTo>
                      <a:pt x="54" y="15"/>
                      <a:pt x="55" y="15"/>
                      <a:pt x="55" y="15"/>
                    </a:cubicBezTo>
                    <a:cubicBezTo>
                      <a:pt x="55" y="13"/>
                      <a:pt x="55" y="14"/>
                      <a:pt x="55" y="12"/>
                    </a:cubicBezTo>
                    <a:cubicBezTo>
                      <a:pt x="55" y="12"/>
                      <a:pt x="55" y="12"/>
                      <a:pt x="54" y="12"/>
                    </a:cubicBezTo>
                    <a:cubicBezTo>
                      <a:pt x="54" y="12"/>
                      <a:pt x="53" y="13"/>
                      <a:pt x="52" y="13"/>
                    </a:cubicBezTo>
                    <a:cubicBezTo>
                      <a:pt x="49" y="15"/>
                      <a:pt x="53" y="12"/>
                      <a:pt x="53" y="12"/>
                    </a:cubicBezTo>
                    <a:cubicBezTo>
                      <a:pt x="54" y="10"/>
                      <a:pt x="56" y="9"/>
                      <a:pt x="57" y="8"/>
                    </a:cubicBezTo>
                    <a:cubicBezTo>
                      <a:pt x="56" y="10"/>
                      <a:pt x="56" y="13"/>
                      <a:pt x="56" y="15"/>
                    </a:cubicBezTo>
                    <a:cubicBezTo>
                      <a:pt x="49" y="15"/>
                      <a:pt x="41" y="15"/>
                      <a:pt x="34" y="15"/>
                    </a:cubicBezTo>
                    <a:cubicBezTo>
                      <a:pt x="39" y="13"/>
                      <a:pt x="42" y="10"/>
                      <a:pt x="47" y="7"/>
                    </a:cubicBezTo>
                    <a:cubicBezTo>
                      <a:pt x="51" y="4"/>
                      <a:pt x="47" y="6"/>
                      <a:pt x="45" y="8"/>
                    </a:cubicBezTo>
                    <a:cubicBezTo>
                      <a:pt x="43" y="10"/>
                      <a:pt x="41" y="12"/>
                      <a:pt x="39" y="14"/>
                    </a:cubicBezTo>
                    <a:cubicBezTo>
                      <a:pt x="38" y="15"/>
                      <a:pt x="39" y="15"/>
                      <a:pt x="39" y="15"/>
                    </a:cubicBezTo>
                    <a:close/>
                    <a:moveTo>
                      <a:pt x="57" y="7"/>
                    </a:moveTo>
                    <a:cubicBezTo>
                      <a:pt x="54" y="8"/>
                      <a:pt x="52" y="9"/>
                      <a:pt x="50" y="11"/>
                    </a:cubicBezTo>
                    <a:cubicBezTo>
                      <a:pt x="49" y="11"/>
                      <a:pt x="48" y="12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4" y="4"/>
                      <a:pt x="54" y="5"/>
                    </a:cubicBezTo>
                    <a:cubicBezTo>
                      <a:pt x="49" y="8"/>
                      <a:pt x="45" y="11"/>
                      <a:pt x="40" y="14"/>
                    </a:cubicBezTo>
                    <a:cubicBezTo>
                      <a:pt x="41" y="13"/>
                      <a:pt x="43" y="11"/>
                      <a:pt x="45" y="10"/>
                    </a:cubicBezTo>
                    <a:cubicBezTo>
                      <a:pt x="47" y="8"/>
                      <a:pt x="49" y="6"/>
                      <a:pt x="50" y="5"/>
                    </a:cubicBezTo>
                    <a:cubicBezTo>
                      <a:pt x="51" y="5"/>
                      <a:pt x="51" y="4"/>
                      <a:pt x="51" y="4"/>
                    </a:cubicBezTo>
                    <a:cubicBezTo>
                      <a:pt x="53" y="4"/>
                      <a:pt x="55" y="4"/>
                      <a:pt x="57" y="5"/>
                    </a:cubicBezTo>
                    <a:cubicBezTo>
                      <a:pt x="57" y="5"/>
                      <a:pt x="57" y="6"/>
                      <a:pt x="57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3" y="8"/>
                      <a:pt x="45" y="5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7" y="4"/>
                      <a:pt x="48" y="4"/>
                      <a:pt x="49" y="4"/>
                    </a:cubicBezTo>
                    <a:cubicBezTo>
                      <a:pt x="44" y="7"/>
                      <a:pt x="40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2" y="4"/>
                      <a:pt x="43" y="4"/>
                      <a:pt x="44" y="4"/>
                    </a:cubicBezTo>
                    <a:cubicBezTo>
                      <a:pt x="40" y="6"/>
                      <a:pt x="37" y="9"/>
                      <a:pt x="33" y="11"/>
                    </a:cubicBezTo>
                    <a:cubicBezTo>
                      <a:pt x="36" y="10"/>
                      <a:pt x="39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4"/>
                      <a:pt x="35" y="4"/>
                    </a:cubicBezTo>
                    <a:cubicBezTo>
                      <a:pt x="36" y="4"/>
                      <a:pt x="38" y="4"/>
                      <a:pt x="40" y="4"/>
                    </a:cubicBezTo>
                    <a:cubicBezTo>
                      <a:pt x="35" y="7"/>
                      <a:pt x="31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30" y="8"/>
                      <a:pt x="32" y="7"/>
                      <a:pt x="35" y="5"/>
                    </a:cubicBezTo>
                    <a:close/>
                    <a:moveTo>
                      <a:pt x="27" y="15"/>
                    </a:moveTo>
                    <a:cubicBezTo>
                      <a:pt x="26" y="15"/>
                      <a:pt x="25" y="15"/>
                      <a:pt x="25" y="15"/>
                    </a:cubicBezTo>
                    <a:cubicBezTo>
                      <a:pt x="29" y="11"/>
                      <a:pt x="34" y="9"/>
                      <a:pt x="39" y="6"/>
                    </a:cubicBezTo>
                    <a:cubicBezTo>
                      <a:pt x="37" y="7"/>
                      <a:pt x="35" y="9"/>
                      <a:pt x="33" y="10"/>
                    </a:cubicBezTo>
                    <a:cubicBezTo>
                      <a:pt x="32" y="11"/>
                      <a:pt x="30" y="13"/>
                      <a:pt x="29" y="14"/>
                    </a:cubicBezTo>
                    <a:cubicBezTo>
                      <a:pt x="28" y="14"/>
                      <a:pt x="29" y="14"/>
                      <a:pt x="29" y="14"/>
                    </a:cubicBezTo>
                    <a:cubicBezTo>
                      <a:pt x="34" y="12"/>
                      <a:pt x="38" y="9"/>
                      <a:pt x="43" y="6"/>
                    </a:cubicBezTo>
                    <a:cubicBezTo>
                      <a:pt x="44" y="5"/>
                      <a:pt x="44" y="5"/>
                      <a:pt x="43" y="6"/>
                    </a:cubicBezTo>
                    <a:cubicBezTo>
                      <a:pt x="42" y="8"/>
                      <a:pt x="40" y="9"/>
                      <a:pt x="39" y="10"/>
                    </a:cubicBezTo>
                    <a:cubicBezTo>
                      <a:pt x="37" y="11"/>
                      <a:pt x="35" y="13"/>
                      <a:pt x="33" y="14"/>
                    </a:cubicBezTo>
                    <a:cubicBezTo>
                      <a:pt x="33" y="14"/>
                      <a:pt x="33" y="15"/>
                      <a:pt x="33" y="15"/>
                    </a:cubicBezTo>
                    <a:cubicBezTo>
                      <a:pt x="31" y="15"/>
                      <a:pt x="29" y="15"/>
                      <a:pt x="27" y="15"/>
                    </a:cubicBezTo>
                    <a:close/>
                    <a:moveTo>
                      <a:pt x="33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3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9" y="11"/>
                    </a:cubicBezTo>
                    <a:cubicBezTo>
                      <a:pt x="21" y="10"/>
                      <a:pt x="24" y="7"/>
                      <a:pt x="26" y="5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1" y="7"/>
                      <a:pt x="17" y="11"/>
                      <a:pt x="12" y="13"/>
                    </a:cubicBezTo>
                    <a:cubicBezTo>
                      <a:pt x="12" y="13"/>
                      <a:pt x="15" y="10"/>
                      <a:pt x="16" y="9"/>
                    </a:cubicBezTo>
                    <a:cubicBezTo>
                      <a:pt x="17" y="8"/>
                      <a:pt x="19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5"/>
                      <a:pt x="15" y="7"/>
                      <a:pt x="12" y="9"/>
                    </a:cubicBezTo>
                    <a:cubicBezTo>
                      <a:pt x="11" y="10"/>
                      <a:pt x="10" y="11"/>
                      <a:pt x="9" y="12"/>
                    </a:cubicBezTo>
                    <a:cubicBezTo>
                      <a:pt x="6" y="14"/>
                      <a:pt x="9" y="11"/>
                      <a:pt x="10" y="10"/>
                    </a:cubicBezTo>
                    <a:cubicBezTo>
                      <a:pt x="12" y="8"/>
                      <a:pt x="13" y="7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7"/>
                      <a:pt x="7" y="10"/>
                      <a:pt x="5" y="12"/>
                    </a:cubicBezTo>
                    <a:cubicBezTo>
                      <a:pt x="8" y="10"/>
                      <a:pt x="10" y="7"/>
                      <a:pt x="12" y="4"/>
                    </a:cubicBezTo>
                    <a:cubicBezTo>
                      <a:pt x="18" y="4"/>
                      <a:pt x="23" y="4"/>
                      <a:pt x="29" y="4"/>
                    </a:cubicBezTo>
                    <a:close/>
                    <a:moveTo>
                      <a:pt x="18" y="12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lose/>
                    <a:moveTo>
                      <a:pt x="10" y="4"/>
                    </a:moveTo>
                    <a:cubicBezTo>
                      <a:pt x="8" y="5"/>
                      <a:pt x="6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8"/>
                      <a:pt x="7" y="5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3" name="Freeform 66"/>
              <p:cNvSpPr>
                <a:spLocks noEditPoints="1"/>
              </p:cNvSpPr>
              <p:nvPr/>
            </p:nvSpPr>
            <p:spPr bwMode="auto">
              <a:xfrm>
                <a:off x="1131043" y="3520973"/>
                <a:ext cx="48354" cy="42617"/>
              </a:xfrm>
              <a:custGeom>
                <a:avLst/>
                <a:gdLst>
                  <a:gd name="T0" fmla="*/ 13 w 25"/>
                  <a:gd name="T1" fmla="*/ 22 h 22"/>
                  <a:gd name="T2" fmla="*/ 13 w 25"/>
                  <a:gd name="T3" fmla="*/ 22 h 22"/>
                  <a:gd name="T4" fmla="*/ 24 w 25"/>
                  <a:gd name="T5" fmla="*/ 12 h 22"/>
                  <a:gd name="T6" fmla="*/ 16 w 25"/>
                  <a:gd name="T7" fmla="*/ 2 h 22"/>
                  <a:gd name="T8" fmla="*/ 13 w 25"/>
                  <a:gd name="T9" fmla="*/ 22 h 22"/>
                  <a:gd name="T10" fmla="*/ 7 w 25"/>
                  <a:gd name="T11" fmla="*/ 11 h 22"/>
                  <a:gd name="T12" fmla="*/ 8 w 25"/>
                  <a:gd name="T13" fmla="*/ 11 h 22"/>
                  <a:gd name="T14" fmla="*/ 15 w 25"/>
                  <a:gd name="T15" fmla="*/ 6 h 22"/>
                  <a:gd name="T16" fmla="*/ 7 w 25"/>
                  <a:gd name="T17" fmla="*/ 12 h 22"/>
                  <a:gd name="T18" fmla="*/ 7 w 25"/>
                  <a:gd name="T19" fmla="*/ 11 h 22"/>
                  <a:gd name="T20" fmla="*/ 19 w 25"/>
                  <a:gd name="T21" fmla="*/ 7 h 22"/>
                  <a:gd name="T22" fmla="*/ 8 w 25"/>
                  <a:gd name="T23" fmla="*/ 13 h 22"/>
                  <a:gd name="T24" fmla="*/ 8 w 25"/>
                  <a:gd name="T25" fmla="*/ 13 h 22"/>
                  <a:gd name="T26" fmla="*/ 16 w 25"/>
                  <a:gd name="T27" fmla="*/ 5 h 22"/>
                  <a:gd name="T28" fmla="*/ 16 w 25"/>
                  <a:gd name="T29" fmla="*/ 5 h 22"/>
                  <a:gd name="T30" fmla="*/ 19 w 25"/>
                  <a:gd name="T31" fmla="*/ 7 h 22"/>
                  <a:gd name="T32" fmla="*/ 19 w 25"/>
                  <a:gd name="T33" fmla="*/ 7 h 22"/>
                  <a:gd name="T34" fmla="*/ 17 w 25"/>
                  <a:gd name="T35" fmla="*/ 9 h 22"/>
                  <a:gd name="T36" fmla="*/ 9 w 25"/>
                  <a:gd name="T37" fmla="*/ 16 h 22"/>
                  <a:gd name="T38" fmla="*/ 8 w 25"/>
                  <a:gd name="T39" fmla="*/ 14 h 22"/>
                  <a:gd name="T40" fmla="*/ 17 w 25"/>
                  <a:gd name="T41" fmla="*/ 9 h 22"/>
                  <a:gd name="T42" fmla="*/ 10 w 25"/>
                  <a:gd name="T43" fmla="*/ 17 h 22"/>
                  <a:gd name="T44" fmla="*/ 17 w 25"/>
                  <a:gd name="T45" fmla="*/ 13 h 22"/>
                  <a:gd name="T46" fmla="*/ 11 w 25"/>
                  <a:gd name="T47" fmla="*/ 18 h 22"/>
                  <a:gd name="T48" fmla="*/ 11 w 25"/>
                  <a:gd name="T49" fmla="*/ 18 h 22"/>
                  <a:gd name="T50" fmla="*/ 10 w 25"/>
                  <a:gd name="T51" fmla="*/ 17 h 22"/>
                  <a:gd name="T52" fmla="*/ 22 w 25"/>
                  <a:gd name="T53" fmla="*/ 12 h 22"/>
                  <a:gd name="T54" fmla="*/ 13 w 25"/>
                  <a:gd name="T55" fmla="*/ 19 h 22"/>
                  <a:gd name="T56" fmla="*/ 12 w 25"/>
                  <a:gd name="T57" fmla="*/ 18 h 22"/>
                  <a:gd name="T58" fmla="*/ 19 w 25"/>
                  <a:gd name="T59" fmla="*/ 14 h 22"/>
                  <a:gd name="T60" fmla="*/ 16 w 25"/>
                  <a:gd name="T61" fmla="*/ 16 h 22"/>
                  <a:gd name="T62" fmla="*/ 17 w 25"/>
                  <a:gd name="T63" fmla="*/ 17 h 22"/>
                  <a:gd name="T64" fmla="*/ 20 w 25"/>
                  <a:gd name="T65" fmla="*/ 14 h 22"/>
                  <a:gd name="T66" fmla="*/ 20 w 25"/>
                  <a:gd name="T67" fmla="*/ 13 h 22"/>
                  <a:gd name="T68" fmla="*/ 13 w 25"/>
                  <a:gd name="T69" fmla="*/ 17 h 22"/>
                  <a:gd name="T70" fmla="*/ 20 w 25"/>
                  <a:gd name="T71" fmla="*/ 11 h 22"/>
                  <a:gd name="T72" fmla="*/ 19 w 25"/>
                  <a:gd name="T73" fmla="*/ 11 h 22"/>
                  <a:gd name="T74" fmla="*/ 11 w 25"/>
                  <a:gd name="T75" fmla="*/ 16 h 22"/>
                  <a:gd name="T76" fmla="*/ 20 w 25"/>
                  <a:gd name="T77" fmla="*/ 7 h 22"/>
                  <a:gd name="T78" fmla="*/ 20 w 25"/>
                  <a:gd name="T79" fmla="*/ 7 h 22"/>
                  <a:gd name="T80" fmla="*/ 22 w 25"/>
                  <a:gd name="T81" fmla="*/ 12 h 22"/>
                  <a:gd name="T82" fmla="*/ 14 w 25"/>
                  <a:gd name="T83" fmla="*/ 5 h 22"/>
                  <a:gd name="T84" fmla="*/ 15 w 25"/>
                  <a:gd name="T85" fmla="*/ 5 h 22"/>
                  <a:gd name="T86" fmla="*/ 8 w 25"/>
                  <a:gd name="T87" fmla="*/ 10 h 22"/>
                  <a:gd name="T88" fmla="*/ 14 w 25"/>
                  <a:gd name="T8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2"/>
                      <a:pt x="24" y="18"/>
                      <a:pt x="24" y="12"/>
                    </a:cubicBezTo>
                    <a:cubicBezTo>
                      <a:pt x="25" y="7"/>
                      <a:pt x="21" y="3"/>
                      <a:pt x="16" y="2"/>
                    </a:cubicBezTo>
                    <a:cubicBezTo>
                      <a:pt x="3" y="0"/>
                      <a:pt x="0" y="19"/>
                      <a:pt x="13" y="22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8" y="11"/>
                      <a:pt x="8" y="11"/>
                    </a:cubicBezTo>
                    <a:cubicBezTo>
                      <a:pt x="10" y="9"/>
                      <a:pt x="12" y="8"/>
                      <a:pt x="15" y="6"/>
                    </a:cubicBezTo>
                    <a:cubicBezTo>
                      <a:pt x="13" y="9"/>
                      <a:pt x="10" y="10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lose/>
                    <a:moveTo>
                      <a:pt x="19" y="7"/>
                    </a:moveTo>
                    <a:cubicBezTo>
                      <a:pt x="15" y="9"/>
                      <a:pt x="12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1"/>
                      <a:pt x="14" y="9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lose/>
                    <a:moveTo>
                      <a:pt x="17" y="9"/>
                    </a:moveTo>
                    <a:cubicBezTo>
                      <a:pt x="14" y="11"/>
                      <a:pt x="12" y="14"/>
                      <a:pt x="9" y="16"/>
                    </a:cubicBezTo>
                    <a:cubicBezTo>
                      <a:pt x="8" y="16"/>
                      <a:pt x="8" y="15"/>
                      <a:pt x="8" y="14"/>
                    </a:cubicBezTo>
                    <a:cubicBezTo>
                      <a:pt x="11" y="13"/>
                      <a:pt x="14" y="11"/>
                      <a:pt x="17" y="9"/>
                    </a:cubicBezTo>
                    <a:close/>
                    <a:moveTo>
                      <a:pt x="10" y="17"/>
                    </a:moveTo>
                    <a:cubicBezTo>
                      <a:pt x="12" y="16"/>
                      <a:pt x="15" y="14"/>
                      <a:pt x="17" y="13"/>
                    </a:cubicBezTo>
                    <a:cubicBezTo>
                      <a:pt x="15" y="14"/>
                      <a:pt x="13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7" y="19"/>
                      <a:pt x="13" y="19"/>
                    </a:cubicBezTo>
                    <a:cubicBezTo>
                      <a:pt x="13" y="19"/>
                      <a:pt x="12" y="19"/>
                      <a:pt x="12" y="18"/>
                    </a:cubicBezTo>
                    <a:cubicBezTo>
                      <a:pt x="14" y="17"/>
                      <a:pt x="17" y="16"/>
                      <a:pt x="19" y="14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18" y="16"/>
                      <a:pt x="20" y="15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4"/>
                      <a:pt x="16" y="16"/>
                      <a:pt x="13" y="17"/>
                    </a:cubicBezTo>
                    <a:cubicBezTo>
                      <a:pt x="15" y="15"/>
                      <a:pt x="18" y="13"/>
                      <a:pt x="20" y="11"/>
                    </a:cubicBezTo>
                    <a:cubicBezTo>
                      <a:pt x="20" y="11"/>
                      <a:pt x="20" y="10"/>
                      <a:pt x="19" y="11"/>
                    </a:cubicBezTo>
                    <a:cubicBezTo>
                      <a:pt x="16" y="12"/>
                      <a:pt x="14" y="14"/>
                      <a:pt x="11" y="16"/>
                    </a:cubicBezTo>
                    <a:cubicBezTo>
                      <a:pt x="14" y="13"/>
                      <a:pt x="17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8"/>
                      <a:pt x="22" y="10"/>
                      <a:pt x="22" y="12"/>
                    </a:cubicBezTo>
                    <a:close/>
                    <a:moveTo>
                      <a:pt x="14" y="5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3" y="7"/>
                      <a:pt x="10" y="8"/>
                      <a:pt x="8" y="10"/>
                    </a:cubicBezTo>
                    <a:cubicBezTo>
                      <a:pt x="8" y="7"/>
                      <a:pt x="11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4" name="Freeform 81"/>
              <p:cNvSpPr>
                <a:spLocks noEditPoints="1"/>
              </p:cNvSpPr>
              <p:nvPr/>
            </p:nvSpPr>
            <p:spPr bwMode="auto">
              <a:xfrm>
                <a:off x="628081" y="1545780"/>
                <a:ext cx="455678" cy="540912"/>
              </a:xfrm>
              <a:custGeom>
                <a:avLst/>
                <a:gdLst>
                  <a:gd name="T0" fmla="*/ 81 w 235"/>
                  <a:gd name="T1" fmla="*/ 20 h 279"/>
                  <a:gd name="T2" fmla="*/ 57 w 235"/>
                  <a:gd name="T3" fmla="*/ 89 h 279"/>
                  <a:gd name="T4" fmla="*/ 54 w 235"/>
                  <a:gd name="T5" fmla="*/ 106 h 279"/>
                  <a:gd name="T6" fmla="*/ 49 w 235"/>
                  <a:gd name="T7" fmla="*/ 89 h 279"/>
                  <a:gd name="T8" fmla="*/ 96 w 235"/>
                  <a:gd name="T9" fmla="*/ 97 h 279"/>
                  <a:gd name="T10" fmla="*/ 64 w 235"/>
                  <a:gd name="T11" fmla="*/ 99 h 279"/>
                  <a:gd name="T12" fmla="*/ 94 w 235"/>
                  <a:gd name="T13" fmla="*/ 112 h 279"/>
                  <a:gd name="T14" fmla="*/ 93 w 235"/>
                  <a:gd name="T15" fmla="*/ 133 h 279"/>
                  <a:gd name="T16" fmla="*/ 132 w 235"/>
                  <a:gd name="T17" fmla="*/ 155 h 279"/>
                  <a:gd name="T18" fmla="*/ 110 w 235"/>
                  <a:gd name="T19" fmla="*/ 161 h 279"/>
                  <a:gd name="T20" fmla="*/ 100 w 235"/>
                  <a:gd name="T21" fmla="*/ 163 h 279"/>
                  <a:gd name="T22" fmla="*/ 78 w 235"/>
                  <a:gd name="T23" fmla="*/ 141 h 279"/>
                  <a:gd name="T24" fmla="*/ 57 w 235"/>
                  <a:gd name="T25" fmla="*/ 123 h 279"/>
                  <a:gd name="T26" fmla="*/ 60 w 235"/>
                  <a:gd name="T27" fmla="*/ 118 h 279"/>
                  <a:gd name="T28" fmla="*/ 87 w 235"/>
                  <a:gd name="T29" fmla="*/ 120 h 279"/>
                  <a:gd name="T30" fmla="*/ 65 w 235"/>
                  <a:gd name="T31" fmla="*/ 100 h 279"/>
                  <a:gd name="T32" fmla="*/ 116 w 235"/>
                  <a:gd name="T33" fmla="*/ 108 h 279"/>
                  <a:gd name="T34" fmla="*/ 45 w 235"/>
                  <a:gd name="T35" fmla="*/ 78 h 279"/>
                  <a:gd name="T36" fmla="*/ 28 w 235"/>
                  <a:gd name="T37" fmla="*/ 95 h 279"/>
                  <a:gd name="T38" fmla="*/ 21 w 235"/>
                  <a:gd name="T39" fmla="*/ 111 h 279"/>
                  <a:gd name="T40" fmla="*/ 31 w 235"/>
                  <a:gd name="T41" fmla="*/ 88 h 279"/>
                  <a:gd name="T42" fmla="*/ 50 w 235"/>
                  <a:gd name="T43" fmla="*/ 76 h 279"/>
                  <a:gd name="T44" fmla="*/ 148 w 235"/>
                  <a:gd name="T45" fmla="*/ 65 h 279"/>
                  <a:gd name="T46" fmla="*/ 102 w 235"/>
                  <a:gd name="T47" fmla="*/ 51 h 279"/>
                  <a:gd name="T48" fmla="*/ 71 w 235"/>
                  <a:gd name="T49" fmla="*/ 40 h 279"/>
                  <a:gd name="T50" fmla="*/ 65 w 235"/>
                  <a:gd name="T51" fmla="*/ 46 h 279"/>
                  <a:gd name="T52" fmla="*/ 68 w 235"/>
                  <a:gd name="T53" fmla="*/ 57 h 279"/>
                  <a:gd name="T54" fmla="*/ 68 w 235"/>
                  <a:gd name="T55" fmla="*/ 72 h 279"/>
                  <a:gd name="T56" fmla="*/ 134 w 235"/>
                  <a:gd name="T57" fmla="*/ 89 h 279"/>
                  <a:gd name="T58" fmla="*/ 144 w 235"/>
                  <a:gd name="T59" fmla="*/ 80 h 279"/>
                  <a:gd name="T60" fmla="*/ 130 w 235"/>
                  <a:gd name="T61" fmla="*/ 67 h 279"/>
                  <a:gd name="T62" fmla="*/ 132 w 235"/>
                  <a:gd name="T63" fmla="*/ 85 h 279"/>
                  <a:gd name="T64" fmla="*/ 61 w 235"/>
                  <a:gd name="T65" fmla="*/ 72 h 279"/>
                  <a:gd name="T66" fmla="*/ 53 w 235"/>
                  <a:gd name="T67" fmla="*/ 60 h 279"/>
                  <a:gd name="T68" fmla="*/ 58 w 235"/>
                  <a:gd name="T69" fmla="*/ 36 h 279"/>
                  <a:gd name="T70" fmla="*/ 73 w 235"/>
                  <a:gd name="T71" fmla="*/ 27 h 279"/>
                  <a:gd name="T72" fmla="*/ 98 w 235"/>
                  <a:gd name="T73" fmla="*/ 38 h 279"/>
                  <a:gd name="T74" fmla="*/ 97 w 235"/>
                  <a:gd name="T75" fmla="*/ 29 h 279"/>
                  <a:gd name="T76" fmla="*/ 110 w 235"/>
                  <a:gd name="T77" fmla="*/ 38 h 279"/>
                  <a:gd name="T78" fmla="*/ 84 w 235"/>
                  <a:gd name="T79" fmla="*/ 34 h 279"/>
                  <a:gd name="T80" fmla="*/ 223 w 235"/>
                  <a:gd name="T81" fmla="*/ 127 h 279"/>
                  <a:gd name="T82" fmla="*/ 218 w 235"/>
                  <a:gd name="T83" fmla="*/ 128 h 279"/>
                  <a:gd name="T84" fmla="*/ 210 w 235"/>
                  <a:gd name="T85" fmla="*/ 62 h 279"/>
                  <a:gd name="T86" fmla="*/ 222 w 235"/>
                  <a:gd name="T87" fmla="*/ 92 h 279"/>
                  <a:gd name="T88" fmla="*/ 224 w 235"/>
                  <a:gd name="T89" fmla="*/ 115 h 279"/>
                  <a:gd name="T90" fmla="*/ 206 w 235"/>
                  <a:gd name="T91" fmla="*/ 114 h 279"/>
                  <a:gd name="T92" fmla="*/ 202 w 235"/>
                  <a:gd name="T93" fmla="*/ 90 h 279"/>
                  <a:gd name="T94" fmla="*/ 209 w 235"/>
                  <a:gd name="T95" fmla="*/ 73 h 279"/>
                  <a:gd name="T96" fmla="*/ 37 w 235"/>
                  <a:gd name="T97" fmla="*/ 96 h 279"/>
                  <a:gd name="T98" fmla="*/ 120 w 235"/>
                  <a:gd name="T99" fmla="*/ 43 h 279"/>
                  <a:gd name="T100" fmla="*/ 184 w 235"/>
                  <a:gd name="T101" fmla="*/ 34 h 279"/>
                  <a:gd name="T102" fmla="*/ 115 w 235"/>
                  <a:gd name="T103" fmla="*/ 227 h 279"/>
                  <a:gd name="T104" fmla="*/ 169 w 235"/>
                  <a:gd name="T105" fmla="*/ 273 h 279"/>
                  <a:gd name="T106" fmla="*/ 59 w 235"/>
                  <a:gd name="T107" fmla="*/ 262 h 279"/>
                  <a:gd name="T108" fmla="*/ 101 w 235"/>
                  <a:gd name="T109" fmla="*/ 272 h 279"/>
                  <a:gd name="T110" fmla="*/ 146 w 235"/>
                  <a:gd name="T111" fmla="*/ 275 h 279"/>
                  <a:gd name="T112" fmla="*/ 124 w 235"/>
                  <a:gd name="T113" fmla="*/ 233 h 279"/>
                  <a:gd name="T114" fmla="*/ 133 w 235"/>
                  <a:gd name="T115" fmla="*/ 238 h 279"/>
                  <a:gd name="T116" fmla="*/ 178 w 235"/>
                  <a:gd name="T117" fmla="*/ 260 h 279"/>
                  <a:gd name="T118" fmla="*/ 103 w 235"/>
                  <a:gd name="T119" fmla="*/ 254 h 279"/>
                  <a:gd name="T120" fmla="*/ 70 w 235"/>
                  <a:gd name="T121" fmla="*/ 270 h 279"/>
                  <a:gd name="T122" fmla="*/ 117 w 235"/>
                  <a:gd name="T123" fmla="*/ 22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5" h="279">
                    <a:moveTo>
                      <a:pt x="7" y="94"/>
                    </a:moveTo>
                    <a:cubicBezTo>
                      <a:pt x="0" y="132"/>
                      <a:pt x="16" y="175"/>
                      <a:pt x="48" y="199"/>
                    </a:cubicBezTo>
                    <a:cubicBezTo>
                      <a:pt x="62" y="208"/>
                      <a:pt x="77" y="215"/>
                      <a:pt x="94" y="218"/>
                    </a:cubicBezTo>
                    <a:cubicBezTo>
                      <a:pt x="100" y="220"/>
                      <a:pt x="107" y="221"/>
                      <a:pt x="114" y="221"/>
                    </a:cubicBezTo>
                    <a:cubicBezTo>
                      <a:pt x="112" y="228"/>
                      <a:pt x="109" y="235"/>
                      <a:pt x="111" y="243"/>
                    </a:cubicBezTo>
                    <a:cubicBezTo>
                      <a:pt x="92" y="246"/>
                      <a:pt x="71" y="250"/>
                      <a:pt x="56" y="261"/>
                    </a:cubicBezTo>
                    <a:cubicBezTo>
                      <a:pt x="53" y="263"/>
                      <a:pt x="49" y="268"/>
                      <a:pt x="53" y="271"/>
                    </a:cubicBezTo>
                    <a:cubicBezTo>
                      <a:pt x="57" y="274"/>
                      <a:pt x="62" y="275"/>
                      <a:pt x="67" y="276"/>
                    </a:cubicBezTo>
                    <a:cubicBezTo>
                      <a:pt x="85" y="279"/>
                      <a:pt x="103" y="279"/>
                      <a:pt x="121" y="279"/>
                    </a:cubicBezTo>
                    <a:cubicBezTo>
                      <a:pt x="139" y="279"/>
                      <a:pt x="156" y="278"/>
                      <a:pt x="174" y="275"/>
                    </a:cubicBezTo>
                    <a:cubicBezTo>
                      <a:pt x="178" y="275"/>
                      <a:pt x="187" y="274"/>
                      <a:pt x="190" y="270"/>
                    </a:cubicBezTo>
                    <a:cubicBezTo>
                      <a:pt x="193" y="266"/>
                      <a:pt x="183" y="260"/>
                      <a:pt x="180" y="258"/>
                    </a:cubicBezTo>
                    <a:cubicBezTo>
                      <a:pt x="173" y="252"/>
                      <a:pt x="163" y="249"/>
                      <a:pt x="154" y="247"/>
                    </a:cubicBezTo>
                    <a:cubicBezTo>
                      <a:pt x="148" y="245"/>
                      <a:pt x="141" y="245"/>
                      <a:pt x="135" y="243"/>
                    </a:cubicBezTo>
                    <a:cubicBezTo>
                      <a:pt x="135" y="243"/>
                      <a:pt x="135" y="243"/>
                      <a:pt x="135" y="243"/>
                    </a:cubicBezTo>
                    <a:cubicBezTo>
                      <a:pt x="137" y="236"/>
                      <a:pt x="132" y="228"/>
                      <a:pt x="130" y="221"/>
                    </a:cubicBezTo>
                    <a:cubicBezTo>
                      <a:pt x="141" y="220"/>
                      <a:pt x="152" y="219"/>
                      <a:pt x="162" y="215"/>
                    </a:cubicBezTo>
                    <a:cubicBezTo>
                      <a:pt x="165" y="220"/>
                      <a:pt x="169" y="224"/>
                      <a:pt x="174" y="221"/>
                    </a:cubicBezTo>
                    <a:cubicBezTo>
                      <a:pt x="180" y="216"/>
                      <a:pt x="169" y="206"/>
                      <a:pt x="167" y="201"/>
                    </a:cubicBezTo>
                    <a:cubicBezTo>
                      <a:pt x="185" y="193"/>
                      <a:pt x="201" y="180"/>
                      <a:pt x="212" y="163"/>
                    </a:cubicBezTo>
                    <a:cubicBezTo>
                      <a:pt x="235" y="127"/>
                      <a:pt x="231" y="80"/>
                      <a:pt x="204" y="48"/>
                    </a:cubicBezTo>
                    <a:cubicBezTo>
                      <a:pt x="175" y="16"/>
                      <a:pt x="128" y="3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5" y="12"/>
                      <a:pt x="84" y="0"/>
                      <a:pt x="75" y="4"/>
                    </a:cubicBezTo>
                    <a:cubicBezTo>
                      <a:pt x="72" y="6"/>
                      <a:pt x="72" y="8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55" y="18"/>
                      <a:pt x="40" y="28"/>
                      <a:pt x="29" y="43"/>
                    </a:cubicBezTo>
                    <a:cubicBezTo>
                      <a:pt x="19" y="58"/>
                      <a:pt x="11" y="76"/>
                      <a:pt x="7" y="94"/>
                    </a:cubicBezTo>
                    <a:close/>
                    <a:moveTo>
                      <a:pt x="85" y="18"/>
                    </a:moveTo>
                    <a:cubicBezTo>
                      <a:pt x="84" y="19"/>
                      <a:pt x="82" y="19"/>
                      <a:pt x="81" y="20"/>
                    </a:cubicBezTo>
                    <a:cubicBezTo>
                      <a:pt x="79" y="17"/>
                      <a:pt x="71" y="8"/>
                      <a:pt x="78" y="6"/>
                    </a:cubicBezTo>
                    <a:cubicBezTo>
                      <a:pt x="83" y="5"/>
                      <a:pt x="83" y="15"/>
                      <a:pt x="85" y="18"/>
                    </a:cubicBezTo>
                    <a:close/>
                    <a:moveTo>
                      <a:pt x="58" y="86"/>
                    </a:moveTo>
                    <a:cubicBezTo>
                      <a:pt x="56" y="85"/>
                      <a:pt x="55" y="85"/>
                      <a:pt x="53" y="84"/>
                    </a:cubicBezTo>
                    <a:cubicBezTo>
                      <a:pt x="50" y="83"/>
                      <a:pt x="57" y="84"/>
                      <a:pt x="59" y="84"/>
                    </a:cubicBezTo>
                    <a:cubicBezTo>
                      <a:pt x="58" y="85"/>
                      <a:pt x="58" y="85"/>
                      <a:pt x="58" y="86"/>
                    </a:cubicBezTo>
                    <a:close/>
                    <a:moveTo>
                      <a:pt x="57" y="101"/>
                    </a:moveTo>
                    <a:cubicBezTo>
                      <a:pt x="53" y="99"/>
                      <a:pt x="49" y="100"/>
                      <a:pt x="45" y="99"/>
                    </a:cubicBezTo>
                    <a:cubicBezTo>
                      <a:pt x="41" y="97"/>
                      <a:pt x="46" y="98"/>
                      <a:pt x="47" y="98"/>
                    </a:cubicBezTo>
                    <a:cubicBezTo>
                      <a:pt x="49" y="99"/>
                      <a:pt x="50" y="99"/>
                      <a:pt x="51" y="99"/>
                    </a:cubicBezTo>
                    <a:cubicBezTo>
                      <a:pt x="53" y="99"/>
                      <a:pt x="55" y="100"/>
                      <a:pt x="57" y="99"/>
                    </a:cubicBezTo>
                    <a:cubicBezTo>
                      <a:pt x="57" y="100"/>
                      <a:pt x="57" y="100"/>
                      <a:pt x="57" y="101"/>
                    </a:cubicBezTo>
                    <a:close/>
                    <a:moveTo>
                      <a:pt x="57" y="97"/>
                    </a:moveTo>
                    <a:cubicBezTo>
                      <a:pt x="57" y="98"/>
                      <a:pt x="57" y="98"/>
                      <a:pt x="57" y="98"/>
                    </a:cubicBezTo>
                    <a:cubicBezTo>
                      <a:pt x="53" y="97"/>
                      <a:pt x="49" y="96"/>
                      <a:pt x="46" y="95"/>
                    </a:cubicBezTo>
                    <a:cubicBezTo>
                      <a:pt x="48" y="95"/>
                      <a:pt x="51" y="96"/>
                      <a:pt x="53" y="96"/>
                    </a:cubicBezTo>
                    <a:cubicBezTo>
                      <a:pt x="54" y="96"/>
                      <a:pt x="55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lose/>
                    <a:moveTo>
                      <a:pt x="57" y="96"/>
                    </a:moveTo>
                    <a:cubicBezTo>
                      <a:pt x="54" y="94"/>
                      <a:pt x="51" y="93"/>
                      <a:pt x="48" y="92"/>
                    </a:cubicBezTo>
                    <a:cubicBezTo>
                      <a:pt x="51" y="93"/>
                      <a:pt x="54" y="93"/>
                      <a:pt x="57" y="93"/>
                    </a:cubicBezTo>
                    <a:cubicBezTo>
                      <a:pt x="57" y="94"/>
                      <a:pt x="57" y="95"/>
                      <a:pt x="57" y="96"/>
                    </a:cubicBezTo>
                    <a:close/>
                    <a:moveTo>
                      <a:pt x="51" y="90"/>
                    </a:moveTo>
                    <a:cubicBezTo>
                      <a:pt x="50" y="89"/>
                      <a:pt x="55" y="90"/>
                      <a:pt x="54" y="90"/>
                    </a:cubicBezTo>
                    <a:cubicBezTo>
                      <a:pt x="55" y="90"/>
                      <a:pt x="56" y="90"/>
                      <a:pt x="57" y="90"/>
                    </a:cubicBezTo>
                    <a:cubicBezTo>
                      <a:pt x="57" y="90"/>
                      <a:pt x="57" y="91"/>
                      <a:pt x="57" y="92"/>
                    </a:cubicBezTo>
                    <a:cubicBezTo>
                      <a:pt x="55" y="91"/>
                      <a:pt x="53" y="91"/>
                      <a:pt x="51" y="90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87"/>
                      <a:pt x="50" y="86"/>
                    </a:cubicBezTo>
                    <a:cubicBezTo>
                      <a:pt x="52" y="87"/>
                      <a:pt x="55" y="89"/>
                      <a:pt x="57" y="89"/>
                    </a:cubicBezTo>
                    <a:cubicBezTo>
                      <a:pt x="55" y="89"/>
                      <a:pt x="52" y="89"/>
                      <a:pt x="49" y="88"/>
                    </a:cubicBezTo>
                    <a:close/>
                    <a:moveTo>
                      <a:pt x="50" y="8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1" y="84"/>
                      <a:pt x="53" y="84"/>
                      <a:pt x="54" y="85"/>
                    </a:cubicBezTo>
                    <a:cubicBezTo>
                      <a:pt x="55" y="85"/>
                      <a:pt x="61" y="87"/>
                      <a:pt x="56" y="86"/>
                    </a:cubicBezTo>
                    <a:cubicBezTo>
                      <a:pt x="54" y="86"/>
                      <a:pt x="52" y="85"/>
                      <a:pt x="50" y="86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50" y="84"/>
                      <a:pt x="50" y="84"/>
                      <a:pt x="50" y="83"/>
                    </a:cubicBezTo>
                    <a:close/>
                    <a:moveTo>
                      <a:pt x="58" y="87"/>
                    </a:moveTo>
                    <a:cubicBezTo>
                      <a:pt x="58" y="88"/>
                      <a:pt x="58" y="88"/>
                      <a:pt x="57" y="88"/>
                    </a:cubicBezTo>
                    <a:cubicBezTo>
                      <a:pt x="57" y="88"/>
                      <a:pt x="56" y="88"/>
                      <a:pt x="55" y="88"/>
                    </a:cubicBezTo>
                    <a:cubicBezTo>
                      <a:pt x="55" y="87"/>
                      <a:pt x="51" y="86"/>
                      <a:pt x="53" y="86"/>
                    </a:cubicBezTo>
                    <a:cubicBezTo>
                      <a:pt x="55" y="87"/>
                      <a:pt x="56" y="87"/>
                      <a:pt x="58" y="87"/>
                    </a:cubicBezTo>
                    <a:close/>
                    <a:moveTo>
                      <a:pt x="56" y="106"/>
                    </a:moveTo>
                    <a:cubicBezTo>
                      <a:pt x="54" y="106"/>
                      <a:pt x="52" y="105"/>
                      <a:pt x="50" y="105"/>
                    </a:cubicBezTo>
                    <a:cubicBezTo>
                      <a:pt x="48" y="104"/>
                      <a:pt x="46" y="104"/>
                      <a:pt x="45" y="103"/>
                    </a:cubicBezTo>
                    <a:cubicBezTo>
                      <a:pt x="43" y="102"/>
                      <a:pt x="40" y="101"/>
                      <a:pt x="45" y="102"/>
                    </a:cubicBezTo>
                    <a:cubicBezTo>
                      <a:pt x="49" y="103"/>
                      <a:pt x="53" y="104"/>
                      <a:pt x="57" y="103"/>
                    </a:cubicBezTo>
                    <a:cubicBezTo>
                      <a:pt x="57" y="104"/>
                      <a:pt x="56" y="105"/>
                      <a:pt x="56" y="106"/>
                    </a:cubicBezTo>
                    <a:close/>
                    <a:moveTo>
                      <a:pt x="46" y="107"/>
                    </a:moveTo>
                    <a:cubicBezTo>
                      <a:pt x="47" y="107"/>
                      <a:pt x="48" y="107"/>
                      <a:pt x="49" y="107"/>
                    </a:cubicBezTo>
                    <a:cubicBezTo>
                      <a:pt x="51" y="107"/>
                      <a:pt x="53" y="108"/>
                      <a:pt x="55" y="108"/>
                    </a:cubicBezTo>
                    <a:cubicBezTo>
                      <a:pt x="54" y="109"/>
                      <a:pt x="53" y="109"/>
                      <a:pt x="51" y="109"/>
                    </a:cubicBezTo>
                    <a:cubicBezTo>
                      <a:pt x="50" y="109"/>
                      <a:pt x="49" y="109"/>
                      <a:pt x="47" y="108"/>
                    </a:cubicBezTo>
                    <a:cubicBezTo>
                      <a:pt x="46" y="108"/>
                      <a:pt x="44" y="108"/>
                      <a:pt x="43" y="107"/>
                    </a:cubicBezTo>
                    <a:cubicBezTo>
                      <a:pt x="41" y="105"/>
                      <a:pt x="46" y="107"/>
                      <a:pt x="46" y="107"/>
                    </a:cubicBezTo>
                    <a:close/>
                    <a:moveTo>
                      <a:pt x="41" y="102"/>
                    </a:moveTo>
                    <a:cubicBezTo>
                      <a:pt x="41" y="102"/>
                      <a:pt x="41" y="102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5" y="104"/>
                      <a:pt x="49" y="105"/>
                      <a:pt x="54" y="106"/>
                    </a:cubicBezTo>
                    <a:cubicBezTo>
                      <a:pt x="54" y="107"/>
                      <a:pt x="55" y="107"/>
                      <a:pt x="56" y="107"/>
                    </a:cubicBezTo>
                    <a:cubicBezTo>
                      <a:pt x="56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3" y="107"/>
                      <a:pt x="52" y="107"/>
                      <a:pt x="50" y="106"/>
                    </a:cubicBezTo>
                    <a:cubicBezTo>
                      <a:pt x="47" y="106"/>
                      <a:pt x="44" y="106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3"/>
                      <a:pt x="41" y="102"/>
                    </a:cubicBezTo>
                    <a:close/>
                    <a:moveTo>
                      <a:pt x="41" y="101"/>
                    </a:moveTo>
                    <a:cubicBezTo>
                      <a:pt x="42" y="100"/>
                      <a:pt x="42" y="99"/>
                      <a:pt x="43" y="98"/>
                    </a:cubicBezTo>
                    <a:cubicBezTo>
                      <a:pt x="46" y="100"/>
                      <a:pt x="50" y="100"/>
                      <a:pt x="54" y="101"/>
                    </a:cubicBezTo>
                    <a:cubicBezTo>
                      <a:pt x="55" y="101"/>
                      <a:pt x="56" y="101"/>
                      <a:pt x="57" y="102"/>
                    </a:cubicBezTo>
                    <a:cubicBezTo>
                      <a:pt x="57" y="102"/>
                      <a:pt x="57" y="102"/>
                      <a:pt x="57" y="103"/>
                    </a:cubicBezTo>
                    <a:cubicBezTo>
                      <a:pt x="56" y="103"/>
                      <a:pt x="56" y="103"/>
                      <a:pt x="55" y="103"/>
                    </a:cubicBezTo>
                    <a:cubicBezTo>
                      <a:pt x="53" y="103"/>
                      <a:pt x="51" y="102"/>
                      <a:pt x="50" y="102"/>
                    </a:cubicBezTo>
                    <a:cubicBezTo>
                      <a:pt x="47" y="101"/>
                      <a:pt x="44" y="101"/>
                      <a:pt x="41" y="101"/>
                    </a:cubicBezTo>
                    <a:cubicBezTo>
                      <a:pt x="41" y="101"/>
                      <a:pt x="41" y="101"/>
                      <a:pt x="41" y="101"/>
                    </a:cubicBezTo>
                    <a:close/>
                    <a:moveTo>
                      <a:pt x="44" y="97"/>
                    </a:moveTo>
                    <a:cubicBezTo>
                      <a:pt x="44" y="96"/>
                      <a:pt x="44" y="96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47" y="96"/>
                      <a:pt x="49" y="97"/>
                      <a:pt x="51" y="97"/>
                    </a:cubicBezTo>
                    <a:cubicBezTo>
                      <a:pt x="52" y="98"/>
                      <a:pt x="54" y="98"/>
                      <a:pt x="55" y="98"/>
                    </a:cubicBezTo>
                    <a:cubicBezTo>
                      <a:pt x="57" y="99"/>
                      <a:pt x="57" y="99"/>
                      <a:pt x="56" y="99"/>
                    </a:cubicBezTo>
                    <a:cubicBezTo>
                      <a:pt x="52" y="99"/>
                      <a:pt x="48" y="97"/>
                      <a:pt x="44" y="97"/>
                    </a:cubicBezTo>
                    <a:close/>
                    <a:moveTo>
                      <a:pt x="46" y="94"/>
                    </a:moveTo>
                    <a:cubicBezTo>
                      <a:pt x="46" y="93"/>
                      <a:pt x="47" y="93"/>
                      <a:pt x="47" y="92"/>
                    </a:cubicBezTo>
                    <a:cubicBezTo>
                      <a:pt x="49" y="93"/>
                      <a:pt x="51" y="94"/>
                      <a:pt x="54" y="95"/>
                    </a:cubicBezTo>
                    <a:cubicBezTo>
                      <a:pt x="54" y="95"/>
                      <a:pt x="59" y="97"/>
                      <a:pt x="55" y="96"/>
                    </a:cubicBezTo>
                    <a:cubicBezTo>
                      <a:pt x="52" y="95"/>
                      <a:pt x="49" y="94"/>
                      <a:pt x="46" y="94"/>
                    </a:cubicBezTo>
                    <a:close/>
                    <a:moveTo>
                      <a:pt x="47" y="92"/>
                    </a:moveTo>
                    <a:cubicBezTo>
                      <a:pt x="48" y="91"/>
                      <a:pt x="48" y="90"/>
                      <a:pt x="49" y="89"/>
                    </a:cubicBezTo>
                    <a:cubicBezTo>
                      <a:pt x="51" y="90"/>
                      <a:pt x="53" y="91"/>
                      <a:pt x="55" y="91"/>
                    </a:cubicBezTo>
                    <a:cubicBezTo>
                      <a:pt x="58" y="93"/>
                      <a:pt x="54" y="92"/>
                      <a:pt x="53" y="92"/>
                    </a:cubicBezTo>
                    <a:cubicBezTo>
                      <a:pt x="51" y="92"/>
                      <a:pt x="49" y="92"/>
                      <a:pt x="47" y="92"/>
                    </a:cubicBezTo>
                    <a:close/>
                    <a:moveTo>
                      <a:pt x="45" y="80"/>
                    </a:moveTo>
                    <a:cubicBezTo>
                      <a:pt x="45" y="81"/>
                      <a:pt x="44" y="81"/>
                      <a:pt x="44" y="81"/>
                    </a:cubicBezTo>
                    <a:cubicBezTo>
                      <a:pt x="40" y="80"/>
                      <a:pt x="35" y="78"/>
                      <a:pt x="31" y="77"/>
                    </a:cubicBezTo>
                    <a:cubicBezTo>
                      <a:pt x="27" y="75"/>
                      <a:pt x="32" y="77"/>
                      <a:pt x="33" y="77"/>
                    </a:cubicBezTo>
                    <a:cubicBezTo>
                      <a:pt x="35" y="78"/>
                      <a:pt x="36" y="78"/>
                      <a:pt x="37" y="78"/>
                    </a:cubicBezTo>
                    <a:cubicBezTo>
                      <a:pt x="45" y="79"/>
                      <a:pt x="52" y="82"/>
                      <a:pt x="60" y="82"/>
                    </a:cubicBezTo>
                    <a:cubicBezTo>
                      <a:pt x="59" y="82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4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6" y="83"/>
                      <a:pt x="53" y="83"/>
                      <a:pt x="50" y="82"/>
                    </a:cubicBezTo>
                    <a:cubicBezTo>
                      <a:pt x="50" y="82"/>
                      <a:pt x="50" y="83"/>
                      <a:pt x="50" y="83"/>
                    </a:cubicBezTo>
                    <a:cubicBezTo>
                      <a:pt x="49" y="81"/>
                      <a:pt x="47" y="80"/>
                      <a:pt x="45" y="80"/>
                    </a:cubicBezTo>
                    <a:close/>
                    <a:moveTo>
                      <a:pt x="86" y="94"/>
                    </a:moveTo>
                    <a:cubicBezTo>
                      <a:pt x="95" y="98"/>
                      <a:pt x="104" y="101"/>
                      <a:pt x="113" y="104"/>
                    </a:cubicBezTo>
                    <a:cubicBezTo>
                      <a:pt x="115" y="104"/>
                      <a:pt x="118" y="105"/>
                      <a:pt x="120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6" y="106"/>
                      <a:pt x="116" y="106"/>
                    </a:cubicBezTo>
                    <a:cubicBezTo>
                      <a:pt x="114" y="105"/>
                      <a:pt x="111" y="104"/>
                      <a:pt x="109" y="103"/>
                    </a:cubicBezTo>
                    <a:cubicBezTo>
                      <a:pt x="102" y="101"/>
                      <a:pt x="96" y="100"/>
                      <a:pt x="89" y="98"/>
                    </a:cubicBezTo>
                    <a:cubicBezTo>
                      <a:pt x="84" y="97"/>
                      <a:pt x="78" y="95"/>
                      <a:pt x="73" y="93"/>
                    </a:cubicBezTo>
                    <a:cubicBezTo>
                      <a:pt x="71" y="92"/>
                      <a:pt x="69" y="91"/>
                      <a:pt x="67" y="91"/>
                    </a:cubicBezTo>
                    <a:cubicBezTo>
                      <a:pt x="67" y="91"/>
                      <a:pt x="67" y="90"/>
                      <a:pt x="67" y="90"/>
                    </a:cubicBezTo>
                    <a:cubicBezTo>
                      <a:pt x="67" y="90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74" y="91"/>
                      <a:pt x="80" y="93"/>
                      <a:pt x="86" y="94"/>
                    </a:cubicBezTo>
                    <a:close/>
                    <a:moveTo>
                      <a:pt x="90" y="96"/>
                    </a:moveTo>
                    <a:cubicBezTo>
                      <a:pt x="92" y="96"/>
                      <a:pt x="94" y="97"/>
                      <a:pt x="96" y="97"/>
                    </a:cubicBezTo>
                    <a:cubicBezTo>
                      <a:pt x="103" y="99"/>
                      <a:pt x="112" y="102"/>
                      <a:pt x="119" y="102"/>
                    </a:cubicBezTo>
                    <a:cubicBezTo>
                      <a:pt x="119" y="103"/>
                      <a:pt x="119" y="104"/>
                      <a:pt x="119" y="105"/>
                    </a:cubicBezTo>
                    <a:cubicBezTo>
                      <a:pt x="117" y="104"/>
                      <a:pt x="114" y="104"/>
                      <a:pt x="111" y="102"/>
                    </a:cubicBezTo>
                    <a:cubicBezTo>
                      <a:pt x="106" y="101"/>
                      <a:pt x="101" y="99"/>
                      <a:pt x="96" y="98"/>
                    </a:cubicBezTo>
                    <a:cubicBezTo>
                      <a:pt x="94" y="97"/>
                      <a:pt x="92" y="96"/>
                      <a:pt x="90" y="96"/>
                    </a:cubicBezTo>
                    <a:close/>
                    <a:moveTo>
                      <a:pt x="120" y="101"/>
                    </a:moveTo>
                    <a:cubicBezTo>
                      <a:pt x="117" y="100"/>
                      <a:pt x="114" y="100"/>
                      <a:pt x="112" y="99"/>
                    </a:cubicBezTo>
                    <a:cubicBezTo>
                      <a:pt x="107" y="98"/>
                      <a:pt x="102" y="96"/>
                      <a:pt x="98" y="95"/>
                    </a:cubicBezTo>
                    <a:cubicBezTo>
                      <a:pt x="89" y="91"/>
                      <a:pt x="78" y="89"/>
                      <a:pt x="70" y="84"/>
                    </a:cubicBezTo>
                    <a:cubicBezTo>
                      <a:pt x="77" y="88"/>
                      <a:pt x="87" y="90"/>
                      <a:pt x="95" y="92"/>
                    </a:cubicBezTo>
                    <a:cubicBezTo>
                      <a:pt x="103" y="94"/>
                      <a:pt x="113" y="95"/>
                      <a:pt x="120" y="99"/>
                    </a:cubicBezTo>
                    <a:cubicBezTo>
                      <a:pt x="120" y="99"/>
                      <a:pt x="120" y="100"/>
                      <a:pt x="120" y="101"/>
                    </a:cubicBezTo>
                    <a:close/>
                    <a:moveTo>
                      <a:pt x="120" y="109"/>
                    </a:moveTo>
                    <a:cubicBezTo>
                      <a:pt x="116" y="107"/>
                      <a:pt x="112" y="107"/>
                      <a:pt x="108" y="105"/>
                    </a:cubicBezTo>
                    <a:cubicBezTo>
                      <a:pt x="103" y="103"/>
                      <a:pt x="98" y="102"/>
                      <a:pt x="93" y="100"/>
                    </a:cubicBezTo>
                    <a:cubicBezTo>
                      <a:pt x="88" y="99"/>
                      <a:pt x="82" y="98"/>
                      <a:pt x="76" y="95"/>
                    </a:cubicBezTo>
                    <a:cubicBezTo>
                      <a:pt x="84" y="97"/>
                      <a:pt x="91" y="99"/>
                      <a:pt x="98" y="101"/>
                    </a:cubicBezTo>
                    <a:cubicBezTo>
                      <a:pt x="102" y="102"/>
                      <a:pt x="107" y="103"/>
                      <a:pt x="111" y="105"/>
                    </a:cubicBezTo>
                    <a:cubicBezTo>
                      <a:pt x="114" y="106"/>
                      <a:pt x="117" y="107"/>
                      <a:pt x="120" y="107"/>
                    </a:cubicBezTo>
                    <a:cubicBezTo>
                      <a:pt x="120" y="107"/>
                      <a:pt x="120" y="108"/>
                      <a:pt x="120" y="109"/>
                    </a:cubicBezTo>
                    <a:close/>
                    <a:moveTo>
                      <a:pt x="122" y="113"/>
                    </a:moveTo>
                    <a:cubicBezTo>
                      <a:pt x="118" y="111"/>
                      <a:pt x="114" y="110"/>
                      <a:pt x="110" y="109"/>
                    </a:cubicBezTo>
                    <a:cubicBezTo>
                      <a:pt x="106" y="108"/>
                      <a:pt x="102" y="106"/>
                      <a:pt x="98" y="104"/>
                    </a:cubicBezTo>
                    <a:cubicBezTo>
                      <a:pt x="102" y="105"/>
                      <a:pt x="106" y="107"/>
                      <a:pt x="110" y="108"/>
                    </a:cubicBezTo>
                    <a:cubicBezTo>
                      <a:pt x="114" y="109"/>
                      <a:pt x="117" y="110"/>
                      <a:pt x="121" y="110"/>
                    </a:cubicBezTo>
                    <a:cubicBezTo>
                      <a:pt x="121" y="111"/>
                      <a:pt x="121" y="112"/>
                      <a:pt x="122" y="113"/>
                    </a:cubicBezTo>
                    <a:close/>
                    <a:moveTo>
                      <a:pt x="123" y="116"/>
                    </a:moveTo>
                    <a:cubicBezTo>
                      <a:pt x="114" y="112"/>
                      <a:pt x="105" y="110"/>
                      <a:pt x="96" y="108"/>
                    </a:cubicBezTo>
                    <a:cubicBezTo>
                      <a:pt x="85" y="105"/>
                      <a:pt x="74" y="102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5" y="101"/>
                      <a:pt x="86" y="105"/>
                      <a:pt x="97" y="108"/>
                    </a:cubicBezTo>
                    <a:cubicBezTo>
                      <a:pt x="101" y="109"/>
                      <a:pt x="107" y="110"/>
                      <a:pt x="111" y="112"/>
                    </a:cubicBezTo>
                    <a:cubicBezTo>
                      <a:pt x="115" y="113"/>
                      <a:pt x="119" y="114"/>
                      <a:pt x="122" y="114"/>
                    </a:cubicBezTo>
                    <a:cubicBezTo>
                      <a:pt x="123" y="115"/>
                      <a:pt x="123" y="116"/>
                      <a:pt x="123" y="116"/>
                    </a:cubicBezTo>
                    <a:close/>
                    <a:moveTo>
                      <a:pt x="124" y="120"/>
                    </a:moveTo>
                    <a:cubicBezTo>
                      <a:pt x="116" y="116"/>
                      <a:pt x="107" y="113"/>
                      <a:pt x="98" y="110"/>
                    </a:cubicBezTo>
                    <a:cubicBezTo>
                      <a:pt x="91" y="108"/>
                      <a:pt x="84" y="105"/>
                      <a:pt x="76" y="103"/>
                    </a:cubicBezTo>
                    <a:cubicBezTo>
                      <a:pt x="77" y="103"/>
                      <a:pt x="78" y="104"/>
                      <a:pt x="79" y="104"/>
                    </a:cubicBezTo>
                    <a:cubicBezTo>
                      <a:pt x="84" y="105"/>
                      <a:pt x="89" y="107"/>
                      <a:pt x="94" y="108"/>
                    </a:cubicBezTo>
                    <a:cubicBezTo>
                      <a:pt x="104" y="111"/>
                      <a:pt x="114" y="113"/>
                      <a:pt x="123" y="117"/>
                    </a:cubicBezTo>
                    <a:cubicBezTo>
                      <a:pt x="124" y="118"/>
                      <a:pt x="124" y="119"/>
                      <a:pt x="124" y="120"/>
                    </a:cubicBezTo>
                    <a:close/>
                    <a:moveTo>
                      <a:pt x="71" y="110"/>
                    </a:moveTo>
                    <a:cubicBezTo>
                      <a:pt x="78" y="112"/>
                      <a:pt x="84" y="114"/>
                      <a:pt x="90" y="115"/>
                    </a:cubicBezTo>
                    <a:cubicBezTo>
                      <a:pt x="97" y="117"/>
                      <a:pt x="103" y="119"/>
                      <a:pt x="109" y="121"/>
                    </a:cubicBezTo>
                    <a:cubicBezTo>
                      <a:pt x="112" y="122"/>
                      <a:pt x="115" y="123"/>
                      <a:pt x="118" y="124"/>
                    </a:cubicBezTo>
                    <a:cubicBezTo>
                      <a:pt x="120" y="125"/>
                      <a:pt x="122" y="126"/>
                      <a:pt x="124" y="126"/>
                    </a:cubicBezTo>
                    <a:cubicBezTo>
                      <a:pt x="124" y="127"/>
                      <a:pt x="123" y="128"/>
                      <a:pt x="123" y="129"/>
                    </a:cubicBezTo>
                    <a:cubicBezTo>
                      <a:pt x="114" y="125"/>
                      <a:pt x="104" y="122"/>
                      <a:pt x="94" y="119"/>
                    </a:cubicBezTo>
                    <a:cubicBezTo>
                      <a:pt x="88" y="117"/>
                      <a:pt x="83" y="115"/>
                      <a:pt x="77" y="114"/>
                    </a:cubicBezTo>
                    <a:cubicBezTo>
                      <a:pt x="72" y="112"/>
                      <a:pt x="67" y="111"/>
                      <a:pt x="63" y="109"/>
                    </a:cubicBezTo>
                    <a:cubicBezTo>
                      <a:pt x="63" y="109"/>
                      <a:pt x="63" y="108"/>
                      <a:pt x="63" y="108"/>
                    </a:cubicBezTo>
                    <a:cubicBezTo>
                      <a:pt x="65" y="109"/>
                      <a:pt x="68" y="110"/>
                      <a:pt x="71" y="110"/>
                    </a:cubicBezTo>
                    <a:close/>
                    <a:moveTo>
                      <a:pt x="124" y="125"/>
                    </a:moveTo>
                    <a:cubicBezTo>
                      <a:pt x="120" y="123"/>
                      <a:pt x="116" y="121"/>
                      <a:pt x="111" y="120"/>
                    </a:cubicBezTo>
                    <a:cubicBezTo>
                      <a:pt x="106" y="118"/>
                      <a:pt x="101" y="116"/>
                      <a:pt x="96" y="114"/>
                    </a:cubicBezTo>
                    <a:cubicBezTo>
                      <a:pt x="91" y="112"/>
                      <a:pt x="85" y="111"/>
                      <a:pt x="80" y="109"/>
                    </a:cubicBezTo>
                    <a:cubicBezTo>
                      <a:pt x="79" y="109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3" y="110"/>
                      <a:pt x="89" y="111"/>
                      <a:pt x="94" y="112"/>
                    </a:cubicBezTo>
                    <a:cubicBezTo>
                      <a:pt x="104" y="115"/>
                      <a:pt x="114" y="120"/>
                      <a:pt x="124" y="122"/>
                    </a:cubicBezTo>
                    <a:cubicBezTo>
                      <a:pt x="124" y="123"/>
                      <a:pt x="124" y="124"/>
                      <a:pt x="124" y="125"/>
                    </a:cubicBezTo>
                    <a:close/>
                    <a:moveTo>
                      <a:pt x="124" y="133"/>
                    </a:moveTo>
                    <a:cubicBezTo>
                      <a:pt x="121" y="131"/>
                      <a:pt x="118" y="130"/>
                      <a:pt x="115" y="129"/>
                    </a:cubicBezTo>
                    <a:cubicBezTo>
                      <a:pt x="118" y="130"/>
                      <a:pt x="121" y="130"/>
                      <a:pt x="123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3" y="132"/>
                      <a:pt x="124" y="133"/>
                      <a:pt x="124" y="133"/>
                    </a:cubicBezTo>
                    <a:close/>
                    <a:moveTo>
                      <a:pt x="126" y="138"/>
                    </a:moveTo>
                    <a:cubicBezTo>
                      <a:pt x="118" y="134"/>
                      <a:pt x="109" y="130"/>
                      <a:pt x="101" y="127"/>
                    </a:cubicBezTo>
                    <a:cubicBezTo>
                      <a:pt x="105" y="128"/>
                      <a:pt x="109" y="130"/>
                      <a:pt x="113" y="131"/>
                    </a:cubicBezTo>
                    <a:cubicBezTo>
                      <a:pt x="117" y="133"/>
                      <a:pt x="120" y="135"/>
                      <a:pt x="125" y="136"/>
                    </a:cubicBezTo>
                    <a:cubicBezTo>
                      <a:pt x="125" y="136"/>
                      <a:pt x="125" y="137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lose/>
                    <a:moveTo>
                      <a:pt x="127" y="141"/>
                    </a:moveTo>
                    <a:cubicBezTo>
                      <a:pt x="123" y="139"/>
                      <a:pt x="119" y="139"/>
                      <a:pt x="115" y="137"/>
                    </a:cubicBezTo>
                    <a:cubicBezTo>
                      <a:pt x="109" y="134"/>
                      <a:pt x="103" y="132"/>
                      <a:pt x="97" y="130"/>
                    </a:cubicBezTo>
                    <a:cubicBezTo>
                      <a:pt x="94" y="129"/>
                      <a:pt x="91" y="128"/>
                      <a:pt x="88" y="127"/>
                    </a:cubicBezTo>
                    <a:cubicBezTo>
                      <a:pt x="90" y="127"/>
                      <a:pt x="92" y="128"/>
                      <a:pt x="94" y="128"/>
                    </a:cubicBezTo>
                    <a:cubicBezTo>
                      <a:pt x="101" y="130"/>
                      <a:pt x="108" y="132"/>
                      <a:pt x="115" y="135"/>
                    </a:cubicBezTo>
                    <a:cubicBezTo>
                      <a:pt x="119" y="137"/>
                      <a:pt x="123" y="139"/>
                      <a:pt x="127" y="140"/>
                    </a:cubicBezTo>
                    <a:cubicBezTo>
                      <a:pt x="127" y="140"/>
                      <a:pt x="127" y="141"/>
                      <a:pt x="127" y="141"/>
                    </a:cubicBezTo>
                    <a:close/>
                    <a:moveTo>
                      <a:pt x="129" y="147"/>
                    </a:moveTo>
                    <a:cubicBezTo>
                      <a:pt x="125" y="144"/>
                      <a:pt x="121" y="143"/>
                      <a:pt x="116" y="141"/>
                    </a:cubicBezTo>
                    <a:cubicBezTo>
                      <a:pt x="110" y="139"/>
                      <a:pt x="103" y="136"/>
                      <a:pt x="96" y="134"/>
                    </a:cubicBezTo>
                    <a:cubicBezTo>
                      <a:pt x="96" y="133"/>
                      <a:pt x="95" y="133"/>
                      <a:pt x="95" y="133"/>
                    </a:cubicBezTo>
                    <a:cubicBezTo>
                      <a:pt x="101" y="135"/>
                      <a:pt x="107" y="137"/>
                      <a:pt x="113" y="139"/>
                    </a:cubicBezTo>
                    <a:cubicBezTo>
                      <a:pt x="118" y="140"/>
                      <a:pt x="123" y="142"/>
                      <a:pt x="128" y="143"/>
                    </a:cubicBezTo>
                    <a:cubicBezTo>
                      <a:pt x="129" y="144"/>
                      <a:pt x="129" y="145"/>
                      <a:pt x="129" y="147"/>
                    </a:cubicBezTo>
                    <a:close/>
                    <a:moveTo>
                      <a:pt x="81" y="129"/>
                    </a:moveTo>
                    <a:cubicBezTo>
                      <a:pt x="85" y="130"/>
                      <a:pt x="89" y="132"/>
                      <a:pt x="93" y="133"/>
                    </a:cubicBezTo>
                    <a:cubicBezTo>
                      <a:pt x="100" y="135"/>
                      <a:pt x="106" y="138"/>
                      <a:pt x="113" y="141"/>
                    </a:cubicBezTo>
                    <a:cubicBezTo>
                      <a:pt x="118" y="143"/>
                      <a:pt x="124" y="144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4" y="144"/>
                      <a:pt x="118" y="143"/>
                      <a:pt x="112" y="141"/>
                    </a:cubicBezTo>
                    <a:cubicBezTo>
                      <a:pt x="106" y="139"/>
                      <a:pt x="100" y="137"/>
                      <a:pt x="93" y="135"/>
                    </a:cubicBezTo>
                    <a:cubicBezTo>
                      <a:pt x="87" y="132"/>
                      <a:pt x="80" y="130"/>
                      <a:pt x="73" y="128"/>
                    </a:cubicBezTo>
                    <a:cubicBezTo>
                      <a:pt x="67" y="126"/>
                      <a:pt x="62" y="124"/>
                      <a:pt x="56" y="122"/>
                    </a:cubicBezTo>
                    <a:cubicBezTo>
                      <a:pt x="56" y="121"/>
                      <a:pt x="56" y="121"/>
                      <a:pt x="56" y="120"/>
                    </a:cubicBezTo>
                    <a:cubicBezTo>
                      <a:pt x="58" y="121"/>
                      <a:pt x="60" y="121"/>
                      <a:pt x="62" y="122"/>
                    </a:cubicBezTo>
                    <a:cubicBezTo>
                      <a:pt x="62" y="122"/>
                      <a:pt x="63" y="122"/>
                      <a:pt x="63" y="122"/>
                    </a:cubicBezTo>
                    <a:cubicBezTo>
                      <a:pt x="67" y="124"/>
                      <a:pt x="70" y="125"/>
                      <a:pt x="73" y="126"/>
                    </a:cubicBezTo>
                    <a:cubicBezTo>
                      <a:pt x="76" y="127"/>
                      <a:pt x="78" y="128"/>
                      <a:pt x="81" y="129"/>
                    </a:cubicBezTo>
                    <a:close/>
                    <a:moveTo>
                      <a:pt x="74" y="129"/>
                    </a:moveTo>
                    <a:cubicBezTo>
                      <a:pt x="75" y="129"/>
                      <a:pt x="76" y="129"/>
                      <a:pt x="76" y="130"/>
                    </a:cubicBezTo>
                    <a:cubicBezTo>
                      <a:pt x="76" y="130"/>
                      <a:pt x="76" y="130"/>
                      <a:pt x="75" y="129"/>
                    </a:cubicBezTo>
                    <a:cubicBezTo>
                      <a:pt x="72" y="128"/>
                      <a:pt x="69" y="127"/>
                      <a:pt x="65" y="126"/>
                    </a:cubicBezTo>
                    <a:cubicBezTo>
                      <a:pt x="68" y="127"/>
                      <a:pt x="71" y="128"/>
                      <a:pt x="74" y="129"/>
                    </a:cubicBezTo>
                    <a:close/>
                    <a:moveTo>
                      <a:pt x="131" y="152"/>
                    </a:moveTo>
                    <a:cubicBezTo>
                      <a:pt x="120" y="146"/>
                      <a:pt x="107" y="142"/>
                      <a:pt x="96" y="137"/>
                    </a:cubicBezTo>
                    <a:cubicBezTo>
                      <a:pt x="91" y="135"/>
                      <a:pt x="87" y="133"/>
                      <a:pt x="82" y="132"/>
                    </a:cubicBezTo>
                    <a:cubicBezTo>
                      <a:pt x="86" y="133"/>
                      <a:pt x="91" y="134"/>
                      <a:pt x="95" y="136"/>
                    </a:cubicBezTo>
                    <a:cubicBezTo>
                      <a:pt x="102" y="138"/>
                      <a:pt x="108" y="140"/>
                      <a:pt x="115" y="143"/>
                    </a:cubicBezTo>
                    <a:cubicBezTo>
                      <a:pt x="119" y="144"/>
                      <a:pt x="122" y="145"/>
                      <a:pt x="126" y="146"/>
                    </a:cubicBezTo>
                    <a:cubicBezTo>
                      <a:pt x="127" y="147"/>
                      <a:pt x="128" y="148"/>
                      <a:pt x="130" y="148"/>
                    </a:cubicBezTo>
                    <a:cubicBezTo>
                      <a:pt x="130" y="149"/>
                      <a:pt x="131" y="151"/>
                      <a:pt x="131" y="152"/>
                    </a:cubicBezTo>
                    <a:close/>
                    <a:moveTo>
                      <a:pt x="63" y="129"/>
                    </a:moveTo>
                    <a:cubicBezTo>
                      <a:pt x="67" y="130"/>
                      <a:pt x="70" y="131"/>
                      <a:pt x="73" y="132"/>
                    </a:cubicBezTo>
                    <a:cubicBezTo>
                      <a:pt x="80" y="134"/>
                      <a:pt x="87" y="137"/>
                      <a:pt x="93" y="140"/>
                    </a:cubicBezTo>
                    <a:cubicBezTo>
                      <a:pt x="100" y="142"/>
                      <a:pt x="107" y="145"/>
                      <a:pt x="114" y="148"/>
                    </a:cubicBezTo>
                    <a:cubicBezTo>
                      <a:pt x="120" y="150"/>
                      <a:pt x="126" y="152"/>
                      <a:pt x="132" y="155"/>
                    </a:cubicBezTo>
                    <a:cubicBezTo>
                      <a:pt x="132" y="156"/>
                      <a:pt x="132" y="157"/>
                      <a:pt x="132" y="158"/>
                    </a:cubicBezTo>
                    <a:cubicBezTo>
                      <a:pt x="121" y="152"/>
                      <a:pt x="109" y="147"/>
                      <a:pt x="97" y="142"/>
                    </a:cubicBezTo>
                    <a:cubicBezTo>
                      <a:pt x="90" y="139"/>
                      <a:pt x="84" y="137"/>
                      <a:pt x="77" y="134"/>
                    </a:cubicBezTo>
                    <a:cubicBezTo>
                      <a:pt x="71" y="132"/>
                      <a:pt x="64" y="130"/>
                      <a:pt x="58" y="127"/>
                    </a:cubicBezTo>
                    <a:cubicBezTo>
                      <a:pt x="54" y="124"/>
                      <a:pt x="62" y="128"/>
                      <a:pt x="63" y="129"/>
                    </a:cubicBezTo>
                    <a:close/>
                    <a:moveTo>
                      <a:pt x="133" y="163"/>
                    </a:moveTo>
                    <a:cubicBezTo>
                      <a:pt x="128" y="160"/>
                      <a:pt x="122" y="159"/>
                      <a:pt x="117" y="157"/>
                    </a:cubicBezTo>
                    <a:cubicBezTo>
                      <a:pt x="110" y="154"/>
                      <a:pt x="103" y="151"/>
                      <a:pt x="97" y="148"/>
                    </a:cubicBezTo>
                    <a:cubicBezTo>
                      <a:pt x="95" y="147"/>
                      <a:pt x="93" y="146"/>
                      <a:pt x="90" y="144"/>
                    </a:cubicBezTo>
                    <a:cubicBezTo>
                      <a:pt x="92" y="145"/>
                      <a:pt x="94" y="146"/>
                      <a:pt x="96" y="146"/>
                    </a:cubicBezTo>
                    <a:cubicBezTo>
                      <a:pt x="103" y="149"/>
                      <a:pt x="110" y="151"/>
                      <a:pt x="117" y="153"/>
                    </a:cubicBezTo>
                    <a:cubicBezTo>
                      <a:pt x="122" y="155"/>
                      <a:pt x="127" y="158"/>
                      <a:pt x="132" y="159"/>
                    </a:cubicBezTo>
                    <a:cubicBezTo>
                      <a:pt x="132" y="160"/>
                      <a:pt x="133" y="162"/>
                      <a:pt x="133" y="163"/>
                    </a:cubicBezTo>
                    <a:close/>
                    <a:moveTo>
                      <a:pt x="129" y="162"/>
                    </a:moveTo>
                    <a:cubicBezTo>
                      <a:pt x="129" y="162"/>
                      <a:pt x="129" y="162"/>
                      <a:pt x="129" y="162"/>
                    </a:cubicBezTo>
                    <a:cubicBezTo>
                      <a:pt x="129" y="162"/>
                      <a:pt x="129" y="162"/>
                      <a:pt x="129" y="162"/>
                    </a:cubicBezTo>
                    <a:close/>
                    <a:moveTo>
                      <a:pt x="131" y="163"/>
                    </a:moveTo>
                    <a:cubicBezTo>
                      <a:pt x="131" y="163"/>
                      <a:pt x="131" y="163"/>
                      <a:pt x="130" y="163"/>
                    </a:cubicBezTo>
                    <a:cubicBezTo>
                      <a:pt x="131" y="163"/>
                      <a:pt x="131" y="163"/>
                      <a:pt x="131" y="163"/>
                    </a:cubicBezTo>
                    <a:close/>
                    <a:moveTo>
                      <a:pt x="133" y="164"/>
                    </a:move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1" y="165"/>
                      <a:pt x="129" y="164"/>
                      <a:pt x="126" y="164"/>
                    </a:cubicBezTo>
                    <a:cubicBezTo>
                      <a:pt x="121" y="161"/>
                      <a:pt x="115" y="159"/>
                      <a:pt x="109" y="156"/>
                    </a:cubicBezTo>
                    <a:cubicBezTo>
                      <a:pt x="105" y="155"/>
                      <a:pt x="101" y="153"/>
                      <a:pt x="97" y="152"/>
                    </a:cubicBezTo>
                    <a:cubicBezTo>
                      <a:pt x="100" y="152"/>
                      <a:pt x="102" y="153"/>
                      <a:pt x="105" y="154"/>
                    </a:cubicBezTo>
                    <a:cubicBezTo>
                      <a:pt x="114" y="157"/>
                      <a:pt x="123" y="161"/>
                      <a:pt x="133" y="164"/>
                    </a:cubicBezTo>
                    <a:close/>
                    <a:moveTo>
                      <a:pt x="132" y="169"/>
                    </a:moveTo>
                    <a:cubicBezTo>
                      <a:pt x="132" y="170"/>
                      <a:pt x="132" y="171"/>
                      <a:pt x="131" y="172"/>
                    </a:cubicBezTo>
                    <a:cubicBezTo>
                      <a:pt x="129" y="170"/>
                      <a:pt x="127" y="169"/>
                      <a:pt x="124" y="168"/>
                    </a:cubicBezTo>
                    <a:cubicBezTo>
                      <a:pt x="119" y="166"/>
                      <a:pt x="115" y="163"/>
                      <a:pt x="110" y="161"/>
                    </a:cubicBezTo>
                    <a:cubicBezTo>
                      <a:pt x="105" y="159"/>
                      <a:pt x="100" y="158"/>
                      <a:pt x="96" y="156"/>
                    </a:cubicBezTo>
                    <a:cubicBezTo>
                      <a:pt x="95" y="156"/>
                      <a:pt x="94" y="155"/>
                      <a:pt x="93" y="155"/>
                    </a:cubicBezTo>
                    <a:cubicBezTo>
                      <a:pt x="97" y="156"/>
                      <a:pt x="102" y="158"/>
                      <a:pt x="106" y="159"/>
                    </a:cubicBezTo>
                    <a:cubicBezTo>
                      <a:pt x="111" y="161"/>
                      <a:pt x="116" y="162"/>
                      <a:pt x="121" y="164"/>
                    </a:cubicBezTo>
                    <a:cubicBezTo>
                      <a:pt x="125" y="165"/>
                      <a:pt x="129" y="167"/>
                      <a:pt x="132" y="169"/>
                    </a:cubicBezTo>
                    <a:close/>
                    <a:moveTo>
                      <a:pt x="90" y="159"/>
                    </a:moveTo>
                    <a:cubicBezTo>
                      <a:pt x="93" y="160"/>
                      <a:pt x="96" y="160"/>
                      <a:pt x="98" y="161"/>
                    </a:cubicBezTo>
                    <a:cubicBezTo>
                      <a:pt x="103" y="162"/>
                      <a:pt x="107" y="164"/>
                      <a:pt x="111" y="166"/>
                    </a:cubicBezTo>
                    <a:cubicBezTo>
                      <a:pt x="117" y="169"/>
                      <a:pt x="124" y="172"/>
                      <a:pt x="131" y="173"/>
                    </a:cubicBezTo>
                    <a:cubicBezTo>
                      <a:pt x="130" y="174"/>
                      <a:pt x="128" y="175"/>
                      <a:pt x="126" y="176"/>
                    </a:cubicBezTo>
                    <a:cubicBezTo>
                      <a:pt x="120" y="177"/>
                      <a:pt x="114" y="174"/>
                      <a:pt x="110" y="170"/>
                    </a:cubicBezTo>
                    <a:cubicBezTo>
                      <a:pt x="111" y="171"/>
                      <a:pt x="111" y="171"/>
                      <a:pt x="112" y="171"/>
                    </a:cubicBezTo>
                    <a:cubicBezTo>
                      <a:pt x="113" y="172"/>
                      <a:pt x="114" y="172"/>
                      <a:pt x="116" y="172"/>
                    </a:cubicBezTo>
                    <a:cubicBezTo>
                      <a:pt x="116" y="172"/>
                      <a:pt x="119" y="174"/>
                      <a:pt x="119" y="174"/>
                    </a:cubicBezTo>
                    <a:cubicBezTo>
                      <a:pt x="119" y="174"/>
                      <a:pt x="119" y="175"/>
                      <a:pt x="119" y="175"/>
                    </a:cubicBezTo>
                    <a:cubicBezTo>
                      <a:pt x="120" y="175"/>
                      <a:pt x="120" y="175"/>
                      <a:pt x="120" y="175"/>
                    </a:cubicBezTo>
                    <a:cubicBezTo>
                      <a:pt x="120" y="175"/>
                      <a:pt x="121" y="175"/>
                      <a:pt x="120" y="175"/>
                    </a:cubicBezTo>
                    <a:cubicBezTo>
                      <a:pt x="119" y="173"/>
                      <a:pt x="117" y="172"/>
                      <a:pt x="115" y="171"/>
                    </a:cubicBezTo>
                    <a:cubicBezTo>
                      <a:pt x="113" y="171"/>
                      <a:pt x="111" y="170"/>
                      <a:pt x="109" y="169"/>
                    </a:cubicBezTo>
                    <a:cubicBezTo>
                      <a:pt x="107" y="168"/>
                      <a:pt x="112" y="170"/>
                      <a:pt x="112" y="170"/>
                    </a:cubicBezTo>
                    <a:cubicBezTo>
                      <a:pt x="115" y="171"/>
                      <a:pt x="119" y="173"/>
                      <a:pt x="122" y="174"/>
                    </a:cubicBezTo>
                    <a:cubicBezTo>
                      <a:pt x="124" y="175"/>
                      <a:pt x="126" y="175"/>
                      <a:pt x="128" y="175"/>
                    </a:cubicBezTo>
                    <a:cubicBezTo>
                      <a:pt x="128" y="175"/>
                      <a:pt x="128" y="174"/>
                      <a:pt x="128" y="174"/>
                    </a:cubicBezTo>
                    <a:cubicBezTo>
                      <a:pt x="126" y="172"/>
                      <a:pt x="123" y="172"/>
                      <a:pt x="120" y="171"/>
                    </a:cubicBezTo>
                    <a:cubicBezTo>
                      <a:pt x="117" y="169"/>
                      <a:pt x="114" y="168"/>
                      <a:pt x="111" y="166"/>
                    </a:cubicBezTo>
                    <a:cubicBezTo>
                      <a:pt x="107" y="165"/>
                      <a:pt x="103" y="163"/>
                      <a:pt x="98" y="162"/>
                    </a:cubicBezTo>
                    <a:cubicBezTo>
                      <a:pt x="96" y="161"/>
                      <a:pt x="94" y="160"/>
                      <a:pt x="92" y="160"/>
                    </a:cubicBezTo>
                    <a:cubicBezTo>
                      <a:pt x="91" y="160"/>
                      <a:pt x="91" y="159"/>
                      <a:pt x="90" y="159"/>
                    </a:cubicBezTo>
                    <a:close/>
                    <a:moveTo>
                      <a:pt x="96" y="162"/>
                    </a:moveTo>
                    <a:cubicBezTo>
                      <a:pt x="97" y="162"/>
                      <a:pt x="99" y="162"/>
                      <a:pt x="100" y="163"/>
                    </a:cubicBezTo>
                    <a:cubicBezTo>
                      <a:pt x="106" y="165"/>
                      <a:pt x="111" y="167"/>
                      <a:pt x="117" y="170"/>
                    </a:cubicBezTo>
                    <a:cubicBezTo>
                      <a:pt x="119" y="171"/>
                      <a:pt x="121" y="172"/>
                      <a:pt x="124" y="173"/>
                    </a:cubicBezTo>
                    <a:cubicBezTo>
                      <a:pt x="128" y="174"/>
                      <a:pt x="125" y="174"/>
                      <a:pt x="124" y="174"/>
                    </a:cubicBezTo>
                    <a:cubicBezTo>
                      <a:pt x="122" y="173"/>
                      <a:pt x="121" y="173"/>
                      <a:pt x="120" y="172"/>
                    </a:cubicBezTo>
                    <a:cubicBezTo>
                      <a:pt x="116" y="171"/>
                      <a:pt x="112" y="169"/>
                      <a:pt x="107" y="168"/>
                    </a:cubicBez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3" y="166"/>
                      <a:pt x="100" y="164"/>
                      <a:pt x="96" y="162"/>
                    </a:cubicBezTo>
                    <a:close/>
                    <a:moveTo>
                      <a:pt x="80" y="150"/>
                    </a:moveTo>
                    <a:cubicBezTo>
                      <a:pt x="87" y="154"/>
                      <a:pt x="96" y="157"/>
                      <a:pt x="104" y="160"/>
                    </a:cubicBezTo>
                    <a:cubicBezTo>
                      <a:pt x="112" y="163"/>
                      <a:pt x="119" y="167"/>
                      <a:pt x="127" y="170"/>
                    </a:cubicBezTo>
                    <a:cubicBezTo>
                      <a:pt x="128" y="170"/>
                      <a:pt x="129" y="171"/>
                      <a:pt x="130" y="171"/>
                    </a:cubicBezTo>
                    <a:cubicBezTo>
                      <a:pt x="129" y="172"/>
                      <a:pt x="128" y="172"/>
                      <a:pt x="127" y="171"/>
                    </a:cubicBezTo>
                    <a:cubicBezTo>
                      <a:pt x="125" y="171"/>
                      <a:pt x="123" y="170"/>
                      <a:pt x="120" y="169"/>
                    </a:cubicBezTo>
                    <a:cubicBezTo>
                      <a:pt x="117" y="168"/>
                      <a:pt x="113" y="166"/>
                      <a:pt x="110" y="164"/>
                    </a:cubicBezTo>
                    <a:cubicBezTo>
                      <a:pt x="102" y="161"/>
                      <a:pt x="94" y="159"/>
                      <a:pt x="86" y="157"/>
                    </a:cubicBezTo>
                    <a:cubicBezTo>
                      <a:pt x="83" y="155"/>
                      <a:pt x="81" y="153"/>
                      <a:pt x="80" y="150"/>
                    </a:cubicBezTo>
                    <a:close/>
                    <a:moveTo>
                      <a:pt x="79" y="146"/>
                    </a:moveTo>
                    <a:cubicBezTo>
                      <a:pt x="79" y="145"/>
                      <a:pt x="79" y="145"/>
                      <a:pt x="79" y="144"/>
                    </a:cubicBezTo>
                    <a:cubicBezTo>
                      <a:pt x="80" y="145"/>
                      <a:pt x="82" y="146"/>
                      <a:pt x="84" y="147"/>
                    </a:cubicBezTo>
                    <a:cubicBezTo>
                      <a:pt x="84" y="147"/>
                      <a:pt x="85" y="147"/>
                      <a:pt x="86" y="148"/>
                    </a:cubicBezTo>
                    <a:cubicBezTo>
                      <a:pt x="90" y="150"/>
                      <a:pt x="95" y="151"/>
                      <a:pt x="99" y="153"/>
                    </a:cubicBezTo>
                    <a:cubicBezTo>
                      <a:pt x="109" y="157"/>
                      <a:pt x="119" y="161"/>
                      <a:pt x="129" y="166"/>
                    </a:cubicBezTo>
                    <a:cubicBezTo>
                      <a:pt x="130" y="166"/>
                      <a:pt x="131" y="168"/>
                      <a:pt x="132" y="168"/>
                    </a:cubicBezTo>
                    <a:cubicBezTo>
                      <a:pt x="130" y="167"/>
                      <a:pt x="129" y="167"/>
                      <a:pt x="128" y="166"/>
                    </a:cubicBezTo>
                    <a:cubicBezTo>
                      <a:pt x="126" y="165"/>
                      <a:pt x="125" y="164"/>
                      <a:pt x="123" y="164"/>
                    </a:cubicBezTo>
                    <a:cubicBezTo>
                      <a:pt x="118" y="162"/>
                      <a:pt x="113" y="160"/>
                      <a:pt x="108" y="159"/>
                    </a:cubicBezTo>
                    <a:cubicBezTo>
                      <a:pt x="99" y="156"/>
                      <a:pt x="89" y="154"/>
                      <a:pt x="80" y="150"/>
                    </a:cubicBezTo>
                    <a:cubicBezTo>
                      <a:pt x="80" y="150"/>
                      <a:pt x="80" y="150"/>
                      <a:pt x="79" y="150"/>
                    </a:cubicBezTo>
                    <a:cubicBezTo>
                      <a:pt x="79" y="149"/>
                      <a:pt x="79" y="147"/>
                      <a:pt x="79" y="146"/>
                    </a:cubicBezTo>
                    <a:close/>
                    <a:moveTo>
                      <a:pt x="78" y="141"/>
                    </a:moveTo>
                    <a:cubicBezTo>
                      <a:pt x="78" y="141"/>
                      <a:pt x="78" y="141"/>
                      <a:pt x="78" y="141"/>
                    </a:cubicBezTo>
                    <a:cubicBezTo>
                      <a:pt x="81" y="142"/>
                      <a:pt x="83" y="142"/>
                      <a:pt x="86" y="143"/>
                    </a:cubicBezTo>
                    <a:cubicBezTo>
                      <a:pt x="87" y="144"/>
                      <a:pt x="89" y="144"/>
                      <a:pt x="90" y="145"/>
                    </a:cubicBezTo>
                    <a:cubicBezTo>
                      <a:pt x="99" y="150"/>
                      <a:pt x="108" y="154"/>
                      <a:pt x="117" y="158"/>
                    </a:cubicBezTo>
                    <a:cubicBezTo>
                      <a:pt x="108" y="154"/>
                      <a:pt x="98" y="151"/>
                      <a:pt x="88" y="148"/>
                    </a:cubicBezTo>
                    <a:cubicBezTo>
                      <a:pt x="86" y="147"/>
                      <a:pt x="83" y="146"/>
                      <a:pt x="81" y="145"/>
                    </a:cubicBezTo>
                    <a:cubicBezTo>
                      <a:pt x="81" y="144"/>
                      <a:pt x="80" y="144"/>
                      <a:pt x="80" y="144"/>
                    </a:cubicBezTo>
                    <a:cubicBezTo>
                      <a:pt x="80" y="144"/>
                      <a:pt x="79" y="144"/>
                      <a:pt x="79" y="143"/>
                    </a:cubicBezTo>
                    <a:cubicBezTo>
                      <a:pt x="79" y="142"/>
                      <a:pt x="78" y="141"/>
                      <a:pt x="78" y="141"/>
                    </a:cubicBezTo>
                    <a:close/>
                    <a:moveTo>
                      <a:pt x="77" y="139"/>
                    </a:moveTo>
                    <a:cubicBezTo>
                      <a:pt x="79" y="140"/>
                      <a:pt x="81" y="141"/>
                      <a:pt x="83" y="142"/>
                    </a:cubicBezTo>
                    <a:cubicBezTo>
                      <a:pt x="81" y="141"/>
                      <a:pt x="79" y="140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lose/>
                    <a:moveTo>
                      <a:pt x="58" y="127"/>
                    </a:moveTo>
                    <a:cubicBezTo>
                      <a:pt x="62" y="129"/>
                      <a:pt x="66" y="131"/>
                      <a:pt x="71" y="132"/>
                    </a:cubicBezTo>
                    <a:cubicBezTo>
                      <a:pt x="77" y="135"/>
                      <a:pt x="84" y="137"/>
                      <a:pt x="90" y="140"/>
                    </a:cubicBezTo>
                    <a:cubicBezTo>
                      <a:pt x="104" y="146"/>
                      <a:pt x="118" y="151"/>
                      <a:pt x="130" y="158"/>
                    </a:cubicBezTo>
                    <a:cubicBezTo>
                      <a:pt x="131" y="158"/>
                      <a:pt x="132" y="158"/>
                      <a:pt x="132" y="158"/>
                    </a:cubicBezTo>
                    <a:cubicBezTo>
                      <a:pt x="132" y="158"/>
                      <a:pt x="132" y="158"/>
                      <a:pt x="131" y="158"/>
                    </a:cubicBezTo>
                    <a:cubicBezTo>
                      <a:pt x="129" y="157"/>
                      <a:pt x="128" y="157"/>
                      <a:pt x="126" y="156"/>
                    </a:cubicBezTo>
                    <a:cubicBezTo>
                      <a:pt x="123" y="155"/>
                      <a:pt x="120" y="154"/>
                      <a:pt x="117" y="153"/>
                    </a:cubicBezTo>
                    <a:cubicBezTo>
                      <a:pt x="110" y="150"/>
                      <a:pt x="103" y="148"/>
                      <a:pt x="96" y="146"/>
                    </a:cubicBezTo>
                    <a:cubicBezTo>
                      <a:pt x="93" y="145"/>
                      <a:pt x="91" y="144"/>
                      <a:pt x="88" y="143"/>
                    </a:cubicBezTo>
                    <a:cubicBezTo>
                      <a:pt x="84" y="141"/>
                      <a:pt x="81" y="140"/>
                      <a:pt x="78" y="138"/>
                    </a:cubicBezTo>
                    <a:cubicBezTo>
                      <a:pt x="77" y="138"/>
                      <a:pt x="76" y="137"/>
                      <a:pt x="75" y="137"/>
                    </a:cubicBezTo>
                    <a:cubicBezTo>
                      <a:pt x="75" y="137"/>
                      <a:pt x="75" y="137"/>
                      <a:pt x="75" y="136"/>
                    </a:cubicBezTo>
                    <a:cubicBezTo>
                      <a:pt x="71" y="133"/>
                      <a:pt x="62" y="132"/>
                      <a:pt x="58" y="127"/>
                    </a:cubicBezTo>
                    <a:close/>
                    <a:moveTo>
                      <a:pt x="56" y="123"/>
                    </a:moveTo>
                    <a:cubicBezTo>
                      <a:pt x="56" y="123"/>
                      <a:pt x="56" y="123"/>
                      <a:pt x="57" y="123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3" y="125"/>
                      <a:pt x="68" y="128"/>
                      <a:pt x="74" y="130"/>
                    </a:cubicBezTo>
                    <a:cubicBezTo>
                      <a:pt x="80" y="132"/>
                      <a:pt x="87" y="134"/>
                      <a:pt x="94" y="137"/>
                    </a:cubicBezTo>
                    <a:cubicBezTo>
                      <a:pt x="106" y="142"/>
                      <a:pt x="119" y="146"/>
                      <a:pt x="131" y="153"/>
                    </a:cubicBezTo>
                    <a:cubicBezTo>
                      <a:pt x="131" y="153"/>
                      <a:pt x="131" y="153"/>
                      <a:pt x="131" y="154"/>
                    </a:cubicBezTo>
                    <a:cubicBezTo>
                      <a:pt x="126" y="151"/>
                      <a:pt x="121" y="150"/>
                      <a:pt x="115" y="148"/>
                    </a:cubicBezTo>
                    <a:cubicBezTo>
                      <a:pt x="109" y="145"/>
                      <a:pt x="102" y="142"/>
                      <a:pt x="95" y="140"/>
                    </a:cubicBezTo>
                    <a:cubicBezTo>
                      <a:pt x="89" y="137"/>
                      <a:pt x="82" y="134"/>
                      <a:pt x="75" y="132"/>
                    </a:cubicBezTo>
                    <a:cubicBezTo>
                      <a:pt x="69" y="130"/>
                      <a:pt x="63" y="127"/>
                      <a:pt x="57" y="125"/>
                    </a:cubicBezTo>
                    <a:cubicBezTo>
                      <a:pt x="56" y="124"/>
                      <a:pt x="56" y="124"/>
                      <a:pt x="56" y="123"/>
                    </a:cubicBezTo>
                    <a:close/>
                    <a:moveTo>
                      <a:pt x="56" y="120"/>
                    </a:moveTo>
                    <a:cubicBezTo>
                      <a:pt x="57" y="119"/>
                      <a:pt x="57" y="118"/>
                      <a:pt x="57" y="118"/>
                    </a:cubicBezTo>
                    <a:cubicBezTo>
                      <a:pt x="63" y="120"/>
                      <a:pt x="68" y="121"/>
                      <a:pt x="74" y="123"/>
                    </a:cubicBezTo>
                    <a:cubicBezTo>
                      <a:pt x="74" y="123"/>
                      <a:pt x="75" y="123"/>
                      <a:pt x="75" y="123"/>
                    </a:cubicBezTo>
                    <a:cubicBezTo>
                      <a:pt x="76" y="123"/>
                      <a:pt x="76" y="123"/>
                      <a:pt x="77" y="123"/>
                    </a:cubicBezTo>
                    <a:cubicBezTo>
                      <a:pt x="84" y="126"/>
                      <a:pt x="91" y="129"/>
                      <a:pt x="99" y="131"/>
                    </a:cubicBezTo>
                    <a:cubicBezTo>
                      <a:pt x="105" y="133"/>
                      <a:pt x="111" y="137"/>
                      <a:pt x="117" y="139"/>
                    </a:cubicBezTo>
                    <a:cubicBezTo>
                      <a:pt x="120" y="140"/>
                      <a:pt x="124" y="140"/>
                      <a:pt x="127" y="142"/>
                    </a:cubicBezTo>
                    <a:cubicBezTo>
                      <a:pt x="126" y="142"/>
                      <a:pt x="126" y="142"/>
                      <a:pt x="125" y="142"/>
                    </a:cubicBezTo>
                    <a:cubicBezTo>
                      <a:pt x="124" y="141"/>
                      <a:pt x="124" y="141"/>
                      <a:pt x="123" y="141"/>
                    </a:cubicBezTo>
                    <a:cubicBezTo>
                      <a:pt x="122" y="141"/>
                      <a:pt x="120" y="140"/>
                      <a:pt x="119" y="140"/>
                    </a:cubicBezTo>
                    <a:cubicBezTo>
                      <a:pt x="111" y="137"/>
                      <a:pt x="104" y="135"/>
                      <a:pt x="97" y="133"/>
                    </a:cubicBezTo>
                    <a:cubicBezTo>
                      <a:pt x="93" y="132"/>
                      <a:pt x="89" y="131"/>
                      <a:pt x="85" y="129"/>
                    </a:cubicBezTo>
                    <a:cubicBezTo>
                      <a:pt x="76" y="126"/>
                      <a:pt x="68" y="123"/>
                      <a:pt x="5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20"/>
                      <a:pt x="56" y="120"/>
                    </a:cubicBezTo>
                    <a:close/>
                    <a:moveTo>
                      <a:pt x="60" y="118"/>
                    </a:moveTo>
                    <a:cubicBezTo>
                      <a:pt x="57" y="117"/>
                      <a:pt x="62" y="119"/>
                      <a:pt x="62" y="119"/>
                    </a:cubicBezTo>
                    <a:cubicBezTo>
                      <a:pt x="64" y="119"/>
                      <a:pt x="65" y="120"/>
                      <a:pt x="67" y="120"/>
                    </a:cubicBezTo>
                    <a:cubicBezTo>
                      <a:pt x="68" y="120"/>
                      <a:pt x="69" y="121"/>
                      <a:pt x="70" y="121"/>
                    </a:cubicBezTo>
                    <a:cubicBezTo>
                      <a:pt x="67" y="120"/>
                      <a:pt x="63" y="119"/>
                      <a:pt x="60" y="118"/>
                    </a:cubicBezTo>
                    <a:close/>
                    <a:moveTo>
                      <a:pt x="58" y="117"/>
                    </a:moveTo>
                    <a:cubicBezTo>
                      <a:pt x="58" y="116"/>
                      <a:pt x="59" y="116"/>
                      <a:pt x="59" y="115"/>
                    </a:cubicBezTo>
                    <a:cubicBezTo>
                      <a:pt x="67" y="119"/>
                      <a:pt x="75" y="120"/>
                      <a:pt x="84" y="122"/>
                    </a:cubicBezTo>
                    <a:cubicBezTo>
                      <a:pt x="86" y="123"/>
                      <a:pt x="89" y="124"/>
                      <a:pt x="91" y="125"/>
                    </a:cubicBezTo>
                    <a:cubicBezTo>
                      <a:pt x="99" y="127"/>
                      <a:pt x="106" y="130"/>
                      <a:pt x="113" y="133"/>
                    </a:cubicBezTo>
                    <a:cubicBezTo>
                      <a:pt x="116" y="134"/>
                      <a:pt x="120" y="136"/>
                      <a:pt x="124" y="138"/>
                    </a:cubicBezTo>
                    <a:cubicBezTo>
                      <a:pt x="124" y="138"/>
                      <a:pt x="125" y="139"/>
                      <a:pt x="126" y="139"/>
                    </a:cubicBezTo>
                    <a:cubicBezTo>
                      <a:pt x="126" y="139"/>
                      <a:pt x="126" y="139"/>
                      <a:pt x="126" y="139"/>
                    </a:cubicBezTo>
                    <a:cubicBezTo>
                      <a:pt x="126" y="139"/>
                      <a:pt x="126" y="139"/>
                      <a:pt x="125" y="139"/>
                    </a:cubicBezTo>
                    <a:cubicBezTo>
                      <a:pt x="124" y="139"/>
                      <a:pt x="122" y="138"/>
                      <a:pt x="120" y="137"/>
                    </a:cubicBezTo>
                    <a:cubicBezTo>
                      <a:pt x="107" y="131"/>
                      <a:pt x="94" y="127"/>
                      <a:pt x="80" y="123"/>
                    </a:cubicBezTo>
                    <a:cubicBezTo>
                      <a:pt x="80" y="123"/>
                      <a:pt x="79" y="123"/>
                      <a:pt x="79" y="123"/>
                    </a:cubicBezTo>
                    <a:cubicBezTo>
                      <a:pt x="72" y="121"/>
                      <a:pt x="65" y="118"/>
                      <a:pt x="58" y="117"/>
                    </a:cubicBezTo>
                    <a:close/>
                    <a:moveTo>
                      <a:pt x="61" y="115"/>
                    </a:moveTo>
                    <a:cubicBezTo>
                      <a:pt x="62" y="116"/>
                      <a:pt x="64" y="116"/>
                      <a:pt x="66" y="117"/>
                    </a:cubicBezTo>
                    <a:cubicBezTo>
                      <a:pt x="64" y="116"/>
                      <a:pt x="62" y="116"/>
                      <a:pt x="61" y="115"/>
                    </a:cubicBezTo>
                    <a:close/>
                    <a:moveTo>
                      <a:pt x="60" y="115"/>
                    </a:moveTo>
                    <a:cubicBezTo>
                      <a:pt x="60" y="114"/>
                      <a:pt x="61" y="113"/>
                      <a:pt x="61" y="112"/>
                    </a:cubicBezTo>
                    <a:cubicBezTo>
                      <a:pt x="74" y="118"/>
                      <a:pt x="87" y="120"/>
                      <a:pt x="100" y="124"/>
                    </a:cubicBezTo>
                    <a:cubicBezTo>
                      <a:pt x="107" y="126"/>
                      <a:pt x="114" y="129"/>
                      <a:pt x="120" y="132"/>
                    </a:cubicBezTo>
                    <a:cubicBezTo>
                      <a:pt x="122" y="133"/>
                      <a:pt x="123" y="133"/>
                      <a:pt x="124" y="134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35"/>
                      <a:pt x="123" y="135"/>
                      <a:pt x="123" y="134"/>
                    </a:cubicBezTo>
                    <a:cubicBezTo>
                      <a:pt x="120" y="133"/>
                      <a:pt x="117" y="132"/>
                      <a:pt x="114" y="131"/>
                    </a:cubicBezTo>
                    <a:cubicBezTo>
                      <a:pt x="102" y="126"/>
                      <a:pt x="90" y="123"/>
                      <a:pt x="77" y="120"/>
                    </a:cubicBezTo>
                    <a:cubicBezTo>
                      <a:pt x="77" y="120"/>
                      <a:pt x="76" y="120"/>
                      <a:pt x="76" y="119"/>
                    </a:cubicBezTo>
                    <a:cubicBezTo>
                      <a:pt x="70" y="118"/>
                      <a:pt x="65" y="116"/>
                      <a:pt x="60" y="115"/>
                    </a:cubicBezTo>
                    <a:close/>
                    <a:moveTo>
                      <a:pt x="73" y="116"/>
                    </a:moveTo>
                    <a:cubicBezTo>
                      <a:pt x="74" y="116"/>
                      <a:pt x="75" y="116"/>
                      <a:pt x="76" y="117"/>
                    </a:cubicBezTo>
                    <a:cubicBezTo>
                      <a:pt x="80" y="118"/>
                      <a:pt x="83" y="119"/>
                      <a:pt x="87" y="120"/>
                    </a:cubicBezTo>
                    <a:cubicBezTo>
                      <a:pt x="82" y="118"/>
                      <a:pt x="78" y="117"/>
                      <a:pt x="73" y="116"/>
                    </a:cubicBezTo>
                    <a:close/>
                    <a:moveTo>
                      <a:pt x="62" y="111"/>
                    </a:moveTo>
                    <a:cubicBezTo>
                      <a:pt x="62" y="111"/>
                      <a:pt x="62" y="110"/>
                      <a:pt x="62" y="110"/>
                    </a:cubicBezTo>
                    <a:cubicBezTo>
                      <a:pt x="66" y="112"/>
                      <a:pt x="71" y="113"/>
                      <a:pt x="75" y="114"/>
                    </a:cubicBezTo>
                    <a:cubicBezTo>
                      <a:pt x="80" y="115"/>
                      <a:pt x="85" y="117"/>
                      <a:pt x="90" y="119"/>
                    </a:cubicBezTo>
                    <a:cubicBezTo>
                      <a:pt x="101" y="122"/>
                      <a:pt x="112" y="125"/>
                      <a:pt x="123" y="130"/>
                    </a:cubicBezTo>
                    <a:cubicBezTo>
                      <a:pt x="120" y="129"/>
                      <a:pt x="118" y="129"/>
                      <a:pt x="115" y="128"/>
                    </a:cubicBezTo>
                    <a:cubicBezTo>
                      <a:pt x="113" y="127"/>
                      <a:pt x="110" y="126"/>
                      <a:pt x="108" y="125"/>
                    </a:cubicBezTo>
                    <a:cubicBezTo>
                      <a:pt x="103" y="123"/>
                      <a:pt x="97" y="122"/>
                      <a:pt x="92" y="120"/>
                    </a:cubicBezTo>
                    <a:cubicBezTo>
                      <a:pt x="82" y="118"/>
                      <a:pt x="72" y="115"/>
                      <a:pt x="62" y="111"/>
                    </a:cubicBezTo>
                    <a:close/>
                    <a:moveTo>
                      <a:pt x="63" y="107"/>
                    </a:moveTo>
                    <a:cubicBezTo>
                      <a:pt x="63" y="105"/>
                      <a:pt x="63" y="104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8" y="105"/>
                      <a:pt x="73" y="107"/>
                      <a:pt x="78" y="109"/>
                    </a:cubicBezTo>
                    <a:cubicBezTo>
                      <a:pt x="84" y="111"/>
                      <a:pt x="89" y="112"/>
                      <a:pt x="94" y="114"/>
                    </a:cubicBezTo>
                    <a:cubicBezTo>
                      <a:pt x="100" y="116"/>
                      <a:pt x="106" y="118"/>
                      <a:pt x="111" y="120"/>
                    </a:cubicBezTo>
                    <a:cubicBezTo>
                      <a:pt x="114" y="122"/>
                      <a:pt x="118" y="123"/>
                      <a:pt x="121" y="124"/>
                    </a:cubicBezTo>
                    <a:cubicBezTo>
                      <a:pt x="121" y="124"/>
                      <a:pt x="123" y="125"/>
                      <a:pt x="124" y="125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5"/>
                      <a:pt x="123" y="125"/>
                      <a:pt x="121" y="124"/>
                    </a:cubicBezTo>
                    <a:cubicBezTo>
                      <a:pt x="112" y="120"/>
                      <a:pt x="101" y="118"/>
                      <a:pt x="91" y="115"/>
                    </a:cubicBezTo>
                    <a:cubicBezTo>
                      <a:pt x="85" y="113"/>
                      <a:pt x="79" y="112"/>
                      <a:pt x="73" y="110"/>
                    </a:cubicBezTo>
                    <a:cubicBezTo>
                      <a:pt x="71" y="110"/>
                      <a:pt x="69" y="109"/>
                      <a:pt x="67" y="109"/>
                    </a:cubicBezTo>
                    <a:cubicBezTo>
                      <a:pt x="67" y="109"/>
                      <a:pt x="65" y="108"/>
                      <a:pt x="64" y="108"/>
                    </a:cubicBezTo>
                    <a:cubicBezTo>
                      <a:pt x="64" y="108"/>
                      <a:pt x="64" y="107"/>
                      <a:pt x="64" y="107"/>
                    </a:cubicBezTo>
                    <a:cubicBezTo>
                      <a:pt x="64" y="107"/>
                      <a:pt x="63" y="107"/>
                      <a:pt x="63" y="107"/>
                    </a:cubicBezTo>
                    <a:close/>
                    <a:moveTo>
                      <a:pt x="63" y="102"/>
                    </a:moveTo>
                    <a:cubicBezTo>
                      <a:pt x="63" y="101"/>
                      <a:pt x="63" y="100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5" y="100"/>
                      <a:pt x="65" y="100"/>
                    </a:cubicBezTo>
                    <a:cubicBezTo>
                      <a:pt x="65" y="101"/>
                      <a:pt x="66" y="101"/>
                      <a:pt x="67" y="101"/>
                    </a:cubicBezTo>
                    <a:cubicBezTo>
                      <a:pt x="76" y="104"/>
                      <a:pt x="86" y="107"/>
                      <a:pt x="96" y="110"/>
                    </a:cubicBezTo>
                    <a:cubicBezTo>
                      <a:pt x="101" y="112"/>
                      <a:pt x="106" y="113"/>
                      <a:pt x="111" y="115"/>
                    </a:cubicBezTo>
                    <a:cubicBezTo>
                      <a:pt x="114" y="117"/>
                      <a:pt x="118" y="118"/>
                      <a:pt x="121" y="119"/>
                    </a:cubicBezTo>
                    <a:cubicBezTo>
                      <a:pt x="121" y="120"/>
                      <a:pt x="126" y="122"/>
                      <a:pt x="122" y="121"/>
                    </a:cubicBezTo>
                    <a:cubicBezTo>
                      <a:pt x="112" y="118"/>
                      <a:pt x="102" y="114"/>
                      <a:pt x="92" y="111"/>
                    </a:cubicBezTo>
                    <a:cubicBezTo>
                      <a:pt x="87" y="110"/>
                      <a:pt x="82" y="109"/>
                      <a:pt x="77" y="107"/>
                    </a:cubicBezTo>
                    <a:cubicBezTo>
                      <a:pt x="72" y="105"/>
                      <a:pt x="68" y="104"/>
                      <a:pt x="63" y="102"/>
                    </a:cubicBezTo>
                    <a:cubicBezTo>
                      <a:pt x="63" y="102"/>
                      <a:pt x="63" y="102"/>
                      <a:pt x="63" y="102"/>
                    </a:cubicBezTo>
                    <a:close/>
                    <a:moveTo>
                      <a:pt x="64" y="97"/>
                    </a:moveTo>
                    <a:cubicBezTo>
                      <a:pt x="65" y="96"/>
                      <a:pt x="65" y="95"/>
                      <a:pt x="65" y="95"/>
                    </a:cubicBezTo>
                    <a:cubicBezTo>
                      <a:pt x="73" y="98"/>
                      <a:pt x="81" y="100"/>
                      <a:pt x="89" y="102"/>
                    </a:cubicBezTo>
                    <a:cubicBezTo>
                      <a:pt x="92" y="103"/>
                      <a:pt x="96" y="104"/>
                      <a:pt x="99" y="106"/>
                    </a:cubicBezTo>
                    <a:cubicBezTo>
                      <a:pt x="106" y="108"/>
                      <a:pt x="112" y="110"/>
                      <a:pt x="118" y="112"/>
                    </a:cubicBezTo>
                    <a:cubicBezTo>
                      <a:pt x="121" y="113"/>
                      <a:pt x="122" y="113"/>
                      <a:pt x="122" y="113"/>
                    </a:cubicBezTo>
                    <a:cubicBezTo>
                      <a:pt x="122" y="113"/>
                      <a:pt x="122" y="113"/>
                      <a:pt x="122" y="114"/>
                    </a:cubicBezTo>
                    <a:cubicBezTo>
                      <a:pt x="121" y="114"/>
                      <a:pt x="118" y="113"/>
                      <a:pt x="116" y="112"/>
                    </a:cubicBezTo>
                    <a:cubicBezTo>
                      <a:pt x="113" y="112"/>
                      <a:pt x="110" y="111"/>
                      <a:pt x="107" y="110"/>
                    </a:cubicBezTo>
                    <a:cubicBezTo>
                      <a:pt x="93" y="106"/>
                      <a:pt x="78" y="102"/>
                      <a:pt x="64" y="97"/>
                    </a:cubicBezTo>
                    <a:close/>
                    <a:moveTo>
                      <a:pt x="67" y="95"/>
                    </a:moveTo>
                    <a:cubicBezTo>
                      <a:pt x="68" y="95"/>
                      <a:pt x="69" y="95"/>
                      <a:pt x="70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0" y="96"/>
                      <a:pt x="69" y="95"/>
                      <a:pt x="67" y="95"/>
                    </a:cubicBezTo>
                    <a:close/>
                    <a:moveTo>
                      <a:pt x="65" y="94"/>
                    </a:moveTo>
                    <a:cubicBezTo>
                      <a:pt x="66" y="93"/>
                      <a:pt x="66" y="93"/>
                      <a:pt x="66" y="92"/>
                    </a:cubicBezTo>
                    <a:cubicBezTo>
                      <a:pt x="69" y="93"/>
                      <a:pt x="71" y="93"/>
                      <a:pt x="73" y="94"/>
                    </a:cubicBezTo>
                    <a:cubicBezTo>
                      <a:pt x="74" y="95"/>
                      <a:pt x="75" y="95"/>
                      <a:pt x="76" y="96"/>
                    </a:cubicBezTo>
                    <a:cubicBezTo>
                      <a:pt x="79" y="97"/>
                      <a:pt x="82" y="98"/>
                      <a:pt x="85" y="99"/>
                    </a:cubicBezTo>
                    <a:cubicBezTo>
                      <a:pt x="92" y="101"/>
                      <a:pt x="99" y="103"/>
                      <a:pt x="107" y="105"/>
                    </a:cubicBezTo>
                    <a:cubicBezTo>
                      <a:pt x="110" y="106"/>
                      <a:pt x="113" y="107"/>
                      <a:pt x="116" y="108"/>
                    </a:cubicBezTo>
                    <a:cubicBezTo>
                      <a:pt x="117" y="109"/>
                      <a:pt x="119" y="109"/>
                      <a:pt x="121" y="110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9" y="110"/>
                      <a:pt x="117" y="109"/>
                      <a:pt x="115" y="109"/>
                    </a:cubicBezTo>
                    <a:cubicBezTo>
                      <a:pt x="108" y="107"/>
                      <a:pt x="101" y="104"/>
                      <a:pt x="94" y="102"/>
                    </a:cubicBezTo>
                    <a:cubicBezTo>
                      <a:pt x="93" y="102"/>
                      <a:pt x="93" y="102"/>
                      <a:pt x="92" y="102"/>
                    </a:cubicBezTo>
                    <a:cubicBezTo>
                      <a:pt x="87" y="100"/>
                      <a:pt x="82" y="99"/>
                      <a:pt x="77" y="98"/>
                    </a:cubicBezTo>
                    <a:cubicBezTo>
                      <a:pt x="73" y="96"/>
                      <a:pt x="69" y="94"/>
                      <a:pt x="65" y="94"/>
                    </a:cubicBezTo>
                    <a:close/>
                    <a:moveTo>
                      <a:pt x="66" y="80"/>
                    </a:moveTo>
                    <a:cubicBezTo>
                      <a:pt x="69" y="80"/>
                      <a:pt x="72" y="81"/>
                      <a:pt x="75" y="82"/>
                    </a:cubicBezTo>
                    <a:cubicBezTo>
                      <a:pt x="91" y="86"/>
                      <a:pt x="106" y="92"/>
                      <a:pt x="122" y="96"/>
                    </a:cubicBezTo>
                    <a:cubicBezTo>
                      <a:pt x="122" y="97"/>
                      <a:pt x="121" y="97"/>
                      <a:pt x="121" y="98"/>
                    </a:cubicBezTo>
                    <a:cubicBezTo>
                      <a:pt x="113" y="95"/>
                      <a:pt x="105" y="93"/>
                      <a:pt x="97" y="92"/>
                    </a:cubicBezTo>
                    <a:cubicBezTo>
                      <a:pt x="87" y="89"/>
                      <a:pt x="78" y="87"/>
                      <a:pt x="69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76" y="89"/>
                      <a:pt x="86" y="91"/>
                      <a:pt x="94" y="94"/>
                    </a:cubicBezTo>
                    <a:cubicBezTo>
                      <a:pt x="102" y="97"/>
                      <a:pt x="111" y="101"/>
                      <a:pt x="119" y="102"/>
                    </a:cubicBezTo>
                    <a:cubicBezTo>
                      <a:pt x="110" y="101"/>
                      <a:pt x="100" y="98"/>
                      <a:pt x="91" y="95"/>
                    </a:cubicBezTo>
                    <a:cubicBezTo>
                      <a:pt x="88" y="94"/>
                      <a:pt x="85" y="93"/>
                      <a:pt x="81" y="92"/>
                    </a:cubicBezTo>
                    <a:cubicBezTo>
                      <a:pt x="77" y="91"/>
                      <a:pt x="73" y="89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9" y="85"/>
                      <a:pt x="69" y="81"/>
                      <a:pt x="66" y="80"/>
                    </a:cubicBezTo>
                    <a:close/>
                    <a:moveTo>
                      <a:pt x="51" y="75"/>
                    </a:moveTo>
                    <a:cubicBezTo>
                      <a:pt x="47" y="74"/>
                      <a:pt x="43" y="73"/>
                      <a:pt x="40" y="72"/>
                    </a:cubicBezTo>
                    <a:cubicBezTo>
                      <a:pt x="39" y="72"/>
                      <a:pt x="29" y="69"/>
                      <a:pt x="34" y="70"/>
                    </a:cubicBezTo>
                    <a:cubicBezTo>
                      <a:pt x="51" y="71"/>
                      <a:pt x="68" y="78"/>
                      <a:pt x="83" y="83"/>
                    </a:cubicBezTo>
                    <a:cubicBezTo>
                      <a:pt x="91" y="86"/>
                      <a:pt x="99" y="89"/>
                      <a:pt x="107" y="91"/>
                    </a:cubicBezTo>
                    <a:cubicBezTo>
                      <a:pt x="112" y="92"/>
                      <a:pt x="118" y="92"/>
                      <a:pt x="122" y="95"/>
                    </a:cubicBezTo>
                    <a:cubicBezTo>
                      <a:pt x="106" y="91"/>
                      <a:pt x="91" y="86"/>
                      <a:pt x="75" y="81"/>
                    </a:cubicBezTo>
                    <a:cubicBezTo>
                      <a:pt x="67" y="79"/>
                      <a:pt x="59" y="77"/>
                      <a:pt x="51" y="75"/>
                    </a:cubicBezTo>
                    <a:close/>
                    <a:moveTo>
                      <a:pt x="45" y="78"/>
                    </a:moveTo>
                    <a:cubicBezTo>
                      <a:pt x="43" y="77"/>
                      <a:pt x="40" y="76"/>
                      <a:pt x="38" y="75"/>
                    </a:cubicBezTo>
                    <a:cubicBezTo>
                      <a:pt x="36" y="75"/>
                      <a:pt x="35" y="74"/>
                      <a:pt x="33" y="73"/>
                    </a:cubicBezTo>
                    <a:cubicBezTo>
                      <a:pt x="31" y="72"/>
                      <a:pt x="31" y="72"/>
                      <a:pt x="33" y="73"/>
                    </a:cubicBezTo>
                    <a:cubicBezTo>
                      <a:pt x="38" y="74"/>
                      <a:pt x="43" y="76"/>
                      <a:pt x="48" y="77"/>
                    </a:cubicBezTo>
                    <a:cubicBezTo>
                      <a:pt x="52" y="78"/>
                      <a:pt x="57" y="79"/>
                      <a:pt x="62" y="80"/>
                    </a:cubicBezTo>
                    <a:cubicBezTo>
                      <a:pt x="61" y="80"/>
                      <a:pt x="61" y="81"/>
                      <a:pt x="60" y="81"/>
                    </a:cubicBezTo>
                    <a:cubicBezTo>
                      <a:pt x="55" y="80"/>
                      <a:pt x="50" y="79"/>
                      <a:pt x="45" y="78"/>
                    </a:cubicBezTo>
                    <a:close/>
                    <a:moveTo>
                      <a:pt x="41" y="83"/>
                    </a:moveTo>
                    <a:cubicBezTo>
                      <a:pt x="39" y="82"/>
                      <a:pt x="37" y="82"/>
                      <a:pt x="35" y="81"/>
                    </a:cubicBezTo>
                    <a:cubicBezTo>
                      <a:pt x="34" y="81"/>
                      <a:pt x="26" y="78"/>
                      <a:pt x="31" y="79"/>
                    </a:cubicBezTo>
                    <a:cubicBezTo>
                      <a:pt x="35" y="80"/>
                      <a:pt x="39" y="81"/>
                      <a:pt x="43" y="82"/>
                    </a:cubicBezTo>
                    <a:cubicBezTo>
                      <a:pt x="42" y="82"/>
                      <a:pt x="42" y="83"/>
                      <a:pt x="41" y="83"/>
                    </a:cubicBezTo>
                    <a:close/>
                    <a:moveTo>
                      <a:pt x="39" y="87"/>
                    </a:moveTo>
                    <a:cubicBezTo>
                      <a:pt x="37" y="86"/>
                      <a:pt x="35" y="85"/>
                      <a:pt x="33" y="84"/>
                    </a:cubicBezTo>
                    <a:cubicBezTo>
                      <a:pt x="32" y="83"/>
                      <a:pt x="26" y="80"/>
                      <a:pt x="30" y="81"/>
                    </a:cubicBezTo>
                    <a:cubicBezTo>
                      <a:pt x="33" y="82"/>
                      <a:pt x="37" y="84"/>
                      <a:pt x="40" y="84"/>
                    </a:cubicBezTo>
                    <a:cubicBezTo>
                      <a:pt x="40" y="85"/>
                      <a:pt x="39" y="86"/>
                      <a:pt x="39" y="87"/>
                    </a:cubicBezTo>
                    <a:close/>
                    <a:moveTo>
                      <a:pt x="37" y="90"/>
                    </a:moveTo>
                    <a:cubicBezTo>
                      <a:pt x="34" y="89"/>
                      <a:pt x="32" y="88"/>
                      <a:pt x="30" y="87"/>
                    </a:cubicBezTo>
                    <a:cubicBezTo>
                      <a:pt x="29" y="86"/>
                      <a:pt x="24" y="84"/>
                      <a:pt x="28" y="86"/>
                    </a:cubicBezTo>
                    <a:cubicBezTo>
                      <a:pt x="31" y="87"/>
                      <a:pt x="35" y="87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9"/>
                      <a:pt x="37" y="90"/>
                      <a:pt x="37" y="90"/>
                    </a:cubicBezTo>
                    <a:close/>
                    <a:moveTo>
                      <a:pt x="34" y="94"/>
                    </a:moveTo>
                    <a:cubicBezTo>
                      <a:pt x="32" y="92"/>
                      <a:pt x="28" y="91"/>
                      <a:pt x="25" y="89"/>
                    </a:cubicBezTo>
                    <a:cubicBezTo>
                      <a:pt x="26" y="90"/>
                      <a:pt x="31" y="90"/>
                      <a:pt x="33" y="91"/>
                    </a:cubicBezTo>
                    <a:cubicBezTo>
                      <a:pt x="34" y="91"/>
                      <a:pt x="35" y="91"/>
                      <a:pt x="36" y="91"/>
                    </a:cubicBezTo>
                    <a:cubicBezTo>
                      <a:pt x="36" y="92"/>
                      <a:pt x="35" y="93"/>
                      <a:pt x="34" y="94"/>
                    </a:cubicBezTo>
                    <a:close/>
                    <a:moveTo>
                      <a:pt x="32" y="97"/>
                    </a:moveTo>
                    <a:cubicBezTo>
                      <a:pt x="31" y="97"/>
                      <a:pt x="29" y="96"/>
                      <a:pt x="28" y="95"/>
                    </a:cubicBezTo>
                    <a:cubicBezTo>
                      <a:pt x="27" y="94"/>
                      <a:pt x="22" y="92"/>
                      <a:pt x="26" y="93"/>
                    </a:cubicBezTo>
                    <a:cubicBezTo>
                      <a:pt x="28" y="94"/>
                      <a:pt x="31" y="95"/>
                      <a:pt x="34" y="95"/>
                    </a:cubicBezTo>
                    <a:cubicBezTo>
                      <a:pt x="33" y="96"/>
                      <a:pt x="33" y="97"/>
                      <a:pt x="32" y="97"/>
                    </a:cubicBezTo>
                    <a:close/>
                    <a:moveTo>
                      <a:pt x="31" y="100"/>
                    </a:moveTo>
                    <a:cubicBezTo>
                      <a:pt x="29" y="99"/>
                      <a:pt x="28" y="98"/>
                      <a:pt x="27" y="98"/>
                    </a:cubicBezTo>
                    <a:cubicBezTo>
                      <a:pt x="27" y="98"/>
                      <a:pt x="23" y="96"/>
                      <a:pt x="26" y="97"/>
                    </a:cubicBezTo>
                    <a:cubicBezTo>
                      <a:pt x="28" y="98"/>
                      <a:pt x="30" y="98"/>
                      <a:pt x="32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1" y="99"/>
                      <a:pt x="31" y="99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lose/>
                    <a:moveTo>
                      <a:pt x="26" y="101"/>
                    </a:moveTo>
                    <a:cubicBezTo>
                      <a:pt x="25" y="100"/>
                      <a:pt x="25" y="100"/>
                      <a:pt x="26" y="100"/>
                    </a:cubicBezTo>
                    <a:cubicBezTo>
                      <a:pt x="27" y="100"/>
                      <a:pt x="29" y="100"/>
                      <a:pt x="30" y="100"/>
                    </a:cubicBezTo>
                    <a:cubicBezTo>
                      <a:pt x="30" y="101"/>
                      <a:pt x="29" y="101"/>
                      <a:pt x="28" y="102"/>
                    </a:cubicBezTo>
                    <a:cubicBezTo>
                      <a:pt x="28" y="101"/>
                      <a:pt x="27" y="101"/>
                      <a:pt x="26" y="101"/>
                    </a:cubicBezTo>
                    <a:close/>
                    <a:moveTo>
                      <a:pt x="28" y="103"/>
                    </a:moveTo>
                    <a:cubicBezTo>
                      <a:pt x="27" y="103"/>
                      <a:pt x="26" y="104"/>
                      <a:pt x="26" y="104"/>
                    </a:cubicBezTo>
                    <a:cubicBezTo>
                      <a:pt x="25" y="104"/>
                      <a:pt x="24" y="103"/>
                      <a:pt x="24" y="103"/>
                    </a:cubicBezTo>
                    <a:cubicBezTo>
                      <a:pt x="24" y="102"/>
                      <a:pt x="26" y="103"/>
                      <a:pt x="28" y="103"/>
                    </a:cubicBezTo>
                    <a:close/>
                    <a:moveTo>
                      <a:pt x="24" y="107"/>
                    </a:moveTo>
                    <a:cubicBezTo>
                      <a:pt x="22" y="105"/>
                      <a:pt x="23" y="105"/>
                      <a:pt x="25" y="105"/>
                    </a:cubicBezTo>
                    <a:cubicBezTo>
                      <a:pt x="25" y="105"/>
                      <a:pt x="25" y="105"/>
                      <a:pt x="25" y="106"/>
                    </a:cubicBezTo>
                    <a:cubicBezTo>
                      <a:pt x="24" y="106"/>
                      <a:pt x="24" y="107"/>
                      <a:pt x="24" y="107"/>
                    </a:cubicBezTo>
                    <a:close/>
                    <a:moveTo>
                      <a:pt x="23" y="108"/>
                    </a:moveTo>
                    <a:cubicBezTo>
                      <a:pt x="23" y="109"/>
                      <a:pt x="22" y="109"/>
                      <a:pt x="22" y="110"/>
                    </a:cubicBezTo>
                    <a:cubicBezTo>
                      <a:pt x="22" y="109"/>
                      <a:pt x="21" y="108"/>
                      <a:pt x="21" y="108"/>
                    </a:cubicBezTo>
                    <a:cubicBezTo>
                      <a:pt x="22" y="108"/>
                      <a:pt x="22" y="108"/>
                      <a:pt x="23" y="108"/>
                    </a:cubicBezTo>
                    <a:close/>
                    <a:moveTo>
                      <a:pt x="21" y="111"/>
                    </a:moveTo>
                    <a:cubicBezTo>
                      <a:pt x="21" y="111"/>
                      <a:pt x="21" y="112"/>
                      <a:pt x="21" y="112"/>
                    </a:cubicBezTo>
                    <a:cubicBezTo>
                      <a:pt x="21" y="112"/>
                      <a:pt x="21" y="112"/>
                      <a:pt x="21" y="111"/>
                    </a:cubicBezTo>
                    <a:cubicBezTo>
                      <a:pt x="21" y="111"/>
                      <a:pt x="21" y="110"/>
                      <a:pt x="21" y="109"/>
                    </a:cubicBezTo>
                    <a:cubicBezTo>
                      <a:pt x="21" y="110"/>
                      <a:pt x="21" y="111"/>
                      <a:pt x="21" y="111"/>
                    </a:cubicBezTo>
                    <a:close/>
                    <a:moveTo>
                      <a:pt x="21" y="107"/>
                    </a:moveTo>
                    <a:cubicBezTo>
                      <a:pt x="21" y="102"/>
                      <a:pt x="22" y="97"/>
                      <a:pt x="23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5" y="94"/>
                      <a:pt x="27" y="96"/>
                      <a:pt x="30" y="97"/>
                    </a:cubicBezTo>
                    <a:cubicBezTo>
                      <a:pt x="33" y="99"/>
                      <a:pt x="29" y="97"/>
                      <a:pt x="28" y="97"/>
                    </a:cubicBezTo>
                    <a:cubicBezTo>
                      <a:pt x="26" y="97"/>
                      <a:pt x="25" y="96"/>
                      <a:pt x="24" y="96"/>
                    </a:cubicBezTo>
                    <a:cubicBezTo>
                      <a:pt x="24" y="96"/>
                      <a:pt x="23" y="96"/>
                      <a:pt x="24" y="97"/>
                    </a:cubicBezTo>
                    <a:cubicBezTo>
                      <a:pt x="25" y="98"/>
                      <a:pt x="27" y="98"/>
                      <a:pt x="29" y="100"/>
                    </a:cubicBezTo>
                    <a:cubicBezTo>
                      <a:pt x="28" y="99"/>
                      <a:pt x="25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100"/>
                      <a:pt x="25" y="101"/>
                      <a:pt x="26" y="102"/>
                    </a:cubicBezTo>
                    <a:cubicBezTo>
                      <a:pt x="26" y="101"/>
                      <a:pt x="26" y="101"/>
                      <a:pt x="26" y="101"/>
                    </a:cubicBezTo>
                    <a:cubicBezTo>
                      <a:pt x="24" y="101"/>
                      <a:pt x="24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3" y="103"/>
                      <a:pt x="23" y="103"/>
                      <a:pt x="24" y="104"/>
                    </a:cubicBezTo>
                    <a:cubicBezTo>
                      <a:pt x="26" y="105"/>
                      <a:pt x="22" y="104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22" y="106"/>
                      <a:pt x="23" y="107"/>
                      <a:pt x="21" y="107"/>
                    </a:cubicBezTo>
                    <a:close/>
                    <a:moveTo>
                      <a:pt x="23" y="92"/>
                    </a:moveTo>
                    <a:cubicBezTo>
                      <a:pt x="23" y="91"/>
                      <a:pt x="23" y="90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90"/>
                      <a:pt x="27" y="91"/>
                      <a:pt x="29" y="92"/>
                    </a:cubicBezTo>
                    <a:cubicBezTo>
                      <a:pt x="30" y="92"/>
                      <a:pt x="32" y="94"/>
                      <a:pt x="33" y="95"/>
                    </a:cubicBezTo>
                    <a:cubicBezTo>
                      <a:pt x="30" y="94"/>
                      <a:pt x="27" y="92"/>
                      <a:pt x="23" y="92"/>
                    </a:cubicBezTo>
                    <a:cubicBezTo>
                      <a:pt x="23" y="91"/>
                      <a:pt x="23" y="92"/>
                      <a:pt x="23" y="92"/>
                    </a:cubicBezTo>
                    <a:close/>
                    <a:moveTo>
                      <a:pt x="24" y="88"/>
                    </a:moveTo>
                    <a:cubicBezTo>
                      <a:pt x="24" y="87"/>
                      <a:pt x="24" y="86"/>
                      <a:pt x="25" y="85"/>
                    </a:cubicBezTo>
                    <a:cubicBezTo>
                      <a:pt x="27" y="86"/>
                      <a:pt x="29" y="87"/>
                      <a:pt x="31" y="88"/>
                    </a:cubicBezTo>
                    <a:cubicBezTo>
                      <a:pt x="32" y="89"/>
                      <a:pt x="35" y="90"/>
                      <a:pt x="36" y="91"/>
                    </a:cubicBezTo>
                    <a:cubicBezTo>
                      <a:pt x="32" y="90"/>
                      <a:pt x="28" y="88"/>
                      <a:pt x="24" y="88"/>
                    </a:cubicBezTo>
                    <a:cubicBezTo>
                      <a:pt x="24" y="88"/>
                      <a:pt x="24" y="88"/>
                      <a:pt x="24" y="88"/>
                    </a:cubicBezTo>
                    <a:close/>
                    <a:moveTo>
                      <a:pt x="25" y="84"/>
                    </a:moveTo>
                    <a:cubicBezTo>
                      <a:pt x="26" y="81"/>
                      <a:pt x="27" y="79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78"/>
                      <a:pt x="38" y="80"/>
                      <a:pt x="43" y="81"/>
                    </a:cubicBezTo>
                    <a:cubicBezTo>
                      <a:pt x="38" y="80"/>
                      <a:pt x="33" y="79"/>
                      <a:pt x="28" y="78"/>
                    </a:cubicBezTo>
                    <a:cubicBezTo>
                      <a:pt x="28" y="78"/>
                      <a:pt x="28" y="78"/>
                      <a:pt x="28" y="79"/>
                    </a:cubicBezTo>
                    <a:cubicBezTo>
                      <a:pt x="30" y="80"/>
                      <a:pt x="32" y="81"/>
                      <a:pt x="34" y="81"/>
                    </a:cubicBezTo>
                    <a:cubicBezTo>
                      <a:pt x="34" y="82"/>
                      <a:pt x="42" y="84"/>
                      <a:pt x="38" y="83"/>
                    </a:cubicBezTo>
                    <a:cubicBezTo>
                      <a:pt x="34" y="82"/>
                      <a:pt x="31" y="80"/>
                      <a:pt x="27" y="80"/>
                    </a:cubicBezTo>
                    <a:cubicBezTo>
                      <a:pt x="26" y="80"/>
                      <a:pt x="26" y="81"/>
                      <a:pt x="27" y="81"/>
                    </a:cubicBezTo>
                    <a:cubicBezTo>
                      <a:pt x="30" y="83"/>
                      <a:pt x="34" y="85"/>
                      <a:pt x="38" y="87"/>
                    </a:cubicBezTo>
                    <a:cubicBezTo>
                      <a:pt x="37" y="87"/>
                      <a:pt x="33" y="86"/>
                      <a:pt x="32" y="86"/>
                    </a:cubicBezTo>
                    <a:cubicBezTo>
                      <a:pt x="29" y="85"/>
                      <a:pt x="27" y="85"/>
                      <a:pt x="25" y="84"/>
                    </a:cubicBezTo>
                    <a:close/>
                    <a:moveTo>
                      <a:pt x="28" y="76"/>
                    </a:moveTo>
                    <a:cubicBezTo>
                      <a:pt x="29" y="72"/>
                      <a:pt x="31" y="69"/>
                      <a:pt x="33" y="65"/>
                    </a:cubicBezTo>
                    <a:cubicBezTo>
                      <a:pt x="40" y="68"/>
                      <a:pt x="48" y="70"/>
                      <a:pt x="56" y="72"/>
                    </a:cubicBezTo>
                    <a:cubicBezTo>
                      <a:pt x="64" y="75"/>
                      <a:pt x="72" y="78"/>
                      <a:pt x="81" y="80"/>
                    </a:cubicBezTo>
                    <a:cubicBezTo>
                      <a:pt x="89" y="83"/>
                      <a:pt x="98" y="86"/>
                      <a:pt x="106" y="88"/>
                    </a:cubicBezTo>
                    <a:cubicBezTo>
                      <a:pt x="111" y="90"/>
                      <a:pt x="115" y="91"/>
                      <a:pt x="120" y="92"/>
                    </a:cubicBezTo>
                    <a:cubicBezTo>
                      <a:pt x="122" y="93"/>
                      <a:pt x="124" y="93"/>
                      <a:pt x="126" y="94"/>
                    </a:cubicBezTo>
                    <a:cubicBezTo>
                      <a:pt x="125" y="94"/>
                      <a:pt x="124" y="95"/>
                      <a:pt x="123" y="96"/>
                    </a:cubicBezTo>
                    <a:cubicBezTo>
                      <a:pt x="119" y="92"/>
                      <a:pt x="114" y="91"/>
                      <a:pt x="109" y="90"/>
                    </a:cubicBezTo>
                    <a:cubicBezTo>
                      <a:pt x="100" y="88"/>
                      <a:pt x="91" y="85"/>
                      <a:pt x="82" y="82"/>
                    </a:cubicBezTo>
                    <a:cubicBezTo>
                      <a:pt x="73" y="79"/>
                      <a:pt x="63" y="76"/>
                      <a:pt x="54" y="73"/>
                    </a:cubicBezTo>
                    <a:cubicBezTo>
                      <a:pt x="46" y="71"/>
                      <a:pt x="39" y="69"/>
                      <a:pt x="31" y="69"/>
                    </a:cubicBezTo>
                    <a:cubicBezTo>
                      <a:pt x="31" y="69"/>
                      <a:pt x="31" y="69"/>
                      <a:pt x="31" y="70"/>
                    </a:cubicBezTo>
                    <a:cubicBezTo>
                      <a:pt x="37" y="73"/>
                      <a:pt x="44" y="74"/>
                      <a:pt x="50" y="76"/>
                    </a:cubicBezTo>
                    <a:cubicBezTo>
                      <a:pt x="55" y="77"/>
                      <a:pt x="59" y="78"/>
                      <a:pt x="64" y="79"/>
                    </a:cubicBezTo>
                    <a:cubicBezTo>
                      <a:pt x="63" y="79"/>
                      <a:pt x="63" y="79"/>
                      <a:pt x="62" y="79"/>
                    </a:cubicBezTo>
                    <a:cubicBezTo>
                      <a:pt x="57" y="78"/>
                      <a:pt x="50" y="77"/>
                      <a:pt x="45" y="76"/>
                    </a:cubicBezTo>
                    <a:cubicBezTo>
                      <a:pt x="40" y="74"/>
                      <a:pt x="35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8" y="77"/>
                      <a:pt x="47" y="79"/>
                      <a:pt x="56" y="81"/>
                    </a:cubicBezTo>
                    <a:cubicBezTo>
                      <a:pt x="55" y="81"/>
                      <a:pt x="54" y="81"/>
                      <a:pt x="53" y="80"/>
                    </a:cubicBezTo>
                    <a:cubicBezTo>
                      <a:pt x="50" y="80"/>
                      <a:pt x="47" y="79"/>
                      <a:pt x="44" y="78"/>
                    </a:cubicBezTo>
                    <a:cubicBezTo>
                      <a:pt x="39" y="77"/>
                      <a:pt x="33" y="77"/>
                      <a:pt x="28" y="76"/>
                    </a:cubicBezTo>
                    <a:cubicBezTo>
                      <a:pt x="28" y="76"/>
                      <a:pt x="28" y="76"/>
                      <a:pt x="28" y="76"/>
                    </a:cubicBezTo>
                    <a:close/>
                    <a:moveTo>
                      <a:pt x="148" y="65"/>
                    </a:moveTo>
                    <a:cubicBezTo>
                      <a:pt x="148" y="65"/>
                      <a:pt x="148" y="65"/>
                      <a:pt x="147" y="65"/>
                    </a:cubicBezTo>
                    <a:cubicBezTo>
                      <a:pt x="144" y="64"/>
                      <a:pt x="140" y="63"/>
                      <a:pt x="136" y="62"/>
                    </a:cubicBezTo>
                    <a:cubicBezTo>
                      <a:pt x="132" y="61"/>
                      <a:pt x="127" y="60"/>
                      <a:pt x="122" y="59"/>
                    </a:cubicBezTo>
                    <a:cubicBezTo>
                      <a:pt x="114" y="57"/>
                      <a:pt x="105" y="54"/>
                      <a:pt x="97" y="53"/>
                    </a:cubicBezTo>
                    <a:cubicBezTo>
                      <a:pt x="99" y="51"/>
                      <a:pt x="100" y="50"/>
                      <a:pt x="102" y="48"/>
                    </a:cubicBezTo>
                    <a:cubicBezTo>
                      <a:pt x="109" y="51"/>
                      <a:pt x="117" y="52"/>
                      <a:pt x="124" y="54"/>
                    </a:cubicBezTo>
                    <a:cubicBezTo>
                      <a:pt x="128" y="55"/>
                      <a:pt x="132" y="56"/>
                      <a:pt x="136" y="58"/>
                    </a:cubicBezTo>
                    <a:cubicBezTo>
                      <a:pt x="139" y="58"/>
                      <a:pt x="141" y="59"/>
                      <a:pt x="143" y="60"/>
                    </a:cubicBezTo>
                    <a:cubicBezTo>
                      <a:pt x="143" y="60"/>
                      <a:pt x="143" y="60"/>
                      <a:pt x="144" y="60"/>
                    </a:cubicBezTo>
                    <a:cubicBezTo>
                      <a:pt x="144" y="60"/>
                      <a:pt x="145" y="61"/>
                      <a:pt x="145" y="61"/>
                    </a:cubicBezTo>
                    <a:cubicBezTo>
                      <a:pt x="141" y="60"/>
                      <a:pt x="138" y="59"/>
                      <a:pt x="135" y="58"/>
                    </a:cubicBezTo>
                    <a:cubicBezTo>
                      <a:pt x="131" y="57"/>
                      <a:pt x="127" y="56"/>
                      <a:pt x="123" y="55"/>
                    </a:cubicBezTo>
                    <a:cubicBezTo>
                      <a:pt x="115" y="53"/>
                      <a:pt x="108" y="51"/>
                      <a:pt x="100" y="50"/>
                    </a:cubicBezTo>
                    <a:cubicBezTo>
                      <a:pt x="100" y="50"/>
                      <a:pt x="99" y="51"/>
                      <a:pt x="100" y="51"/>
                    </a:cubicBezTo>
                    <a:cubicBezTo>
                      <a:pt x="108" y="55"/>
                      <a:pt x="116" y="56"/>
                      <a:pt x="125" y="58"/>
                    </a:cubicBezTo>
                    <a:cubicBezTo>
                      <a:pt x="129" y="59"/>
                      <a:pt x="134" y="60"/>
                      <a:pt x="139" y="61"/>
                    </a:cubicBezTo>
                    <a:cubicBezTo>
                      <a:pt x="141" y="62"/>
                      <a:pt x="143" y="63"/>
                      <a:pt x="145" y="63"/>
                    </a:cubicBezTo>
                    <a:cubicBezTo>
                      <a:pt x="145" y="63"/>
                      <a:pt x="146" y="64"/>
                      <a:pt x="148" y="64"/>
                    </a:cubicBezTo>
                    <a:cubicBezTo>
                      <a:pt x="148" y="65"/>
                      <a:pt x="148" y="65"/>
                      <a:pt x="148" y="65"/>
                    </a:cubicBezTo>
                    <a:close/>
                    <a:moveTo>
                      <a:pt x="103" y="48"/>
                    </a:moveTo>
                    <a:cubicBezTo>
                      <a:pt x="104" y="47"/>
                      <a:pt x="106" y="46"/>
                      <a:pt x="107" y="45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3" y="49"/>
                      <a:pt x="119" y="49"/>
                      <a:pt x="125" y="51"/>
                    </a:cubicBezTo>
                    <a:cubicBezTo>
                      <a:pt x="128" y="52"/>
                      <a:pt x="131" y="53"/>
                      <a:pt x="134" y="54"/>
                    </a:cubicBezTo>
                    <a:cubicBezTo>
                      <a:pt x="134" y="54"/>
                      <a:pt x="143" y="57"/>
                      <a:pt x="138" y="56"/>
                    </a:cubicBezTo>
                    <a:cubicBezTo>
                      <a:pt x="132" y="55"/>
                      <a:pt x="126" y="52"/>
                      <a:pt x="120" y="51"/>
                    </a:cubicBezTo>
                    <a:cubicBezTo>
                      <a:pt x="114" y="50"/>
                      <a:pt x="109" y="49"/>
                      <a:pt x="103" y="48"/>
                    </a:cubicBezTo>
                    <a:close/>
                    <a:moveTo>
                      <a:pt x="107" y="45"/>
                    </a:moveTo>
                    <a:cubicBezTo>
                      <a:pt x="109" y="45"/>
                      <a:pt x="112" y="44"/>
                      <a:pt x="114" y="44"/>
                    </a:cubicBezTo>
                    <a:cubicBezTo>
                      <a:pt x="119" y="45"/>
                      <a:pt x="125" y="47"/>
                      <a:pt x="129" y="49"/>
                    </a:cubicBezTo>
                    <a:cubicBezTo>
                      <a:pt x="122" y="48"/>
                      <a:pt x="114" y="46"/>
                      <a:pt x="107" y="45"/>
                    </a:cubicBezTo>
                    <a:cubicBezTo>
                      <a:pt x="107" y="45"/>
                      <a:pt x="107" y="45"/>
                      <a:pt x="107" y="45"/>
                    </a:cubicBezTo>
                    <a:close/>
                    <a:moveTo>
                      <a:pt x="139" y="55"/>
                    </a:moveTo>
                    <a:cubicBezTo>
                      <a:pt x="135" y="54"/>
                      <a:pt x="132" y="52"/>
                      <a:pt x="129" y="51"/>
                    </a:cubicBezTo>
                    <a:cubicBezTo>
                      <a:pt x="124" y="50"/>
                      <a:pt x="119" y="49"/>
                      <a:pt x="114" y="48"/>
                    </a:cubicBezTo>
                    <a:cubicBezTo>
                      <a:pt x="112" y="47"/>
                      <a:pt x="110" y="47"/>
                      <a:pt x="109" y="46"/>
                    </a:cubicBezTo>
                    <a:cubicBezTo>
                      <a:pt x="110" y="46"/>
                      <a:pt x="111" y="47"/>
                      <a:pt x="112" y="47"/>
                    </a:cubicBezTo>
                    <a:cubicBezTo>
                      <a:pt x="114" y="47"/>
                      <a:pt x="116" y="48"/>
                      <a:pt x="118" y="48"/>
                    </a:cubicBezTo>
                    <a:cubicBezTo>
                      <a:pt x="123" y="49"/>
                      <a:pt x="127" y="50"/>
                      <a:pt x="132" y="50"/>
                    </a:cubicBezTo>
                    <a:cubicBezTo>
                      <a:pt x="134" y="52"/>
                      <a:pt x="136" y="53"/>
                      <a:pt x="139" y="55"/>
                    </a:cubicBezTo>
                    <a:close/>
                    <a:moveTo>
                      <a:pt x="143" y="59"/>
                    </a:moveTo>
                    <a:cubicBezTo>
                      <a:pt x="138" y="57"/>
                      <a:pt x="132" y="55"/>
                      <a:pt x="126" y="54"/>
                    </a:cubicBezTo>
                    <a:cubicBezTo>
                      <a:pt x="120" y="52"/>
                      <a:pt x="114" y="51"/>
                      <a:pt x="109" y="49"/>
                    </a:cubicBezTo>
                    <a:cubicBezTo>
                      <a:pt x="109" y="50"/>
                      <a:pt x="110" y="50"/>
                      <a:pt x="111" y="50"/>
                    </a:cubicBezTo>
                    <a:cubicBezTo>
                      <a:pt x="115" y="51"/>
                      <a:pt x="118" y="51"/>
                      <a:pt x="121" y="52"/>
                    </a:cubicBezTo>
                    <a:cubicBezTo>
                      <a:pt x="128" y="54"/>
                      <a:pt x="134" y="56"/>
                      <a:pt x="141" y="57"/>
                    </a:cubicBezTo>
                    <a:cubicBezTo>
                      <a:pt x="142" y="58"/>
                      <a:pt x="143" y="59"/>
                      <a:pt x="143" y="59"/>
                    </a:cubicBezTo>
                    <a:close/>
                    <a:moveTo>
                      <a:pt x="147" y="64"/>
                    </a:moveTo>
                    <a:cubicBezTo>
                      <a:pt x="132" y="57"/>
                      <a:pt x="116" y="58"/>
                      <a:pt x="102" y="51"/>
                    </a:cubicBezTo>
                    <a:cubicBezTo>
                      <a:pt x="105" y="53"/>
                      <a:pt x="110" y="53"/>
                      <a:pt x="114" y="54"/>
                    </a:cubicBezTo>
                    <a:cubicBezTo>
                      <a:pt x="118" y="55"/>
                      <a:pt x="123" y="56"/>
                      <a:pt x="128" y="57"/>
                    </a:cubicBezTo>
                    <a:cubicBezTo>
                      <a:pt x="132" y="58"/>
                      <a:pt x="136" y="59"/>
                      <a:pt x="140" y="61"/>
                    </a:cubicBezTo>
                    <a:cubicBezTo>
                      <a:pt x="142" y="61"/>
                      <a:pt x="144" y="62"/>
                      <a:pt x="145" y="62"/>
                    </a:cubicBezTo>
                    <a:cubicBezTo>
                      <a:pt x="146" y="62"/>
                      <a:pt x="146" y="62"/>
                      <a:pt x="146" y="63"/>
                    </a:cubicBezTo>
                    <a:cubicBezTo>
                      <a:pt x="147" y="63"/>
                      <a:pt x="147" y="63"/>
                      <a:pt x="147" y="64"/>
                    </a:cubicBezTo>
                    <a:close/>
                    <a:moveTo>
                      <a:pt x="150" y="69"/>
                    </a:moveTo>
                    <a:cubicBezTo>
                      <a:pt x="141" y="67"/>
                      <a:pt x="132" y="65"/>
                      <a:pt x="123" y="62"/>
                    </a:cubicBezTo>
                    <a:cubicBezTo>
                      <a:pt x="114" y="60"/>
                      <a:pt x="104" y="58"/>
                      <a:pt x="95" y="56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55"/>
                      <a:pt x="96" y="54"/>
                      <a:pt x="96" y="54"/>
                    </a:cubicBezTo>
                    <a:cubicBezTo>
                      <a:pt x="107" y="55"/>
                      <a:pt x="118" y="59"/>
                      <a:pt x="129" y="61"/>
                    </a:cubicBezTo>
                    <a:cubicBezTo>
                      <a:pt x="134" y="62"/>
                      <a:pt x="138" y="63"/>
                      <a:pt x="142" y="64"/>
                    </a:cubicBezTo>
                    <a:cubicBezTo>
                      <a:pt x="144" y="65"/>
                      <a:pt x="146" y="66"/>
                      <a:pt x="149" y="66"/>
                    </a:cubicBezTo>
                    <a:cubicBezTo>
                      <a:pt x="149" y="67"/>
                      <a:pt x="150" y="68"/>
                      <a:pt x="150" y="69"/>
                    </a:cubicBezTo>
                    <a:close/>
                    <a:moveTo>
                      <a:pt x="82" y="41"/>
                    </a:moveTo>
                    <a:cubicBezTo>
                      <a:pt x="79" y="39"/>
                      <a:pt x="77" y="37"/>
                      <a:pt x="74" y="35"/>
                    </a:cubicBezTo>
                    <a:cubicBezTo>
                      <a:pt x="74" y="35"/>
                      <a:pt x="74" y="35"/>
                      <a:pt x="73" y="34"/>
                    </a:cubicBezTo>
                    <a:cubicBezTo>
                      <a:pt x="76" y="36"/>
                      <a:pt x="79" y="38"/>
                      <a:pt x="82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40"/>
                      <a:pt x="82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lose/>
                    <a:moveTo>
                      <a:pt x="81" y="42"/>
                    </a:moveTo>
                    <a:cubicBezTo>
                      <a:pt x="81" y="42"/>
                      <a:pt x="81" y="43"/>
                      <a:pt x="80" y="43"/>
                    </a:cubicBezTo>
                    <a:cubicBezTo>
                      <a:pt x="78" y="41"/>
                      <a:pt x="75" y="39"/>
                      <a:pt x="73" y="37"/>
                    </a:cubicBezTo>
                    <a:cubicBezTo>
                      <a:pt x="75" y="39"/>
                      <a:pt x="78" y="40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lose/>
                    <a:moveTo>
                      <a:pt x="80" y="44"/>
                    </a:moveTo>
                    <a:cubicBezTo>
                      <a:pt x="80" y="45"/>
                      <a:pt x="79" y="45"/>
                      <a:pt x="79" y="46"/>
                    </a:cubicBezTo>
                    <a:cubicBezTo>
                      <a:pt x="77" y="44"/>
                      <a:pt x="74" y="42"/>
                      <a:pt x="71" y="40"/>
                    </a:cubicBezTo>
                    <a:cubicBezTo>
                      <a:pt x="69" y="39"/>
                      <a:pt x="66" y="37"/>
                      <a:pt x="64" y="35"/>
                    </a:cubicBezTo>
                    <a:cubicBezTo>
                      <a:pt x="62" y="33"/>
                      <a:pt x="67" y="36"/>
                      <a:pt x="68" y="37"/>
                    </a:cubicBezTo>
                    <a:cubicBezTo>
                      <a:pt x="69" y="37"/>
                      <a:pt x="71" y="38"/>
                      <a:pt x="72" y="39"/>
                    </a:cubicBezTo>
                    <a:cubicBezTo>
                      <a:pt x="75" y="40"/>
                      <a:pt x="77" y="42"/>
                      <a:pt x="80" y="44"/>
                    </a:cubicBezTo>
                    <a:close/>
                    <a:moveTo>
                      <a:pt x="79" y="47"/>
                    </a:moveTo>
                    <a:cubicBezTo>
                      <a:pt x="78" y="47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6" y="48"/>
                      <a:pt x="74" y="47"/>
                      <a:pt x="73" y="46"/>
                    </a:cubicBezTo>
                    <a:cubicBezTo>
                      <a:pt x="70" y="45"/>
                      <a:pt x="68" y="43"/>
                      <a:pt x="65" y="41"/>
                    </a:cubicBezTo>
                    <a:cubicBezTo>
                      <a:pt x="64" y="40"/>
                      <a:pt x="61" y="38"/>
                      <a:pt x="60" y="37"/>
                    </a:cubicBezTo>
                    <a:cubicBezTo>
                      <a:pt x="62" y="38"/>
                      <a:pt x="64" y="39"/>
                      <a:pt x="66" y="40"/>
                    </a:cubicBezTo>
                    <a:cubicBezTo>
                      <a:pt x="70" y="43"/>
                      <a:pt x="74" y="45"/>
                      <a:pt x="79" y="47"/>
                    </a:cubicBezTo>
                    <a:cubicBezTo>
                      <a:pt x="79" y="47"/>
                      <a:pt x="79" y="47"/>
                      <a:pt x="79" y="47"/>
                    </a:cubicBezTo>
                    <a:close/>
                    <a:moveTo>
                      <a:pt x="77" y="50"/>
                    </a:moveTo>
                    <a:cubicBezTo>
                      <a:pt x="75" y="52"/>
                      <a:pt x="73" y="50"/>
                      <a:pt x="71" y="48"/>
                    </a:cubicBezTo>
                    <a:cubicBezTo>
                      <a:pt x="70" y="48"/>
                      <a:pt x="70" y="48"/>
                      <a:pt x="69" y="48"/>
                    </a:cubicBezTo>
                    <a:cubicBezTo>
                      <a:pt x="68" y="47"/>
                      <a:pt x="68" y="47"/>
                      <a:pt x="67" y="47"/>
                    </a:cubicBezTo>
                    <a:cubicBezTo>
                      <a:pt x="66" y="46"/>
                      <a:pt x="64" y="45"/>
                      <a:pt x="63" y="44"/>
                    </a:cubicBezTo>
                    <a:cubicBezTo>
                      <a:pt x="62" y="43"/>
                      <a:pt x="61" y="42"/>
                      <a:pt x="59" y="41"/>
                    </a:cubicBezTo>
                    <a:cubicBezTo>
                      <a:pt x="58" y="40"/>
                      <a:pt x="58" y="39"/>
                      <a:pt x="59" y="40"/>
                    </a:cubicBezTo>
                    <a:cubicBezTo>
                      <a:pt x="61" y="41"/>
                      <a:pt x="63" y="42"/>
                      <a:pt x="65" y="43"/>
                    </a:cubicBezTo>
                    <a:cubicBezTo>
                      <a:pt x="68" y="44"/>
                      <a:pt x="70" y="46"/>
                      <a:pt x="72" y="47"/>
                    </a:cubicBezTo>
                    <a:cubicBezTo>
                      <a:pt x="73" y="48"/>
                      <a:pt x="74" y="48"/>
                      <a:pt x="75" y="49"/>
                    </a:cubicBezTo>
                    <a:cubicBezTo>
                      <a:pt x="76" y="49"/>
                      <a:pt x="76" y="50"/>
                      <a:pt x="77" y="49"/>
                    </a:cubicBezTo>
                    <a:cubicBezTo>
                      <a:pt x="77" y="49"/>
                      <a:pt x="77" y="50"/>
                      <a:pt x="77" y="50"/>
                    </a:cubicBezTo>
                    <a:close/>
                    <a:moveTo>
                      <a:pt x="68" y="48"/>
                    </a:moveTo>
                    <a:cubicBezTo>
                      <a:pt x="67" y="48"/>
                      <a:pt x="65" y="49"/>
                      <a:pt x="63" y="49"/>
                    </a:cubicBezTo>
                    <a:cubicBezTo>
                      <a:pt x="60" y="47"/>
                      <a:pt x="57" y="46"/>
                      <a:pt x="55" y="43"/>
                    </a:cubicBezTo>
                    <a:cubicBezTo>
                      <a:pt x="51" y="39"/>
                      <a:pt x="58" y="43"/>
                      <a:pt x="59" y="44"/>
                    </a:cubicBezTo>
                    <a:cubicBezTo>
                      <a:pt x="61" y="45"/>
                      <a:pt x="63" y="45"/>
                      <a:pt x="65" y="46"/>
                    </a:cubicBezTo>
                    <a:cubicBezTo>
                      <a:pt x="66" y="47"/>
                      <a:pt x="66" y="47"/>
                      <a:pt x="67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lose/>
                    <a:moveTo>
                      <a:pt x="62" y="50"/>
                    </a:moveTo>
                    <a:cubicBezTo>
                      <a:pt x="61" y="50"/>
                      <a:pt x="60" y="51"/>
                      <a:pt x="60" y="51"/>
                    </a:cubicBezTo>
                    <a:cubicBezTo>
                      <a:pt x="58" y="50"/>
                      <a:pt x="56" y="49"/>
                      <a:pt x="55" y="48"/>
                    </a:cubicBezTo>
                    <a:cubicBezTo>
                      <a:pt x="53" y="47"/>
                      <a:pt x="50" y="44"/>
                      <a:pt x="54" y="46"/>
                    </a:cubicBezTo>
                    <a:cubicBezTo>
                      <a:pt x="56" y="47"/>
                      <a:pt x="59" y="49"/>
                      <a:pt x="62" y="50"/>
                    </a:cubicBezTo>
                    <a:close/>
                    <a:moveTo>
                      <a:pt x="57" y="54"/>
                    </a:moveTo>
                    <a:cubicBezTo>
                      <a:pt x="54" y="52"/>
                      <a:pt x="51" y="50"/>
                      <a:pt x="49" y="48"/>
                    </a:cubicBezTo>
                    <a:cubicBezTo>
                      <a:pt x="51" y="50"/>
                      <a:pt x="56" y="51"/>
                      <a:pt x="59" y="52"/>
                    </a:cubicBezTo>
                    <a:cubicBezTo>
                      <a:pt x="58" y="52"/>
                      <a:pt x="57" y="53"/>
                      <a:pt x="57" y="54"/>
                    </a:cubicBezTo>
                    <a:close/>
                    <a:moveTo>
                      <a:pt x="49" y="55"/>
                    </a:moveTo>
                    <a:cubicBezTo>
                      <a:pt x="51" y="55"/>
                      <a:pt x="53" y="56"/>
                      <a:pt x="55" y="57"/>
                    </a:cubicBezTo>
                    <a:cubicBezTo>
                      <a:pt x="55" y="57"/>
                      <a:pt x="55" y="57"/>
                      <a:pt x="55" y="58"/>
                    </a:cubicBezTo>
                    <a:cubicBezTo>
                      <a:pt x="53" y="57"/>
                      <a:pt x="51" y="56"/>
                      <a:pt x="49" y="55"/>
                    </a:cubicBezTo>
                    <a:close/>
                    <a:moveTo>
                      <a:pt x="62" y="63"/>
                    </a:moveTo>
                    <a:cubicBezTo>
                      <a:pt x="61" y="63"/>
                      <a:pt x="61" y="63"/>
                      <a:pt x="60" y="63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2" y="63"/>
                      <a:pt x="62" y="63"/>
                    </a:cubicBezTo>
                    <a:close/>
                    <a:moveTo>
                      <a:pt x="63" y="61"/>
                    </a:moveTo>
                    <a:cubicBezTo>
                      <a:pt x="63" y="61"/>
                      <a:pt x="63" y="61"/>
                      <a:pt x="63" y="61"/>
                    </a:cubicBezTo>
                    <a:cubicBezTo>
                      <a:pt x="64" y="61"/>
                      <a:pt x="63" y="61"/>
                      <a:pt x="63" y="61"/>
                    </a:cubicBezTo>
                    <a:close/>
                    <a:moveTo>
                      <a:pt x="66" y="59"/>
                    </a:moveTo>
                    <a:cubicBezTo>
                      <a:pt x="67" y="61"/>
                      <a:pt x="66" y="60"/>
                      <a:pt x="64" y="60"/>
                    </a:cubicBezTo>
                    <a:cubicBezTo>
                      <a:pt x="65" y="59"/>
                      <a:pt x="65" y="59"/>
                      <a:pt x="66" y="59"/>
                    </a:cubicBezTo>
                    <a:cubicBezTo>
                      <a:pt x="65" y="59"/>
                      <a:pt x="65" y="59"/>
                      <a:pt x="66" y="59"/>
                    </a:cubicBezTo>
                    <a:close/>
                    <a:moveTo>
                      <a:pt x="66" y="59"/>
                    </a:moveTo>
                    <a:cubicBezTo>
                      <a:pt x="66" y="59"/>
                      <a:pt x="66" y="58"/>
                      <a:pt x="66" y="58"/>
                    </a:cubicBezTo>
                    <a:cubicBezTo>
                      <a:pt x="67" y="58"/>
                      <a:pt x="67" y="58"/>
                      <a:pt x="68" y="57"/>
                    </a:cubicBezTo>
                    <a:cubicBezTo>
                      <a:pt x="68" y="58"/>
                      <a:pt x="68" y="59"/>
                      <a:pt x="68" y="59"/>
                    </a:cubicBezTo>
                    <a:cubicBezTo>
                      <a:pt x="68" y="59"/>
                      <a:pt x="67" y="59"/>
                      <a:pt x="66" y="59"/>
                    </a:cubicBezTo>
                    <a:cubicBezTo>
                      <a:pt x="66" y="59"/>
                      <a:pt x="66" y="59"/>
                      <a:pt x="66" y="59"/>
                    </a:cubicBezTo>
                    <a:close/>
                    <a:moveTo>
                      <a:pt x="68" y="60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6" y="59"/>
                      <a:pt x="67" y="59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lose/>
                    <a:moveTo>
                      <a:pt x="67" y="61"/>
                    </a:moveTo>
                    <a:cubicBezTo>
                      <a:pt x="67" y="61"/>
                      <a:pt x="66" y="61"/>
                      <a:pt x="66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4" y="61"/>
                      <a:pt x="66" y="61"/>
                      <a:pt x="67" y="61"/>
                    </a:cubicBezTo>
                    <a:close/>
                    <a:moveTo>
                      <a:pt x="64" y="62"/>
                    </a:moveTo>
                    <a:cubicBezTo>
                      <a:pt x="64" y="62"/>
                      <a:pt x="63" y="63"/>
                      <a:pt x="63" y="63"/>
                    </a:cubicBezTo>
                    <a:cubicBezTo>
                      <a:pt x="61" y="61"/>
                      <a:pt x="63" y="62"/>
                      <a:pt x="64" y="62"/>
                    </a:cubicBezTo>
                    <a:close/>
                    <a:moveTo>
                      <a:pt x="62" y="64"/>
                    </a:moveTo>
                    <a:cubicBezTo>
                      <a:pt x="61" y="64"/>
                      <a:pt x="60" y="65"/>
                      <a:pt x="60" y="66"/>
                    </a:cubicBezTo>
                    <a:cubicBezTo>
                      <a:pt x="56" y="64"/>
                      <a:pt x="53" y="63"/>
                      <a:pt x="50" y="61"/>
                    </a:cubicBezTo>
                    <a:cubicBezTo>
                      <a:pt x="47" y="60"/>
                      <a:pt x="43" y="58"/>
                      <a:pt x="40" y="57"/>
                    </a:cubicBezTo>
                    <a:cubicBezTo>
                      <a:pt x="47" y="59"/>
                      <a:pt x="54" y="63"/>
                      <a:pt x="62" y="64"/>
                    </a:cubicBezTo>
                    <a:close/>
                    <a:moveTo>
                      <a:pt x="59" y="69"/>
                    </a:move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3" y="67"/>
                      <a:pt x="49" y="65"/>
                      <a:pt x="45" y="63"/>
                    </a:cubicBezTo>
                    <a:cubicBezTo>
                      <a:pt x="44" y="62"/>
                      <a:pt x="42" y="60"/>
                      <a:pt x="40" y="60"/>
                    </a:cubicBezTo>
                    <a:cubicBezTo>
                      <a:pt x="42" y="60"/>
                      <a:pt x="44" y="61"/>
                      <a:pt x="46" y="62"/>
                    </a:cubicBezTo>
                    <a:cubicBezTo>
                      <a:pt x="51" y="64"/>
                      <a:pt x="55" y="66"/>
                      <a:pt x="59" y="67"/>
                    </a:cubicBezTo>
                    <a:cubicBezTo>
                      <a:pt x="59" y="68"/>
                      <a:pt x="59" y="68"/>
                      <a:pt x="59" y="69"/>
                    </a:cubicBezTo>
                    <a:close/>
                    <a:moveTo>
                      <a:pt x="68" y="72"/>
                    </a:moveTo>
                    <a:cubicBezTo>
                      <a:pt x="70" y="73"/>
                      <a:pt x="71" y="73"/>
                      <a:pt x="73" y="74"/>
                    </a:cubicBezTo>
                    <a:cubicBezTo>
                      <a:pt x="75" y="75"/>
                      <a:pt x="77" y="76"/>
                      <a:pt x="80" y="77"/>
                    </a:cubicBezTo>
                    <a:cubicBezTo>
                      <a:pt x="83" y="78"/>
                      <a:pt x="87" y="79"/>
                      <a:pt x="91" y="80"/>
                    </a:cubicBezTo>
                    <a:cubicBezTo>
                      <a:pt x="83" y="78"/>
                      <a:pt x="75" y="76"/>
                      <a:pt x="67" y="72"/>
                    </a:cubicBezTo>
                    <a:cubicBezTo>
                      <a:pt x="67" y="72"/>
                      <a:pt x="67" y="72"/>
                      <a:pt x="68" y="72"/>
                    </a:cubicBezTo>
                    <a:cubicBezTo>
                      <a:pt x="68" y="72"/>
                      <a:pt x="68" y="72"/>
                      <a:pt x="68" y="72"/>
                    </a:cubicBezTo>
                    <a:close/>
                    <a:moveTo>
                      <a:pt x="68" y="72"/>
                    </a:moveTo>
                    <a:cubicBezTo>
                      <a:pt x="69" y="71"/>
                      <a:pt x="70" y="71"/>
                      <a:pt x="71" y="71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82" y="75"/>
                      <a:pt x="94" y="79"/>
                      <a:pt x="105" y="82"/>
                    </a:cubicBezTo>
                    <a:cubicBezTo>
                      <a:pt x="111" y="84"/>
                      <a:pt x="116" y="86"/>
                      <a:pt x="121" y="88"/>
                    </a:cubicBezTo>
                    <a:cubicBezTo>
                      <a:pt x="124" y="89"/>
                      <a:pt x="128" y="90"/>
                      <a:pt x="131" y="91"/>
                    </a:cubicBezTo>
                    <a:cubicBezTo>
                      <a:pt x="129" y="90"/>
                      <a:pt x="125" y="90"/>
                      <a:pt x="122" y="89"/>
                    </a:cubicBezTo>
                    <a:cubicBezTo>
                      <a:pt x="115" y="87"/>
                      <a:pt x="108" y="85"/>
                      <a:pt x="101" y="83"/>
                    </a:cubicBezTo>
                    <a:cubicBezTo>
                      <a:pt x="94" y="81"/>
                      <a:pt x="87" y="78"/>
                      <a:pt x="80" y="76"/>
                    </a:cubicBezTo>
                    <a:cubicBezTo>
                      <a:pt x="76" y="74"/>
                      <a:pt x="72" y="73"/>
                      <a:pt x="68" y="72"/>
                    </a:cubicBezTo>
                    <a:close/>
                    <a:moveTo>
                      <a:pt x="83" y="74"/>
                    </a:moveTo>
                    <a:cubicBezTo>
                      <a:pt x="79" y="73"/>
                      <a:pt x="76" y="72"/>
                      <a:pt x="73" y="71"/>
                    </a:cubicBezTo>
                    <a:cubicBezTo>
                      <a:pt x="76" y="72"/>
                      <a:pt x="79" y="72"/>
                      <a:pt x="82" y="74"/>
                    </a:cubicBezTo>
                    <a:cubicBezTo>
                      <a:pt x="86" y="75"/>
                      <a:pt x="90" y="77"/>
                      <a:pt x="94" y="78"/>
                    </a:cubicBezTo>
                    <a:cubicBezTo>
                      <a:pt x="90" y="77"/>
                      <a:pt x="86" y="76"/>
                      <a:pt x="83" y="74"/>
                    </a:cubicBezTo>
                    <a:close/>
                    <a:moveTo>
                      <a:pt x="72" y="70"/>
                    </a:moveTo>
                    <a:cubicBezTo>
                      <a:pt x="73" y="70"/>
                      <a:pt x="74" y="69"/>
                      <a:pt x="75" y="69"/>
                    </a:cubicBezTo>
                    <a:cubicBezTo>
                      <a:pt x="76" y="69"/>
                      <a:pt x="77" y="69"/>
                      <a:pt x="78" y="69"/>
                    </a:cubicBezTo>
                    <a:cubicBezTo>
                      <a:pt x="78" y="69"/>
                      <a:pt x="78" y="69"/>
                      <a:pt x="79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0" y="69"/>
                      <a:pt x="80" y="70"/>
                      <a:pt x="80" y="70"/>
                    </a:cubicBezTo>
                    <a:cubicBezTo>
                      <a:pt x="83" y="71"/>
                      <a:pt x="86" y="72"/>
                      <a:pt x="89" y="73"/>
                    </a:cubicBezTo>
                    <a:cubicBezTo>
                      <a:pt x="102" y="78"/>
                      <a:pt x="116" y="83"/>
                      <a:pt x="130" y="88"/>
                    </a:cubicBezTo>
                    <a:cubicBezTo>
                      <a:pt x="131" y="89"/>
                      <a:pt x="132" y="89"/>
                      <a:pt x="134" y="89"/>
                    </a:cubicBezTo>
                    <a:cubicBezTo>
                      <a:pt x="134" y="89"/>
                      <a:pt x="138" y="91"/>
                      <a:pt x="136" y="90"/>
                    </a:cubicBezTo>
                    <a:cubicBezTo>
                      <a:pt x="133" y="89"/>
                      <a:pt x="129" y="88"/>
                      <a:pt x="126" y="87"/>
                    </a:cubicBezTo>
                    <a:cubicBezTo>
                      <a:pt x="120" y="85"/>
                      <a:pt x="113" y="83"/>
                      <a:pt x="107" y="81"/>
                    </a:cubicBezTo>
                    <a:cubicBezTo>
                      <a:pt x="106" y="81"/>
                      <a:pt x="106" y="81"/>
                      <a:pt x="105" y="81"/>
                    </a:cubicBezTo>
                    <a:cubicBezTo>
                      <a:pt x="99" y="79"/>
                      <a:pt x="93" y="77"/>
                      <a:pt x="87" y="75"/>
                    </a:cubicBezTo>
                    <a:cubicBezTo>
                      <a:pt x="82" y="73"/>
                      <a:pt x="77" y="71"/>
                      <a:pt x="72" y="70"/>
                    </a:cubicBezTo>
                    <a:close/>
                    <a:moveTo>
                      <a:pt x="77" y="68"/>
                    </a:moveTo>
                    <a:cubicBezTo>
                      <a:pt x="78" y="67"/>
                      <a:pt x="79" y="67"/>
                      <a:pt x="81" y="66"/>
                    </a:cubicBezTo>
                    <a:cubicBezTo>
                      <a:pt x="90" y="71"/>
                      <a:pt x="100" y="75"/>
                      <a:pt x="110" y="78"/>
                    </a:cubicBezTo>
                    <a:cubicBezTo>
                      <a:pt x="113" y="79"/>
                      <a:pt x="115" y="80"/>
                      <a:pt x="118" y="80"/>
                    </a:cubicBezTo>
                    <a:cubicBezTo>
                      <a:pt x="112" y="79"/>
                      <a:pt x="107" y="77"/>
                      <a:pt x="101" y="75"/>
                    </a:cubicBezTo>
                    <a:cubicBezTo>
                      <a:pt x="94" y="73"/>
                      <a:pt x="87" y="70"/>
                      <a:pt x="80" y="69"/>
                    </a:cubicBezTo>
                    <a:cubicBezTo>
                      <a:pt x="79" y="69"/>
                      <a:pt x="78" y="68"/>
                      <a:pt x="78" y="68"/>
                    </a:cubicBezTo>
                    <a:cubicBezTo>
                      <a:pt x="77" y="68"/>
                      <a:pt x="77" y="68"/>
                      <a:pt x="77" y="68"/>
                    </a:cubicBezTo>
                    <a:close/>
                    <a:moveTo>
                      <a:pt x="82" y="66"/>
                    </a:moveTo>
                    <a:cubicBezTo>
                      <a:pt x="83" y="65"/>
                      <a:pt x="85" y="64"/>
                      <a:pt x="86" y="63"/>
                    </a:cubicBezTo>
                    <a:cubicBezTo>
                      <a:pt x="97" y="67"/>
                      <a:pt x="109" y="72"/>
                      <a:pt x="120" y="76"/>
                    </a:cubicBezTo>
                    <a:cubicBezTo>
                      <a:pt x="125" y="79"/>
                      <a:pt x="131" y="80"/>
                      <a:pt x="137" y="82"/>
                    </a:cubicBezTo>
                    <a:cubicBezTo>
                      <a:pt x="139" y="83"/>
                      <a:pt x="142" y="84"/>
                      <a:pt x="145" y="85"/>
                    </a:cubicBezTo>
                    <a:cubicBezTo>
                      <a:pt x="150" y="87"/>
                      <a:pt x="147" y="86"/>
                      <a:pt x="145" y="85"/>
                    </a:cubicBezTo>
                    <a:cubicBezTo>
                      <a:pt x="140" y="84"/>
                      <a:pt x="135" y="81"/>
                      <a:pt x="130" y="80"/>
                    </a:cubicBezTo>
                    <a:cubicBezTo>
                      <a:pt x="124" y="78"/>
                      <a:pt x="118" y="77"/>
                      <a:pt x="112" y="75"/>
                    </a:cubicBezTo>
                    <a:cubicBezTo>
                      <a:pt x="102" y="72"/>
                      <a:pt x="91" y="70"/>
                      <a:pt x="82" y="66"/>
                    </a:cubicBezTo>
                    <a:close/>
                    <a:moveTo>
                      <a:pt x="87" y="63"/>
                    </a:moveTo>
                    <a:cubicBezTo>
                      <a:pt x="87" y="63"/>
                      <a:pt x="87" y="62"/>
                      <a:pt x="88" y="62"/>
                    </a:cubicBezTo>
                    <a:cubicBezTo>
                      <a:pt x="88" y="62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90" y="61"/>
                    </a:cubicBezTo>
                    <a:cubicBezTo>
                      <a:pt x="100" y="66"/>
                      <a:pt x="110" y="69"/>
                      <a:pt x="121" y="72"/>
                    </a:cubicBezTo>
                    <a:cubicBezTo>
                      <a:pt x="126" y="74"/>
                      <a:pt x="131" y="76"/>
                      <a:pt x="137" y="78"/>
                    </a:cubicBezTo>
                    <a:cubicBezTo>
                      <a:pt x="139" y="79"/>
                      <a:pt x="142" y="79"/>
                      <a:pt x="144" y="80"/>
                    </a:cubicBezTo>
                    <a:cubicBezTo>
                      <a:pt x="146" y="81"/>
                      <a:pt x="154" y="83"/>
                      <a:pt x="148" y="82"/>
                    </a:cubicBezTo>
                    <a:cubicBezTo>
                      <a:pt x="138" y="79"/>
                      <a:pt x="128" y="75"/>
                      <a:pt x="118" y="72"/>
                    </a:cubicBezTo>
                    <a:cubicBezTo>
                      <a:pt x="108" y="69"/>
                      <a:pt x="97" y="66"/>
                      <a:pt x="87" y="63"/>
                    </a:cubicBezTo>
                    <a:close/>
                    <a:moveTo>
                      <a:pt x="90" y="61"/>
                    </a:moveTo>
                    <a:cubicBezTo>
                      <a:pt x="91" y="59"/>
                      <a:pt x="93" y="58"/>
                      <a:pt x="94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9" y="58"/>
                      <a:pt x="104" y="59"/>
                      <a:pt x="108" y="60"/>
                    </a:cubicBezTo>
                    <a:cubicBezTo>
                      <a:pt x="114" y="62"/>
                      <a:pt x="119" y="64"/>
                      <a:pt x="124" y="65"/>
                    </a:cubicBezTo>
                    <a:cubicBezTo>
                      <a:pt x="133" y="69"/>
                      <a:pt x="144" y="70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48" y="73"/>
                      <a:pt x="142" y="72"/>
                      <a:pt x="138" y="71"/>
                    </a:cubicBezTo>
                    <a:cubicBezTo>
                      <a:pt x="132" y="69"/>
                      <a:pt x="127" y="68"/>
                      <a:pt x="121" y="66"/>
                    </a:cubicBezTo>
                    <a:cubicBezTo>
                      <a:pt x="112" y="63"/>
                      <a:pt x="102" y="60"/>
                      <a:pt x="92" y="58"/>
                    </a:cubicBezTo>
                    <a:cubicBezTo>
                      <a:pt x="92" y="58"/>
                      <a:pt x="92" y="59"/>
                      <a:pt x="92" y="59"/>
                    </a:cubicBezTo>
                    <a:cubicBezTo>
                      <a:pt x="102" y="63"/>
                      <a:pt x="112" y="66"/>
                      <a:pt x="122" y="69"/>
                    </a:cubicBezTo>
                    <a:cubicBezTo>
                      <a:pt x="123" y="70"/>
                      <a:pt x="125" y="70"/>
                      <a:pt x="126" y="71"/>
                    </a:cubicBezTo>
                    <a:cubicBezTo>
                      <a:pt x="124" y="70"/>
                      <a:pt x="122" y="70"/>
                      <a:pt x="121" y="69"/>
                    </a:cubicBezTo>
                    <a:cubicBezTo>
                      <a:pt x="110" y="66"/>
                      <a:pt x="100" y="62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lose/>
                    <a:moveTo>
                      <a:pt x="153" y="78"/>
                    </a:moveTo>
                    <a:cubicBezTo>
                      <a:pt x="153" y="78"/>
                      <a:pt x="153" y="78"/>
                      <a:pt x="153" y="78"/>
                    </a:cubicBezTo>
                    <a:cubicBezTo>
                      <a:pt x="152" y="78"/>
                      <a:pt x="152" y="78"/>
                      <a:pt x="151" y="78"/>
                    </a:cubicBezTo>
                    <a:cubicBezTo>
                      <a:pt x="142" y="75"/>
                      <a:pt x="133" y="72"/>
                      <a:pt x="124" y="69"/>
                    </a:cubicBezTo>
                    <a:cubicBezTo>
                      <a:pt x="114" y="66"/>
                      <a:pt x="104" y="63"/>
                      <a:pt x="94" y="59"/>
                    </a:cubicBezTo>
                    <a:cubicBezTo>
                      <a:pt x="97" y="60"/>
                      <a:pt x="103" y="61"/>
                      <a:pt x="107" y="62"/>
                    </a:cubicBezTo>
                    <a:cubicBezTo>
                      <a:pt x="112" y="64"/>
                      <a:pt x="118" y="66"/>
                      <a:pt x="123" y="67"/>
                    </a:cubicBezTo>
                    <a:cubicBezTo>
                      <a:pt x="133" y="70"/>
                      <a:pt x="143" y="73"/>
                      <a:pt x="153" y="75"/>
                    </a:cubicBezTo>
                    <a:cubicBezTo>
                      <a:pt x="153" y="76"/>
                      <a:pt x="153" y="77"/>
                      <a:pt x="153" y="78"/>
                    </a:cubicBezTo>
                    <a:close/>
                    <a:moveTo>
                      <a:pt x="152" y="74"/>
                    </a:moveTo>
                    <a:cubicBezTo>
                      <a:pt x="145" y="70"/>
                      <a:pt x="137" y="69"/>
                      <a:pt x="130" y="67"/>
                    </a:cubicBezTo>
                    <a:cubicBezTo>
                      <a:pt x="124" y="65"/>
                      <a:pt x="119" y="63"/>
                      <a:pt x="113" y="61"/>
                    </a:cubicBezTo>
                    <a:cubicBezTo>
                      <a:pt x="110" y="60"/>
                      <a:pt x="106" y="59"/>
                      <a:pt x="102" y="58"/>
                    </a:cubicBezTo>
                    <a:cubicBezTo>
                      <a:pt x="103" y="58"/>
                      <a:pt x="105" y="59"/>
                      <a:pt x="107" y="59"/>
                    </a:cubicBezTo>
                    <a:cubicBezTo>
                      <a:pt x="112" y="60"/>
                      <a:pt x="118" y="61"/>
                      <a:pt x="123" y="63"/>
                    </a:cubicBezTo>
                    <a:cubicBezTo>
                      <a:pt x="132" y="65"/>
                      <a:pt x="141" y="68"/>
                      <a:pt x="151" y="69"/>
                    </a:cubicBezTo>
                    <a:cubicBezTo>
                      <a:pt x="151" y="71"/>
                      <a:pt x="152" y="72"/>
                      <a:pt x="152" y="74"/>
                    </a:cubicBezTo>
                    <a:close/>
                    <a:moveTo>
                      <a:pt x="153" y="79"/>
                    </a:moveTo>
                    <a:cubicBezTo>
                      <a:pt x="152" y="80"/>
                      <a:pt x="152" y="81"/>
                      <a:pt x="152" y="81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47" y="80"/>
                      <a:pt x="143" y="79"/>
                      <a:pt x="138" y="78"/>
                    </a:cubicBezTo>
                    <a:cubicBezTo>
                      <a:pt x="133" y="76"/>
                      <a:pt x="129" y="74"/>
                      <a:pt x="124" y="73"/>
                    </a:cubicBezTo>
                    <a:cubicBezTo>
                      <a:pt x="113" y="69"/>
                      <a:pt x="102" y="66"/>
                      <a:pt x="91" y="61"/>
                    </a:cubicBezTo>
                    <a:cubicBezTo>
                      <a:pt x="96" y="63"/>
                      <a:pt x="102" y="64"/>
                      <a:pt x="107" y="66"/>
                    </a:cubicBezTo>
                    <a:cubicBezTo>
                      <a:pt x="112" y="67"/>
                      <a:pt x="117" y="69"/>
                      <a:pt x="122" y="70"/>
                    </a:cubicBezTo>
                    <a:cubicBezTo>
                      <a:pt x="132" y="73"/>
                      <a:pt x="142" y="77"/>
                      <a:pt x="153" y="79"/>
                    </a:cubicBezTo>
                    <a:close/>
                    <a:moveTo>
                      <a:pt x="151" y="83"/>
                    </a:moveTo>
                    <a:cubicBezTo>
                      <a:pt x="151" y="84"/>
                      <a:pt x="150" y="85"/>
                      <a:pt x="149" y="86"/>
                    </a:cubicBezTo>
                    <a:cubicBezTo>
                      <a:pt x="138" y="81"/>
                      <a:pt x="127" y="79"/>
                      <a:pt x="117" y="74"/>
                    </a:cubicBezTo>
                    <a:cubicBezTo>
                      <a:pt x="111" y="72"/>
                      <a:pt x="105" y="70"/>
                      <a:pt x="99" y="67"/>
                    </a:cubicBezTo>
                    <a:cubicBezTo>
                      <a:pt x="99" y="67"/>
                      <a:pt x="98" y="67"/>
                      <a:pt x="97" y="67"/>
                    </a:cubicBezTo>
                    <a:cubicBezTo>
                      <a:pt x="107" y="69"/>
                      <a:pt x="116" y="72"/>
                      <a:pt x="125" y="75"/>
                    </a:cubicBezTo>
                    <a:cubicBezTo>
                      <a:pt x="130" y="76"/>
                      <a:pt x="135" y="78"/>
                      <a:pt x="140" y="80"/>
                    </a:cubicBezTo>
                    <a:cubicBezTo>
                      <a:pt x="144" y="81"/>
                      <a:pt x="147" y="83"/>
                      <a:pt x="151" y="83"/>
                    </a:cubicBezTo>
                    <a:close/>
                    <a:moveTo>
                      <a:pt x="148" y="87"/>
                    </a:moveTo>
                    <a:cubicBezTo>
                      <a:pt x="147" y="88"/>
                      <a:pt x="145" y="88"/>
                      <a:pt x="144" y="89"/>
                    </a:cubicBezTo>
                    <a:cubicBezTo>
                      <a:pt x="143" y="89"/>
                      <a:pt x="143" y="89"/>
                      <a:pt x="142" y="88"/>
                    </a:cubicBezTo>
                    <a:cubicBezTo>
                      <a:pt x="142" y="88"/>
                      <a:pt x="142" y="88"/>
                      <a:pt x="141" y="88"/>
                    </a:cubicBezTo>
                    <a:cubicBezTo>
                      <a:pt x="140" y="88"/>
                      <a:pt x="140" y="88"/>
                      <a:pt x="140" y="87"/>
                    </a:cubicBezTo>
                    <a:cubicBezTo>
                      <a:pt x="139" y="87"/>
                      <a:pt x="138" y="87"/>
                      <a:pt x="137" y="87"/>
                    </a:cubicBezTo>
                    <a:cubicBezTo>
                      <a:pt x="136" y="86"/>
                      <a:pt x="134" y="85"/>
                      <a:pt x="132" y="85"/>
                    </a:cubicBezTo>
                    <a:cubicBezTo>
                      <a:pt x="124" y="82"/>
                      <a:pt x="117" y="79"/>
                      <a:pt x="109" y="77"/>
                    </a:cubicBezTo>
                    <a:cubicBezTo>
                      <a:pt x="102" y="74"/>
                      <a:pt x="94" y="71"/>
                      <a:pt x="87" y="68"/>
                    </a:cubicBezTo>
                    <a:cubicBezTo>
                      <a:pt x="88" y="69"/>
                      <a:pt x="89" y="69"/>
                      <a:pt x="90" y="69"/>
                    </a:cubicBezTo>
                    <a:cubicBezTo>
                      <a:pt x="94" y="70"/>
                      <a:pt x="98" y="71"/>
                      <a:pt x="102" y="72"/>
                    </a:cubicBezTo>
                    <a:cubicBezTo>
                      <a:pt x="110" y="75"/>
                      <a:pt x="119" y="78"/>
                      <a:pt x="128" y="80"/>
                    </a:cubicBezTo>
                    <a:cubicBezTo>
                      <a:pt x="134" y="82"/>
                      <a:pt x="141" y="85"/>
                      <a:pt x="148" y="87"/>
                    </a:cubicBezTo>
                    <a:close/>
                    <a:moveTo>
                      <a:pt x="143" y="89"/>
                    </a:moveTo>
                    <a:cubicBezTo>
                      <a:pt x="141" y="90"/>
                      <a:pt x="140" y="90"/>
                      <a:pt x="139" y="90"/>
                    </a:cubicBezTo>
                    <a:cubicBezTo>
                      <a:pt x="134" y="88"/>
                      <a:pt x="130" y="87"/>
                      <a:pt x="125" y="85"/>
                    </a:cubicBezTo>
                    <a:cubicBezTo>
                      <a:pt x="119" y="83"/>
                      <a:pt x="113" y="81"/>
                      <a:pt x="107" y="79"/>
                    </a:cubicBezTo>
                    <a:cubicBezTo>
                      <a:pt x="101" y="77"/>
                      <a:pt x="95" y="74"/>
                      <a:pt x="89" y="72"/>
                    </a:cubicBezTo>
                    <a:cubicBezTo>
                      <a:pt x="88" y="72"/>
                      <a:pt x="87" y="71"/>
                      <a:pt x="86" y="71"/>
                    </a:cubicBezTo>
                    <a:cubicBezTo>
                      <a:pt x="92" y="72"/>
                      <a:pt x="97" y="74"/>
                      <a:pt x="102" y="76"/>
                    </a:cubicBezTo>
                    <a:cubicBezTo>
                      <a:pt x="111" y="79"/>
                      <a:pt x="120" y="82"/>
                      <a:pt x="128" y="84"/>
                    </a:cubicBezTo>
                    <a:cubicBezTo>
                      <a:pt x="131" y="85"/>
                      <a:pt x="133" y="86"/>
                      <a:pt x="136" y="87"/>
                    </a:cubicBezTo>
                    <a:cubicBezTo>
                      <a:pt x="138" y="88"/>
                      <a:pt x="140" y="88"/>
                      <a:pt x="143" y="89"/>
                    </a:cubicBezTo>
                    <a:close/>
                    <a:moveTo>
                      <a:pt x="135" y="91"/>
                    </a:moveTo>
                    <a:cubicBezTo>
                      <a:pt x="134" y="91"/>
                      <a:pt x="133" y="91"/>
                      <a:pt x="132" y="92"/>
                    </a:cubicBezTo>
                    <a:cubicBezTo>
                      <a:pt x="130" y="89"/>
                      <a:pt x="126" y="89"/>
                      <a:pt x="122" y="87"/>
                    </a:cubicBezTo>
                    <a:cubicBezTo>
                      <a:pt x="120" y="86"/>
                      <a:pt x="117" y="85"/>
                      <a:pt x="114" y="84"/>
                    </a:cubicBezTo>
                    <a:cubicBezTo>
                      <a:pt x="117" y="85"/>
                      <a:pt x="121" y="86"/>
                      <a:pt x="124" y="87"/>
                    </a:cubicBezTo>
                    <a:cubicBezTo>
                      <a:pt x="128" y="88"/>
                      <a:pt x="132" y="90"/>
                      <a:pt x="135" y="91"/>
                    </a:cubicBezTo>
                    <a:close/>
                    <a:moveTo>
                      <a:pt x="131" y="92"/>
                    </a:moveTo>
                    <a:cubicBezTo>
                      <a:pt x="130" y="92"/>
                      <a:pt x="129" y="92"/>
                      <a:pt x="129" y="93"/>
                    </a:cubicBezTo>
                    <a:cubicBezTo>
                      <a:pt x="126" y="91"/>
                      <a:pt x="123" y="90"/>
                      <a:pt x="121" y="90"/>
                    </a:cubicBezTo>
                    <a:cubicBezTo>
                      <a:pt x="116" y="88"/>
                      <a:pt x="111" y="87"/>
                      <a:pt x="107" y="85"/>
                    </a:cubicBezTo>
                    <a:cubicBezTo>
                      <a:pt x="115" y="88"/>
                      <a:pt x="123" y="90"/>
                      <a:pt x="131" y="92"/>
                    </a:cubicBezTo>
                    <a:close/>
                    <a:moveTo>
                      <a:pt x="33" y="64"/>
                    </a:moveTo>
                    <a:cubicBezTo>
                      <a:pt x="34" y="64"/>
                      <a:pt x="34" y="63"/>
                      <a:pt x="35" y="62"/>
                    </a:cubicBezTo>
                    <a:cubicBezTo>
                      <a:pt x="43" y="65"/>
                      <a:pt x="52" y="70"/>
                      <a:pt x="61" y="72"/>
                    </a:cubicBezTo>
                    <a:cubicBezTo>
                      <a:pt x="62" y="73"/>
                      <a:pt x="63" y="73"/>
                      <a:pt x="64" y="73"/>
                    </a:cubicBezTo>
                    <a:cubicBezTo>
                      <a:pt x="64" y="73"/>
                      <a:pt x="65" y="73"/>
                      <a:pt x="66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72" y="75"/>
                      <a:pt x="77" y="78"/>
                      <a:pt x="83" y="79"/>
                    </a:cubicBezTo>
                    <a:cubicBezTo>
                      <a:pt x="90" y="81"/>
                      <a:pt x="96" y="83"/>
                      <a:pt x="103" y="85"/>
                    </a:cubicBezTo>
                    <a:cubicBezTo>
                      <a:pt x="109" y="87"/>
                      <a:pt x="116" y="89"/>
                      <a:pt x="122" y="91"/>
                    </a:cubicBezTo>
                    <a:cubicBezTo>
                      <a:pt x="123" y="91"/>
                      <a:pt x="127" y="93"/>
                      <a:pt x="128" y="93"/>
                    </a:cubicBezTo>
                    <a:cubicBezTo>
                      <a:pt x="128" y="93"/>
                      <a:pt x="127" y="93"/>
                      <a:pt x="127" y="93"/>
                    </a:cubicBezTo>
                    <a:cubicBezTo>
                      <a:pt x="127" y="93"/>
                      <a:pt x="126" y="93"/>
                      <a:pt x="125" y="93"/>
                    </a:cubicBezTo>
                    <a:cubicBezTo>
                      <a:pt x="122" y="92"/>
                      <a:pt x="119" y="91"/>
                      <a:pt x="116" y="90"/>
                    </a:cubicBezTo>
                    <a:cubicBezTo>
                      <a:pt x="102" y="87"/>
                      <a:pt x="88" y="82"/>
                      <a:pt x="74" y="77"/>
                    </a:cubicBezTo>
                    <a:cubicBezTo>
                      <a:pt x="61" y="73"/>
                      <a:pt x="46" y="70"/>
                      <a:pt x="33" y="64"/>
                    </a:cubicBezTo>
                    <a:close/>
                    <a:moveTo>
                      <a:pt x="35" y="61"/>
                    </a:moveTo>
                    <a:cubicBezTo>
                      <a:pt x="36" y="60"/>
                      <a:pt x="38" y="58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5" y="61"/>
                      <a:pt x="52" y="63"/>
                      <a:pt x="58" y="66"/>
                    </a:cubicBezTo>
                    <a:cubicBezTo>
                      <a:pt x="53" y="63"/>
                      <a:pt x="45" y="60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4" y="64"/>
                      <a:pt x="52" y="66"/>
                      <a:pt x="59" y="69"/>
                    </a:cubicBezTo>
                    <a:cubicBezTo>
                      <a:pt x="59" y="70"/>
                      <a:pt x="59" y="70"/>
                      <a:pt x="60" y="71"/>
                    </a:cubicBezTo>
                    <a:cubicBezTo>
                      <a:pt x="59" y="71"/>
                      <a:pt x="58" y="70"/>
                      <a:pt x="58" y="70"/>
                    </a:cubicBezTo>
                    <a:cubicBezTo>
                      <a:pt x="55" y="69"/>
                      <a:pt x="53" y="68"/>
                      <a:pt x="50" y="67"/>
                    </a:cubicBezTo>
                    <a:cubicBezTo>
                      <a:pt x="45" y="65"/>
                      <a:pt x="40" y="63"/>
                      <a:pt x="35" y="61"/>
                    </a:cubicBezTo>
                    <a:close/>
                    <a:moveTo>
                      <a:pt x="39" y="56"/>
                    </a:moveTo>
                    <a:cubicBezTo>
                      <a:pt x="40" y="55"/>
                      <a:pt x="40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6" y="56"/>
                      <a:pt x="50" y="58"/>
                      <a:pt x="55" y="59"/>
                    </a:cubicBezTo>
                    <a:cubicBezTo>
                      <a:pt x="55" y="59"/>
                      <a:pt x="55" y="60"/>
                      <a:pt x="55" y="60"/>
                    </a:cubicBezTo>
                    <a:cubicBezTo>
                      <a:pt x="55" y="60"/>
                      <a:pt x="55" y="61"/>
                      <a:pt x="56" y="61"/>
                    </a:cubicBezTo>
                    <a:cubicBezTo>
                      <a:pt x="55" y="61"/>
                      <a:pt x="54" y="60"/>
                      <a:pt x="53" y="60"/>
                    </a:cubicBezTo>
                    <a:cubicBezTo>
                      <a:pt x="48" y="58"/>
                      <a:pt x="44" y="57"/>
                      <a:pt x="39" y="56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2" y="53"/>
                      <a:pt x="42" y="52"/>
                    </a:cubicBezTo>
                    <a:cubicBezTo>
                      <a:pt x="46" y="54"/>
                      <a:pt x="50" y="56"/>
                      <a:pt x="55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0" y="58"/>
                      <a:pt x="46" y="55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42" y="52"/>
                    </a:moveTo>
                    <a:cubicBezTo>
                      <a:pt x="43" y="51"/>
                      <a:pt x="43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8" y="51"/>
                      <a:pt x="52" y="53"/>
                      <a:pt x="56" y="55"/>
                    </a:cubicBezTo>
                    <a:cubicBezTo>
                      <a:pt x="55" y="55"/>
                      <a:pt x="55" y="56"/>
                      <a:pt x="55" y="56"/>
                    </a:cubicBezTo>
                    <a:cubicBezTo>
                      <a:pt x="51" y="55"/>
                      <a:pt x="46" y="53"/>
                      <a:pt x="42" y="52"/>
                    </a:cubicBezTo>
                    <a:close/>
                    <a:moveTo>
                      <a:pt x="45" y="49"/>
                    </a:moveTo>
                    <a:cubicBezTo>
                      <a:pt x="46" y="47"/>
                      <a:pt x="48" y="46"/>
                      <a:pt x="49" y="44"/>
                    </a:cubicBezTo>
                    <a:cubicBezTo>
                      <a:pt x="51" y="47"/>
                      <a:pt x="55" y="49"/>
                      <a:pt x="58" y="51"/>
                    </a:cubicBezTo>
                    <a:cubicBezTo>
                      <a:pt x="60" y="52"/>
                      <a:pt x="58" y="51"/>
                      <a:pt x="57" y="51"/>
                    </a:cubicBezTo>
                    <a:cubicBezTo>
                      <a:pt x="55" y="50"/>
                      <a:pt x="54" y="49"/>
                      <a:pt x="52" y="49"/>
                    </a:cubicBezTo>
                    <a:cubicBezTo>
                      <a:pt x="51" y="48"/>
                      <a:pt x="49" y="47"/>
                      <a:pt x="48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0"/>
                      <a:pt x="53" y="53"/>
                      <a:pt x="56" y="54"/>
                    </a:cubicBezTo>
                    <a:cubicBezTo>
                      <a:pt x="52" y="53"/>
                      <a:pt x="48" y="51"/>
                      <a:pt x="45" y="49"/>
                    </a:cubicBezTo>
                    <a:close/>
                    <a:moveTo>
                      <a:pt x="50" y="44"/>
                    </a:moveTo>
                    <a:cubicBezTo>
                      <a:pt x="51" y="43"/>
                      <a:pt x="51" y="42"/>
                      <a:pt x="52" y="41"/>
                    </a:cubicBezTo>
                    <a:cubicBezTo>
                      <a:pt x="54" y="45"/>
                      <a:pt x="58" y="47"/>
                      <a:pt x="61" y="49"/>
                    </a:cubicBezTo>
                    <a:cubicBezTo>
                      <a:pt x="60" y="48"/>
                      <a:pt x="58" y="48"/>
                      <a:pt x="57" y="47"/>
                    </a:cubicBezTo>
                    <a:cubicBezTo>
                      <a:pt x="55" y="46"/>
                      <a:pt x="52" y="45"/>
                      <a:pt x="50" y="44"/>
                    </a:cubicBezTo>
                    <a:close/>
                    <a:moveTo>
                      <a:pt x="53" y="41"/>
                    </a:moveTo>
                    <a:cubicBezTo>
                      <a:pt x="54" y="40"/>
                      <a:pt x="55" y="39"/>
                      <a:pt x="56" y="38"/>
                    </a:cubicBezTo>
                    <a:cubicBezTo>
                      <a:pt x="57" y="37"/>
                      <a:pt x="57" y="37"/>
                      <a:pt x="58" y="36"/>
                    </a:cubicBezTo>
                    <a:cubicBezTo>
                      <a:pt x="58" y="36"/>
                      <a:pt x="58" y="36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63" y="41"/>
                      <a:pt x="60" y="40"/>
                      <a:pt x="57" y="39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8" y="41"/>
                      <a:pt x="60" y="43"/>
                      <a:pt x="62" y="44"/>
                    </a:cubicBezTo>
                    <a:cubicBezTo>
                      <a:pt x="59" y="43"/>
                      <a:pt x="56" y="42"/>
                      <a:pt x="53" y="41"/>
                    </a:cubicBezTo>
                    <a:close/>
                    <a:moveTo>
                      <a:pt x="58" y="36"/>
                    </a:moveTo>
                    <a:cubicBezTo>
                      <a:pt x="59" y="35"/>
                      <a:pt x="61" y="34"/>
                      <a:pt x="62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9"/>
                      <a:pt x="72" y="41"/>
                      <a:pt x="76" y="45"/>
                    </a:cubicBezTo>
                    <a:cubicBezTo>
                      <a:pt x="79" y="47"/>
                      <a:pt x="75" y="44"/>
                      <a:pt x="74" y="44"/>
                    </a:cubicBezTo>
                    <a:cubicBezTo>
                      <a:pt x="73" y="43"/>
                      <a:pt x="71" y="42"/>
                      <a:pt x="70" y="41"/>
                    </a:cubicBezTo>
                    <a:cubicBezTo>
                      <a:pt x="66" y="39"/>
                      <a:pt x="62" y="38"/>
                      <a:pt x="59" y="36"/>
                    </a:cubicBezTo>
                    <a:cubicBezTo>
                      <a:pt x="59" y="36"/>
                      <a:pt x="58" y="36"/>
                      <a:pt x="58" y="36"/>
                    </a:cubicBezTo>
                    <a:close/>
                    <a:moveTo>
                      <a:pt x="62" y="33"/>
                    </a:moveTo>
                    <a:cubicBezTo>
                      <a:pt x="63" y="33"/>
                      <a:pt x="63" y="33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6" y="34"/>
                      <a:pt x="69" y="36"/>
                      <a:pt x="71" y="37"/>
                    </a:cubicBezTo>
                    <a:cubicBezTo>
                      <a:pt x="68" y="36"/>
                      <a:pt x="65" y="35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lose/>
                    <a:moveTo>
                      <a:pt x="64" y="32"/>
                    </a:moveTo>
                    <a:cubicBezTo>
                      <a:pt x="69" y="29"/>
                      <a:pt x="73" y="27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7" y="25"/>
                      <a:pt x="77" y="25"/>
                      <a:pt x="78" y="25"/>
                    </a:cubicBezTo>
                    <a:cubicBezTo>
                      <a:pt x="79" y="25"/>
                      <a:pt x="80" y="26"/>
                      <a:pt x="80" y="26"/>
                    </a:cubicBezTo>
                    <a:cubicBezTo>
                      <a:pt x="79" y="26"/>
                      <a:pt x="78" y="25"/>
                      <a:pt x="77" y="25"/>
                    </a:cubicBezTo>
                    <a:cubicBezTo>
                      <a:pt x="77" y="25"/>
                      <a:pt x="77" y="26"/>
                      <a:pt x="77" y="26"/>
                    </a:cubicBezTo>
                    <a:cubicBezTo>
                      <a:pt x="77" y="26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7" y="27"/>
                    </a:cubicBezTo>
                    <a:cubicBezTo>
                      <a:pt x="76" y="27"/>
                      <a:pt x="75" y="26"/>
                      <a:pt x="73" y="27"/>
                    </a:cubicBezTo>
                    <a:cubicBezTo>
                      <a:pt x="73" y="27"/>
                      <a:pt x="73" y="27"/>
                      <a:pt x="73" y="27"/>
                    </a:cubicBezTo>
                    <a:cubicBezTo>
                      <a:pt x="74" y="28"/>
                      <a:pt x="75" y="28"/>
                      <a:pt x="75" y="29"/>
                    </a:cubicBezTo>
                    <a:cubicBezTo>
                      <a:pt x="74" y="29"/>
                      <a:pt x="73" y="28"/>
                      <a:pt x="72" y="28"/>
                    </a:cubicBezTo>
                    <a:cubicBezTo>
                      <a:pt x="71" y="28"/>
                      <a:pt x="71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75" y="32"/>
                      <a:pt x="76" y="34"/>
                      <a:pt x="79" y="34"/>
                    </a:cubicBezTo>
                    <a:cubicBezTo>
                      <a:pt x="79" y="34"/>
                      <a:pt x="79" y="34"/>
                      <a:pt x="80" y="34"/>
                    </a:cubicBezTo>
                    <a:cubicBezTo>
                      <a:pt x="81" y="35"/>
                      <a:pt x="82" y="36"/>
                      <a:pt x="83" y="37"/>
                    </a:cubicBezTo>
                    <a:cubicBezTo>
                      <a:pt x="84" y="37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38"/>
                      <a:pt x="84" y="38"/>
                      <a:pt x="83" y="37"/>
                    </a:cubicBezTo>
                    <a:cubicBezTo>
                      <a:pt x="82" y="37"/>
                      <a:pt x="81" y="36"/>
                      <a:pt x="80" y="36"/>
                    </a:cubicBezTo>
                    <a:cubicBezTo>
                      <a:pt x="76" y="34"/>
                      <a:pt x="73" y="31"/>
                      <a:pt x="69" y="29"/>
                    </a:cubicBezTo>
                    <a:cubicBezTo>
                      <a:pt x="68" y="29"/>
                      <a:pt x="68" y="30"/>
                      <a:pt x="69" y="30"/>
                    </a:cubicBezTo>
                    <a:cubicBezTo>
                      <a:pt x="74" y="32"/>
                      <a:pt x="78" y="37"/>
                      <a:pt x="84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0" y="37"/>
                      <a:pt x="77" y="36"/>
                      <a:pt x="74" y="34"/>
                    </a:cubicBezTo>
                    <a:cubicBezTo>
                      <a:pt x="72" y="33"/>
                      <a:pt x="71" y="32"/>
                      <a:pt x="70" y="32"/>
                    </a:cubicBezTo>
                    <a:cubicBezTo>
                      <a:pt x="70" y="31"/>
                      <a:pt x="69" y="31"/>
                      <a:pt x="69" y="31"/>
                    </a:cubicBezTo>
                    <a:cubicBezTo>
                      <a:pt x="69" y="31"/>
                      <a:pt x="68" y="31"/>
                      <a:pt x="67" y="30"/>
                    </a:cubicBezTo>
                    <a:cubicBezTo>
                      <a:pt x="67" y="30"/>
                      <a:pt x="67" y="31"/>
                      <a:pt x="67" y="31"/>
                    </a:cubicBezTo>
                    <a:cubicBezTo>
                      <a:pt x="71" y="34"/>
                      <a:pt x="76" y="38"/>
                      <a:pt x="80" y="40"/>
                    </a:cubicBezTo>
                    <a:cubicBezTo>
                      <a:pt x="75" y="38"/>
                      <a:pt x="70" y="35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94" y="36"/>
                    </a:moveTo>
                    <a:cubicBezTo>
                      <a:pt x="93" y="35"/>
                      <a:pt x="92" y="35"/>
                      <a:pt x="91" y="34"/>
                    </a:cubicBezTo>
                    <a:cubicBezTo>
                      <a:pt x="86" y="31"/>
                      <a:pt x="91" y="33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4" y="35"/>
                      <a:pt x="96" y="37"/>
                      <a:pt x="98" y="38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8"/>
                      <a:pt x="98" y="38"/>
                      <a:pt x="97" y="38"/>
                    </a:cubicBezTo>
                    <a:cubicBezTo>
                      <a:pt x="96" y="37"/>
                      <a:pt x="95" y="36"/>
                      <a:pt x="94" y="36"/>
                    </a:cubicBezTo>
                    <a:close/>
                    <a:moveTo>
                      <a:pt x="94" y="33"/>
                    </a:moveTo>
                    <a:cubicBezTo>
                      <a:pt x="94" y="33"/>
                      <a:pt x="94" y="33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lose/>
                    <a:moveTo>
                      <a:pt x="89" y="31"/>
                    </a:moveTo>
                    <a:cubicBezTo>
                      <a:pt x="90" y="31"/>
                      <a:pt x="91" y="30"/>
                      <a:pt x="92" y="29"/>
                    </a:cubicBezTo>
                    <a:cubicBezTo>
                      <a:pt x="92" y="29"/>
                      <a:pt x="92" y="30"/>
                      <a:pt x="92" y="30"/>
                    </a:cubicBezTo>
                    <a:cubicBezTo>
                      <a:pt x="93" y="31"/>
                      <a:pt x="94" y="32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2"/>
                      <a:pt x="93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2" y="32"/>
                      <a:pt x="91" y="32"/>
                      <a:pt x="91" y="32"/>
                    </a:cubicBezTo>
                    <a:cubicBezTo>
                      <a:pt x="91" y="32"/>
                      <a:pt x="90" y="31"/>
                      <a:pt x="89" y="31"/>
                    </a:cubicBezTo>
                    <a:close/>
                    <a:moveTo>
                      <a:pt x="93" y="29"/>
                    </a:moveTo>
                    <a:cubicBezTo>
                      <a:pt x="93" y="29"/>
                      <a:pt x="93" y="29"/>
                      <a:pt x="93" y="29"/>
                    </a:cubicBezTo>
                    <a:cubicBezTo>
                      <a:pt x="93" y="29"/>
                      <a:pt x="94" y="28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6" y="30"/>
                      <a:pt x="98" y="32"/>
                      <a:pt x="93" y="29"/>
                    </a:cubicBezTo>
                    <a:cubicBezTo>
                      <a:pt x="93" y="29"/>
                      <a:pt x="93" y="29"/>
                      <a:pt x="93" y="29"/>
                    </a:cubicBezTo>
                    <a:close/>
                    <a:moveTo>
                      <a:pt x="95" y="28"/>
                    </a:moveTo>
                    <a:cubicBezTo>
                      <a:pt x="95" y="27"/>
                      <a:pt x="95" y="27"/>
                      <a:pt x="96" y="27"/>
                    </a:cubicBezTo>
                    <a:cubicBezTo>
                      <a:pt x="97" y="26"/>
                      <a:pt x="97" y="27"/>
                      <a:pt x="97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lose/>
                    <a:moveTo>
                      <a:pt x="97" y="29"/>
                    </a:moveTo>
                    <a:cubicBezTo>
                      <a:pt x="97" y="29"/>
                      <a:pt x="97" y="29"/>
                      <a:pt x="97" y="30"/>
                    </a:cubicBezTo>
                    <a:cubicBezTo>
                      <a:pt x="97" y="29"/>
                      <a:pt x="96" y="28"/>
                      <a:pt x="97" y="29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3" y="37"/>
                      <a:pt x="103" y="37"/>
                    </a:cubicBezTo>
                    <a:cubicBezTo>
                      <a:pt x="103" y="37"/>
                      <a:pt x="105" y="38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2" y="38"/>
                      <a:pt x="100" y="36"/>
                      <a:pt x="97" y="35"/>
                    </a:cubicBezTo>
                    <a:cubicBezTo>
                      <a:pt x="97" y="35"/>
                      <a:pt x="97" y="34"/>
                      <a:pt x="97" y="34"/>
                    </a:cubicBezTo>
                    <a:cubicBezTo>
                      <a:pt x="96" y="33"/>
                      <a:pt x="95" y="32"/>
                      <a:pt x="94" y="31"/>
                    </a:cubicBezTo>
                    <a:cubicBezTo>
                      <a:pt x="93" y="30"/>
                      <a:pt x="96" y="31"/>
                      <a:pt x="97" y="31"/>
                    </a:cubicBezTo>
                    <a:cubicBezTo>
                      <a:pt x="97" y="32"/>
                      <a:pt x="97" y="33"/>
                      <a:pt x="97" y="33"/>
                    </a:cubicBezTo>
                    <a:cubicBezTo>
                      <a:pt x="98" y="35"/>
                      <a:pt x="100" y="36"/>
                      <a:pt x="102" y="36"/>
                    </a:cubicBezTo>
                    <a:close/>
                    <a:moveTo>
                      <a:pt x="106" y="35"/>
                    </a:moveTo>
                    <a:cubicBezTo>
                      <a:pt x="107" y="36"/>
                      <a:pt x="107" y="37"/>
                      <a:pt x="108" y="37"/>
                    </a:cubicBezTo>
                    <a:cubicBezTo>
                      <a:pt x="107" y="37"/>
                      <a:pt x="105" y="36"/>
                      <a:pt x="104" y="35"/>
                    </a:cubicBezTo>
                    <a:cubicBezTo>
                      <a:pt x="104" y="35"/>
                      <a:pt x="105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lose/>
                    <a:moveTo>
                      <a:pt x="107" y="35"/>
                    </a:move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4"/>
                      <a:pt x="109" y="35"/>
                      <a:pt x="109" y="35"/>
                    </a:cubicBezTo>
                    <a:cubicBezTo>
                      <a:pt x="110" y="36"/>
                      <a:pt x="112" y="37"/>
                      <a:pt x="109" y="36"/>
                    </a:cubicBezTo>
                    <a:cubicBezTo>
                      <a:pt x="108" y="35"/>
                      <a:pt x="108" y="35"/>
                      <a:pt x="107" y="35"/>
                    </a:cubicBezTo>
                    <a:close/>
                    <a:moveTo>
                      <a:pt x="110" y="34"/>
                    </a:moveTo>
                    <a:cubicBezTo>
                      <a:pt x="112" y="34"/>
                      <a:pt x="113" y="34"/>
                      <a:pt x="113" y="35"/>
                    </a:cubicBezTo>
                    <a:cubicBezTo>
                      <a:pt x="113" y="35"/>
                      <a:pt x="113" y="35"/>
                      <a:pt x="113" y="36"/>
                    </a:cubicBezTo>
                    <a:cubicBezTo>
                      <a:pt x="112" y="35"/>
                      <a:pt x="111" y="35"/>
                      <a:pt x="110" y="34"/>
                    </a:cubicBezTo>
                    <a:close/>
                    <a:moveTo>
                      <a:pt x="112" y="36"/>
                    </a:moveTo>
                    <a:cubicBezTo>
                      <a:pt x="112" y="36"/>
                      <a:pt x="112" y="36"/>
                      <a:pt x="112" y="37"/>
                    </a:cubicBezTo>
                    <a:cubicBezTo>
                      <a:pt x="111" y="35"/>
                      <a:pt x="111" y="35"/>
                      <a:pt x="112" y="36"/>
                    </a:cubicBezTo>
                    <a:close/>
                    <a:moveTo>
                      <a:pt x="111" y="37"/>
                    </a:moveTo>
                    <a:cubicBezTo>
                      <a:pt x="110" y="37"/>
                      <a:pt x="110" y="38"/>
                      <a:pt x="110" y="38"/>
                    </a:cubicBezTo>
                    <a:cubicBezTo>
                      <a:pt x="108" y="36"/>
                      <a:pt x="109" y="37"/>
                      <a:pt x="111" y="37"/>
                    </a:cubicBezTo>
                    <a:close/>
                    <a:moveTo>
                      <a:pt x="108" y="38"/>
                    </a:moveTo>
                    <a:cubicBezTo>
                      <a:pt x="107" y="38"/>
                      <a:pt x="107" y="38"/>
                      <a:pt x="106" y="38"/>
                    </a:cubicBezTo>
                    <a:cubicBezTo>
                      <a:pt x="105" y="38"/>
                      <a:pt x="104" y="36"/>
                      <a:pt x="104" y="36"/>
                    </a:cubicBezTo>
                    <a:cubicBezTo>
                      <a:pt x="105" y="37"/>
                      <a:pt x="107" y="37"/>
                      <a:pt x="108" y="38"/>
                    </a:cubicBezTo>
                    <a:close/>
                    <a:moveTo>
                      <a:pt x="104" y="39"/>
                    </a:moveTo>
                    <a:cubicBezTo>
                      <a:pt x="103" y="39"/>
                      <a:pt x="102" y="39"/>
                      <a:pt x="101" y="39"/>
                    </a:cubicBezTo>
                    <a:cubicBezTo>
                      <a:pt x="100" y="38"/>
                      <a:pt x="99" y="37"/>
                      <a:pt x="97" y="37"/>
                    </a:cubicBezTo>
                    <a:cubicBezTo>
                      <a:pt x="97" y="36"/>
                      <a:pt x="96" y="36"/>
                      <a:pt x="95" y="35"/>
                    </a:cubicBezTo>
                    <a:cubicBezTo>
                      <a:pt x="95" y="35"/>
                      <a:pt x="96" y="35"/>
                      <a:pt x="96" y="35"/>
                    </a:cubicBezTo>
                    <a:cubicBezTo>
                      <a:pt x="99" y="36"/>
                      <a:pt x="101" y="38"/>
                      <a:pt x="104" y="39"/>
                    </a:cubicBezTo>
                    <a:close/>
                    <a:moveTo>
                      <a:pt x="91" y="35"/>
                    </a:moveTo>
                    <a:cubicBezTo>
                      <a:pt x="91" y="35"/>
                      <a:pt x="91" y="35"/>
                      <a:pt x="90" y="35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9" y="34"/>
                      <a:pt x="87" y="33"/>
                      <a:pt x="86" y="33"/>
                    </a:cubicBezTo>
                    <a:cubicBezTo>
                      <a:pt x="86" y="33"/>
                      <a:pt x="87" y="32"/>
                      <a:pt x="88" y="32"/>
                    </a:cubicBezTo>
                    <a:cubicBezTo>
                      <a:pt x="89" y="33"/>
                      <a:pt x="90" y="34"/>
                      <a:pt x="91" y="35"/>
                    </a:cubicBezTo>
                    <a:close/>
                    <a:moveTo>
                      <a:pt x="82" y="26"/>
                    </a:moveTo>
                    <a:cubicBezTo>
                      <a:pt x="81" y="26"/>
                      <a:pt x="80" y="25"/>
                      <a:pt x="79" y="25"/>
                    </a:cubicBezTo>
                    <a:cubicBezTo>
                      <a:pt x="81" y="25"/>
                      <a:pt x="82" y="25"/>
                      <a:pt x="84" y="26"/>
                    </a:cubicBezTo>
                    <a:cubicBezTo>
                      <a:pt x="84" y="26"/>
                      <a:pt x="83" y="26"/>
                      <a:pt x="82" y="26"/>
                    </a:cubicBezTo>
                    <a:close/>
                    <a:moveTo>
                      <a:pt x="76" y="28"/>
                    </a:moveTo>
                    <a:cubicBezTo>
                      <a:pt x="76" y="28"/>
                      <a:pt x="75" y="28"/>
                      <a:pt x="74" y="27"/>
                    </a:cubicBezTo>
                    <a:cubicBezTo>
                      <a:pt x="75" y="27"/>
                      <a:pt x="76" y="28"/>
                      <a:pt x="77" y="28"/>
                    </a:cubicBezTo>
                    <a:cubicBezTo>
                      <a:pt x="77" y="28"/>
                      <a:pt x="76" y="28"/>
                      <a:pt x="76" y="28"/>
                    </a:cubicBezTo>
                    <a:close/>
                    <a:moveTo>
                      <a:pt x="78" y="26"/>
                    </a:moveTo>
                    <a:cubicBezTo>
                      <a:pt x="78" y="26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8" y="27"/>
                      <a:pt x="78" y="26"/>
                      <a:pt x="78" y="26"/>
                    </a:cubicBezTo>
                    <a:close/>
                    <a:moveTo>
                      <a:pt x="84" y="34"/>
                    </a:moveTo>
                    <a:cubicBezTo>
                      <a:pt x="83" y="34"/>
                      <a:pt x="83" y="34"/>
                      <a:pt x="82" y="34"/>
                    </a:cubicBezTo>
                    <a:cubicBezTo>
                      <a:pt x="83" y="33"/>
                      <a:pt x="84" y="33"/>
                      <a:pt x="85" y="33"/>
                    </a:cubicBezTo>
                    <a:cubicBezTo>
                      <a:pt x="85" y="34"/>
                      <a:pt x="86" y="34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4" y="35"/>
                      <a:pt x="84" y="34"/>
                    </a:cubicBezTo>
                    <a:close/>
                    <a:moveTo>
                      <a:pt x="89" y="35"/>
                    </a:moveTo>
                    <a:cubicBezTo>
                      <a:pt x="89" y="35"/>
                      <a:pt x="88" y="35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87" y="34"/>
                      <a:pt x="88" y="35"/>
                      <a:pt x="89" y="35"/>
                    </a:cubicBezTo>
                    <a:close/>
                    <a:moveTo>
                      <a:pt x="86" y="36"/>
                    </a:moveTo>
                    <a:cubicBezTo>
                      <a:pt x="86" y="37"/>
                      <a:pt x="85" y="37"/>
                      <a:pt x="85" y="37"/>
                    </a:cubicBezTo>
                    <a:cubicBezTo>
                      <a:pt x="83" y="36"/>
                      <a:pt x="82" y="35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4" y="35"/>
                      <a:pt x="85" y="36"/>
                      <a:pt x="86" y="36"/>
                    </a:cubicBezTo>
                    <a:close/>
                    <a:moveTo>
                      <a:pt x="222" y="133"/>
                    </a:moveTo>
                    <a:cubicBezTo>
                      <a:pt x="221" y="132"/>
                      <a:pt x="220" y="132"/>
                      <a:pt x="219" y="131"/>
                    </a:cubicBezTo>
                    <a:cubicBezTo>
                      <a:pt x="217" y="128"/>
                      <a:pt x="221" y="130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31"/>
                      <a:pt x="222" y="132"/>
                      <a:pt x="222" y="133"/>
                    </a:cubicBezTo>
                    <a:close/>
                    <a:moveTo>
                      <a:pt x="223" y="126"/>
                    </a:moveTo>
                    <a:cubicBezTo>
                      <a:pt x="222" y="125"/>
                      <a:pt x="220" y="124"/>
                      <a:pt x="219" y="123"/>
                    </a:cubicBezTo>
                    <a:cubicBezTo>
                      <a:pt x="218" y="123"/>
                      <a:pt x="218" y="122"/>
                      <a:pt x="218" y="122"/>
                    </a:cubicBezTo>
                    <a:cubicBezTo>
                      <a:pt x="217" y="122"/>
                      <a:pt x="217" y="121"/>
                      <a:pt x="217" y="121"/>
                    </a:cubicBezTo>
                    <a:cubicBezTo>
                      <a:pt x="218" y="121"/>
                      <a:pt x="218" y="122"/>
                      <a:pt x="219" y="122"/>
                    </a:cubicBezTo>
                    <a:cubicBezTo>
                      <a:pt x="221" y="122"/>
                      <a:pt x="222" y="123"/>
                      <a:pt x="223" y="124"/>
                    </a:cubicBezTo>
                    <a:cubicBezTo>
                      <a:pt x="223" y="125"/>
                      <a:pt x="223" y="126"/>
                      <a:pt x="223" y="126"/>
                    </a:cubicBezTo>
                    <a:close/>
                    <a:moveTo>
                      <a:pt x="223" y="127"/>
                    </a:moveTo>
                    <a:cubicBezTo>
                      <a:pt x="223" y="128"/>
                      <a:pt x="223" y="129"/>
                      <a:pt x="222" y="130"/>
                    </a:cubicBez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1" y="128"/>
                      <a:pt x="220" y="127"/>
                      <a:pt x="219" y="126"/>
                    </a:cubicBezTo>
                    <a:cubicBezTo>
                      <a:pt x="219" y="126"/>
                      <a:pt x="220" y="126"/>
                      <a:pt x="221" y="126"/>
                    </a:cubicBezTo>
                    <a:cubicBezTo>
                      <a:pt x="222" y="127"/>
                      <a:pt x="222" y="127"/>
                      <a:pt x="223" y="127"/>
                    </a:cubicBezTo>
                    <a:cubicBezTo>
                      <a:pt x="223" y="127"/>
                      <a:pt x="223" y="127"/>
                      <a:pt x="223" y="127"/>
                    </a:cubicBezTo>
                    <a:close/>
                    <a:moveTo>
                      <a:pt x="218" y="129"/>
                    </a:moveTo>
                    <a:cubicBezTo>
                      <a:pt x="218" y="130"/>
                      <a:pt x="219" y="131"/>
                      <a:pt x="219" y="132"/>
                    </a:cubicBezTo>
                    <a:cubicBezTo>
                      <a:pt x="221" y="133"/>
                      <a:pt x="219" y="132"/>
                      <a:pt x="218" y="132"/>
                    </a:cubicBezTo>
                    <a:cubicBezTo>
                      <a:pt x="218" y="132"/>
                      <a:pt x="218" y="132"/>
                      <a:pt x="218" y="132"/>
                    </a:cubicBezTo>
                    <a:cubicBezTo>
                      <a:pt x="218" y="131"/>
                      <a:pt x="217" y="130"/>
                      <a:pt x="218" y="129"/>
                    </a:cubicBezTo>
                    <a:close/>
                    <a:moveTo>
                      <a:pt x="221" y="134"/>
                    </a:moveTo>
                    <a:cubicBezTo>
                      <a:pt x="221" y="135"/>
                      <a:pt x="221" y="137"/>
                      <a:pt x="220" y="138"/>
                    </a:cubicBezTo>
                    <a:cubicBezTo>
                      <a:pt x="221" y="137"/>
                      <a:pt x="220" y="137"/>
                      <a:pt x="220" y="136"/>
                    </a:cubicBezTo>
                    <a:cubicBezTo>
                      <a:pt x="219" y="135"/>
                      <a:pt x="219" y="135"/>
                      <a:pt x="218" y="134"/>
                    </a:cubicBezTo>
                    <a:cubicBezTo>
                      <a:pt x="217" y="132"/>
                      <a:pt x="221" y="134"/>
                      <a:pt x="221" y="134"/>
                    </a:cubicBezTo>
                    <a:cubicBezTo>
                      <a:pt x="221" y="134"/>
                      <a:pt x="221" y="134"/>
                      <a:pt x="221" y="134"/>
                    </a:cubicBezTo>
                    <a:close/>
                    <a:moveTo>
                      <a:pt x="220" y="139"/>
                    </a:moveTo>
                    <a:cubicBezTo>
                      <a:pt x="220" y="139"/>
                      <a:pt x="220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20" y="139"/>
                      <a:pt x="220" y="139"/>
                      <a:pt x="220" y="139"/>
                    </a:cubicBezTo>
                    <a:close/>
                    <a:moveTo>
                      <a:pt x="219" y="136"/>
                    </a:moveTo>
                    <a:cubicBezTo>
                      <a:pt x="218" y="136"/>
                      <a:pt x="218" y="135"/>
                      <a:pt x="218" y="135"/>
                    </a:cubicBezTo>
                    <a:cubicBezTo>
                      <a:pt x="219" y="136"/>
                      <a:pt x="220" y="137"/>
                      <a:pt x="219" y="139"/>
                    </a:cubicBezTo>
                    <a:cubicBezTo>
                      <a:pt x="219" y="138"/>
                      <a:pt x="219" y="137"/>
                      <a:pt x="219" y="136"/>
                    </a:cubicBezTo>
                    <a:close/>
                    <a:moveTo>
                      <a:pt x="218" y="126"/>
                    </a:moveTo>
                    <a:cubicBezTo>
                      <a:pt x="218" y="127"/>
                      <a:pt x="219" y="127"/>
                      <a:pt x="220" y="128"/>
                    </a:cubicBezTo>
                    <a:cubicBezTo>
                      <a:pt x="220" y="128"/>
                      <a:pt x="223" y="130"/>
                      <a:pt x="220" y="129"/>
                    </a:cubicBezTo>
                    <a:cubicBezTo>
                      <a:pt x="219" y="129"/>
                      <a:pt x="218" y="129"/>
                      <a:pt x="218" y="12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28"/>
                      <a:pt x="218" y="127"/>
                      <a:pt x="218" y="127"/>
                    </a:cubicBezTo>
                    <a:cubicBezTo>
                      <a:pt x="218" y="126"/>
                      <a:pt x="218" y="126"/>
                      <a:pt x="218" y="126"/>
                    </a:cubicBezTo>
                    <a:close/>
                    <a:moveTo>
                      <a:pt x="218" y="123"/>
                    </a:moveTo>
                    <a:cubicBezTo>
                      <a:pt x="219" y="124"/>
                      <a:pt x="220" y="125"/>
                      <a:pt x="222" y="126"/>
                    </a:cubicBezTo>
                    <a:cubicBezTo>
                      <a:pt x="223" y="127"/>
                      <a:pt x="223" y="126"/>
                      <a:pt x="221" y="126"/>
                    </a:cubicBezTo>
                    <a:cubicBezTo>
                      <a:pt x="221" y="125"/>
                      <a:pt x="220" y="125"/>
                      <a:pt x="219" y="125"/>
                    </a:cubicBezTo>
                    <a:cubicBezTo>
                      <a:pt x="219" y="124"/>
                      <a:pt x="218" y="124"/>
                      <a:pt x="218" y="124"/>
                    </a:cubicBezTo>
                    <a:cubicBezTo>
                      <a:pt x="218" y="124"/>
                      <a:pt x="218" y="123"/>
                      <a:pt x="218" y="123"/>
                    </a:cubicBezTo>
                    <a:close/>
                    <a:moveTo>
                      <a:pt x="215" y="117"/>
                    </a:moveTo>
                    <a:cubicBezTo>
                      <a:pt x="214" y="117"/>
                      <a:pt x="213" y="117"/>
                      <a:pt x="212" y="117"/>
                    </a:cubicBezTo>
                    <a:cubicBezTo>
                      <a:pt x="211" y="116"/>
                      <a:pt x="209" y="115"/>
                      <a:pt x="208" y="114"/>
                    </a:cubicBezTo>
                    <a:cubicBezTo>
                      <a:pt x="206" y="113"/>
                      <a:pt x="206" y="113"/>
                      <a:pt x="208" y="114"/>
                    </a:cubicBezTo>
                    <a:cubicBezTo>
                      <a:pt x="210" y="114"/>
                      <a:pt x="211" y="115"/>
                      <a:pt x="213" y="116"/>
                    </a:cubicBezTo>
                    <a:cubicBezTo>
                      <a:pt x="216" y="118"/>
                      <a:pt x="220" y="120"/>
                      <a:pt x="224" y="121"/>
                    </a:cubicBezTo>
                    <a:cubicBezTo>
                      <a:pt x="224" y="121"/>
                      <a:pt x="224" y="122"/>
                      <a:pt x="224" y="123"/>
                    </a:cubicBezTo>
                    <a:cubicBezTo>
                      <a:pt x="222" y="122"/>
                      <a:pt x="219" y="121"/>
                      <a:pt x="217" y="121"/>
                    </a:cubicBezTo>
                    <a:cubicBezTo>
                      <a:pt x="217" y="119"/>
                      <a:pt x="216" y="118"/>
                      <a:pt x="215" y="117"/>
                    </a:cubicBezTo>
                    <a:close/>
                    <a:moveTo>
                      <a:pt x="218" y="78"/>
                    </a:moveTo>
                    <a:cubicBezTo>
                      <a:pt x="216" y="76"/>
                      <a:pt x="214" y="76"/>
                      <a:pt x="212" y="74"/>
                    </a:cubicBezTo>
                    <a:cubicBezTo>
                      <a:pt x="208" y="72"/>
                      <a:pt x="213" y="75"/>
                      <a:pt x="214" y="75"/>
                    </a:cubicBezTo>
                    <a:cubicBezTo>
                      <a:pt x="215" y="76"/>
                      <a:pt x="216" y="76"/>
                      <a:pt x="217" y="76"/>
                    </a:cubicBezTo>
                    <a:cubicBezTo>
                      <a:pt x="217" y="77"/>
                      <a:pt x="217" y="77"/>
                      <a:pt x="218" y="78"/>
                    </a:cubicBezTo>
                    <a:close/>
                    <a:moveTo>
                      <a:pt x="209" y="61"/>
                    </a:moveTo>
                    <a:cubicBezTo>
                      <a:pt x="207" y="59"/>
                      <a:pt x="207" y="60"/>
                      <a:pt x="209" y="60"/>
                    </a:cubicBezTo>
                    <a:cubicBezTo>
                      <a:pt x="209" y="60"/>
                      <a:pt x="209" y="60"/>
                      <a:pt x="209" y="61"/>
                    </a:cubicBezTo>
                    <a:close/>
                    <a:moveTo>
                      <a:pt x="211" y="64"/>
                    </a:moveTo>
                    <a:cubicBezTo>
                      <a:pt x="210" y="63"/>
                      <a:pt x="210" y="63"/>
                      <a:pt x="209" y="63"/>
                    </a:cubicBezTo>
                    <a:cubicBezTo>
                      <a:pt x="209" y="62"/>
                      <a:pt x="207" y="61"/>
                      <a:pt x="206" y="61"/>
                    </a:cubicBezTo>
                    <a:cubicBezTo>
                      <a:pt x="208" y="61"/>
                      <a:pt x="209" y="62"/>
                      <a:pt x="210" y="62"/>
                    </a:cubicBezTo>
                    <a:cubicBezTo>
                      <a:pt x="210" y="63"/>
                      <a:pt x="211" y="63"/>
                      <a:pt x="211" y="64"/>
                    </a:cubicBezTo>
                    <a:close/>
                    <a:moveTo>
                      <a:pt x="214" y="70"/>
                    </a:moveTo>
                    <a:cubicBezTo>
                      <a:pt x="212" y="68"/>
                      <a:pt x="210" y="67"/>
                      <a:pt x="208" y="66"/>
                    </a:cubicBezTo>
                    <a:cubicBezTo>
                      <a:pt x="204" y="63"/>
                      <a:pt x="209" y="65"/>
                      <a:pt x="211" y="66"/>
                    </a:cubicBezTo>
                    <a:cubicBezTo>
                      <a:pt x="211" y="66"/>
                      <a:pt x="212" y="67"/>
                      <a:pt x="213" y="67"/>
                    </a:cubicBezTo>
                    <a:cubicBezTo>
                      <a:pt x="213" y="68"/>
                      <a:pt x="214" y="69"/>
                      <a:pt x="214" y="70"/>
                    </a:cubicBezTo>
                    <a:close/>
                    <a:moveTo>
                      <a:pt x="216" y="73"/>
                    </a:moveTo>
                    <a:cubicBezTo>
                      <a:pt x="214" y="72"/>
                      <a:pt x="212" y="71"/>
                      <a:pt x="209" y="70"/>
                    </a:cubicBezTo>
                    <a:cubicBezTo>
                      <a:pt x="208" y="69"/>
                      <a:pt x="207" y="69"/>
                      <a:pt x="206" y="68"/>
                    </a:cubicBezTo>
                    <a:cubicBezTo>
                      <a:pt x="208" y="69"/>
                      <a:pt x="210" y="70"/>
                      <a:pt x="212" y="71"/>
                    </a:cubicBezTo>
                    <a:cubicBezTo>
                      <a:pt x="213" y="71"/>
                      <a:pt x="214" y="71"/>
                      <a:pt x="215" y="71"/>
                    </a:cubicBezTo>
                    <a:cubicBezTo>
                      <a:pt x="215" y="72"/>
                      <a:pt x="216" y="73"/>
                      <a:pt x="216" y="73"/>
                    </a:cubicBezTo>
                    <a:close/>
                    <a:moveTo>
                      <a:pt x="220" y="83"/>
                    </a:moveTo>
                    <a:cubicBezTo>
                      <a:pt x="217" y="81"/>
                      <a:pt x="214" y="80"/>
                      <a:pt x="212" y="79"/>
                    </a:cubicBezTo>
                    <a:cubicBezTo>
                      <a:pt x="207" y="76"/>
                      <a:pt x="213" y="78"/>
                      <a:pt x="215" y="79"/>
                    </a:cubicBezTo>
                    <a:cubicBezTo>
                      <a:pt x="216" y="79"/>
                      <a:pt x="217" y="80"/>
                      <a:pt x="219" y="80"/>
                    </a:cubicBezTo>
                    <a:cubicBezTo>
                      <a:pt x="219" y="81"/>
                      <a:pt x="219" y="82"/>
                      <a:pt x="220" y="83"/>
                    </a:cubicBezTo>
                    <a:close/>
                    <a:moveTo>
                      <a:pt x="209" y="77"/>
                    </a:moveTo>
                    <a:cubicBezTo>
                      <a:pt x="212" y="80"/>
                      <a:pt x="216" y="81"/>
                      <a:pt x="219" y="84"/>
                    </a:cubicBezTo>
                    <a:cubicBezTo>
                      <a:pt x="222" y="85"/>
                      <a:pt x="214" y="82"/>
                      <a:pt x="216" y="82"/>
                    </a:cubicBezTo>
                    <a:cubicBezTo>
                      <a:pt x="215" y="82"/>
                      <a:pt x="214" y="81"/>
                      <a:pt x="213" y="81"/>
                    </a:cubicBezTo>
                    <a:cubicBezTo>
                      <a:pt x="211" y="80"/>
                      <a:pt x="210" y="80"/>
                      <a:pt x="208" y="80"/>
                    </a:cubicBezTo>
                    <a:cubicBezTo>
                      <a:pt x="209" y="79"/>
                      <a:pt x="209" y="78"/>
                      <a:pt x="209" y="77"/>
                    </a:cubicBezTo>
                    <a:close/>
                    <a:moveTo>
                      <a:pt x="221" y="88"/>
                    </a:moveTo>
                    <a:cubicBezTo>
                      <a:pt x="217" y="85"/>
                      <a:pt x="213" y="83"/>
                      <a:pt x="209" y="81"/>
                    </a:cubicBezTo>
                    <a:cubicBezTo>
                      <a:pt x="208" y="80"/>
                      <a:pt x="207" y="80"/>
                      <a:pt x="210" y="81"/>
                    </a:cubicBezTo>
                    <a:cubicBezTo>
                      <a:pt x="212" y="81"/>
                      <a:pt x="213" y="82"/>
                      <a:pt x="215" y="83"/>
                    </a:cubicBezTo>
                    <a:cubicBezTo>
                      <a:pt x="217" y="84"/>
                      <a:pt x="218" y="84"/>
                      <a:pt x="220" y="85"/>
                    </a:cubicBezTo>
                    <a:cubicBezTo>
                      <a:pt x="220" y="86"/>
                      <a:pt x="221" y="87"/>
                      <a:pt x="221" y="88"/>
                    </a:cubicBezTo>
                    <a:close/>
                    <a:moveTo>
                      <a:pt x="222" y="92"/>
                    </a:moveTo>
                    <a:cubicBezTo>
                      <a:pt x="218" y="89"/>
                      <a:pt x="212" y="88"/>
                      <a:pt x="207" y="85"/>
                    </a:cubicBezTo>
                    <a:cubicBezTo>
                      <a:pt x="204" y="83"/>
                      <a:pt x="208" y="84"/>
                      <a:pt x="209" y="84"/>
                    </a:cubicBezTo>
                    <a:cubicBezTo>
                      <a:pt x="211" y="85"/>
                      <a:pt x="213" y="86"/>
                      <a:pt x="215" y="87"/>
                    </a:cubicBezTo>
                    <a:cubicBezTo>
                      <a:pt x="217" y="88"/>
                      <a:pt x="219" y="88"/>
                      <a:pt x="221" y="89"/>
                    </a:cubicBezTo>
                    <a:cubicBezTo>
                      <a:pt x="222" y="90"/>
                      <a:pt x="222" y="91"/>
                      <a:pt x="222" y="92"/>
                    </a:cubicBezTo>
                    <a:close/>
                    <a:moveTo>
                      <a:pt x="223" y="97"/>
                    </a:moveTo>
                    <a:cubicBezTo>
                      <a:pt x="218" y="93"/>
                      <a:pt x="212" y="91"/>
                      <a:pt x="206" y="88"/>
                    </a:cubicBezTo>
                    <a:cubicBezTo>
                      <a:pt x="206" y="87"/>
                      <a:pt x="201" y="85"/>
                      <a:pt x="205" y="87"/>
                    </a:cubicBezTo>
                    <a:cubicBezTo>
                      <a:pt x="207" y="88"/>
                      <a:pt x="210" y="89"/>
                      <a:pt x="213" y="90"/>
                    </a:cubicBezTo>
                    <a:cubicBezTo>
                      <a:pt x="216" y="91"/>
                      <a:pt x="219" y="93"/>
                      <a:pt x="222" y="94"/>
                    </a:cubicBezTo>
                    <a:cubicBezTo>
                      <a:pt x="223" y="95"/>
                      <a:pt x="223" y="96"/>
                      <a:pt x="223" y="97"/>
                    </a:cubicBezTo>
                    <a:close/>
                    <a:moveTo>
                      <a:pt x="224" y="102"/>
                    </a:moveTo>
                    <a:cubicBezTo>
                      <a:pt x="221" y="100"/>
                      <a:pt x="218" y="99"/>
                      <a:pt x="215" y="97"/>
                    </a:cubicBezTo>
                    <a:cubicBezTo>
                      <a:pt x="212" y="95"/>
                      <a:pt x="209" y="94"/>
                      <a:pt x="206" y="92"/>
                    </a:cubicBezTo>
                    <a:cubicBezTo>
                      <a:pt x="205" y="91"/>
                      <a:pt x="205" y="91"/>
                      <a:pt x="204" y="91"/>
                    </a:cubicBezTo>
                    <a:cubicBezTo>
                      <a:pt x="205" y="91"/>
                      <a:pt x="206" y="91"/>
                      <a:pt x="207" y="92"/>
                    </a:cubicBezTo>
                    <a:cubicBezTo>
                      <a:pt x="210" y="92"/>
                      <a:pt x="212" y="93"/>
                      <a:pt x="215" y="94"/>
                    </a:cubicBezTo>
                    <a:cubicBezTo>
                      <a:pt x="217" y="96"/>
                      <a:pt x="220" y="97"/>
                      <a:pt x="223" y="98"/>
                    </a:cubicBezTo>
                    <a:cubicBezTo>
                      <a:pt x="223" y="99"/>
                      <a:pt x="223" y="100"/>
                      <a:pt x="224" y="102"/>
                    </a:cubicBezTo>
                    <a:close/>
                    <a:moveTo>
                      <a:pt x="224" y="106"/>
                    </a:moveTo>
                    <a:cubicBezTo>
                      <a:pt x="218" y="101"/>
                      <a:pt x="210" y="98"/>
                      <a:pt x="204" y="94"/>
                    </a:cubicBezTo>
                    <a:cubicBezTo>
                      <a:pt x="199" y="92"/>
                      <a:pt x="205" y="95"/>
                      <a:pt x="206" y="95"/>
                    </a:cubicBezTo>
                    <a:cubicBezTo>
                      <a:pt x="208" y="96"/>
                      <a:pt x="210" y="97"/>
                      <a:pt x="212" y="98"/>
                    </a:cubicBezTo>
                    <a:cubicBezTo>
                      <a:pt x="216" y="99"/>
                      <a:pt x="220" y="101"/>
                      <a:pt x="224" y="103"/>
                    </a:cubicBezTo>
                    <a:cubicBezTo>
                      <a:pt x="224" y="103"/>
                      <a:pt x="224" y="103"/>
                      <a:pt x="224" y="103"/>
                    </a:cubicBezTo>
                    <a:cubicBezTo>
                      <a:pt x="224" y="104"/>
                      <a:pt x="224" y="105"/>
                      <a:pt x="224" y="106"/>
                    </a:cubicBezTo>
                    <a:close/>
                    <a:moveTo>
                      <a:pt x="203" y="103"/>
                    </a:moveTo>
                    <a:cubicBezTo>
                      <a:pt x="210" y="107"/>
                      <a:pt x="216" y="110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3"/>
                      <a:pt x="224" y="114"/>
                      <a:pt x="224" y="115"/>
                    </a:cubicBezTo>
                    <a:cubicBezTo>
                      <a:pt x="222" y="113"/>
                      <a:pt x="219" y="111"/>
                      <a:pt x="216" y="110"/>
                    </a:cubicBezTo>
                    <a:cubicBezTo>
                      <a:pt x="212" y="108"/>
                      <a:pt x="207" y="105"/>
                      <a:pt x="203" y="103"/>
                    </a:cubicBezTo>
                    <a:close/>
                    <a:moveTo>
                      <a:pt x="214" y="104"/>
                    </a:moveTo>
                    <a:cubicBezTo>
                      <a:pt x="210" y="102"/>
                      <a:pt x="205" y="100"/>
                      <a:pt x="201" y="98"/>
                    </a:cubicBezTo>
                    <a:cubicBezTo>
                      <a:pt x="201" y="98"/>
                      <a:pt x="201" y="98"/>
                      <a:pt x="201" y="98"/>
                    </a:cubicBezTo>
                    <a:cubicBezTo>
                      <a:pt x="201" y="98"/>
                      <a:pt x="201" y="98"/>
                      <a:pt x="202" y="98"/>
                    </a:cubicBezTo>
                    <a:cubicBezTo>
                      <a:pt x="203" y="99"/>
                      <a:pt x="205" y="99"/>
                      <a:pt x="206" y="100"/>
                    </a:cubicBezTo>
                    <a:cubicBezTo>
                      <a:pt x="207" y="100"/>
                      <a:pt x="209" y="101"/>
                      <a:pt x="210" y="101"/>
                    </a:cubicBezTo>
                    <a:cubicBezTo>
                      <a:pt x="215" y="103"/>
                      <a:pt x="219" y="106"/>
                      <a:pt x="224" y="107"/>
                    </a:cubicBezTo>
                    <a:cubicBezTo>
                      <a:pt x="224" y="109"/>
                      <a:pt x="224" y="110"/>
                      <a:pt x="224" y="112"/>
                    </a:cubicBezTo>
                    <a:cubicBezTo>
                      <a:pt x="221" y="109"/>
                      <a:pt x="217" y="106"/>
                      <a:pt x="214" y="104"/>
                    </a:cubicBezTo>
                    <a:close/>
                    <a:moveTo>
                      <a:pt x="224" y="120"/>
                    </a:moveTo>
                    <a:cubicBezTo>
                      <a:pt x="218" y="116"/>
                      <a:pt x="212" y="112"/>
                      <a:pt x="206" y="109"/>
                    </a:cubicBezTo>
                    <a:cubicBezTo>
                      <a:pt x="206" y="109"/>
                      <a:pt x="206" y="109"/>
                      <a:pt x="206" y="109"/>
                    </a:cubicBezTo>
                    <a:cubicBezTo>
                      <a:pt x="209" y="110"/>
                      <a:pt x="213" y="112"/>
                      <a:pt x="216" y="114"/>
                    </a:cubicBezTo>
                    <a:cubicBezTo>
                      <a:pt x="219" y="115"/>
                      <a:pt x="221" y="116"/>
                      <a:pt x="224" y="116"/>
                    </a:cubicBezTo>
                    <a:cubicBezTo>
                      <a:pt x="224" y="116"/>
                      <a:pt x="224" y="116"/>
                      <a:pt x="224" y="116"/>
                    </a:cubicBezTo>
                    <a:cubicBezTo>
                      <a:pt x="224" y="117"/>
                      <a:pt x="224" y="119"/>
                      <a:pt x="224" y="120"/>
                    </a:cubicBezTo>
                    <a:close/>
                    <a:moveTo>
                      <a:pt x="209" y="119"/>
                    </a:moveTo>
                    <a:cubicBezTo>
                      <a:pt x="208" y="118"/>
                      <a:pt x="210" y="118"/>
                      <a:pt x="211" y="118"/>
                    </a:cubicBezTo>
                    <a:cubicBezTo>
                      <a:pt x="210" y="119"/>
                      <a:pt x="210" y="119"/>
                      <a:pt x="209" y="119"/>
                    </a:cubicBezTo>
                    <a:cubicBezTo>
                      <a:pt x="208" y="120"/>
                      <a:pt x="208" y="120"/>
                      <a:pt x="207" y="119"/>
                    </a:cubicBezTo>
                    <a:cubicBezTo>
                      <a:pt x="208" y="119"/>
                      <a:pt x="208" y="119"/>
                      <a:pt x="209" y="119"/>
                    </a:cubicBezTo>
                    <a:cubicBezTo>
                      <a:pt x="209" y="119"/>
                      <a:pt x="209" y="119"/>
                      <a:pt x="209" y="119"/>
                    </a:cubicBezTo>
                    <a:close/>
                    <a:moveTo>
                      <a:pt x="206" y="114"/>
                    </a:moveTo>
                    <a:cubicBezTo>
                      <a:pt x="207" y="115"/>
                      <a:pt x="209" y="116"/>
                      <a:pt x="210" y="117"/>
                    </a:cubicBezTo>
                    <a:cubicBezTo>
                      <a:pt x="213" y="118"/>
                      <a:pt x="209" y="117"/>
                      <a:pt x="207" y="117"/>
                    </a:cubicBezTo>
                    <a:cubicBezTo>
                      <a:pt x="207" y="117"/>
                      <a:pt x="207" y="117"/>
                      <a:pt x="207" y="117"/>
                    </a:cubicBezTo>
                    <a:cubicBezTo>
                      <a:pt x="208" y="118"/>
                      <a:pt x="208" y="119"/>
                      <a:pt x="207" y="118"/>
                    </a:cubicBezTo>
                    <a:cubicBezTo>
                      <a:pt x="206" y="117"/>
                      <a:pt x="206" y="115"/>
                      <a:pt x="206" y="114"/>
                    </a:cubicBezTo>
                    <a:close/>
                    <a:moveTo>
                      <a:pt x="206" y="109"/>
                    </a:moveTo>
                    <a:cubicBezTo>
                      <a:pt x="211" y="113"/>
                      <a:pt x="216" y="116"/>
                      <a:pt x="222" y="119"/>
                    </a:cubicBezTo>
                    <a:cubicBezTo>
                      <a:pt x="226" y="122"/>
                      <a:pt x="218" y="118"/>
                      <a:pt x="219" y="118"/>
                    </a:cubicBezTo>
                    <a:cubicBezTo>
                      <a:pt x="217" y="117"/>
                      <a:pt x="216" y="117"/>
                      <a:pt x="214" y="116"/>
                    </a:cubicBezTo>
                    <a:cubicBezTo>
                      <a:pt x="212" y="114"/>
                      <a:pt x="209" y="113"/>
                      <a:pt x="206" y="112"/>
                    </a:cubicBezTo>
                    <a:cubicBezTo>
                      <a:pt x="206" y="111"/>
                      <a:pt x="206" y="110"/>
                      <a:pt x="206" y="109"/>
                    </a:cubicBezTo>
                    <a:close/>
                    <a:moveTo>
                      <a:pt x="204" y="104"/>
                    </a:moveTo>
                    <a:cubicBezTo>
                      <a:pt x="207" y="106"/>
                      <a:pt x="209" y="107"/>
                      <a:pt x="212" y="109"/>
                    </a:cubicBezTo>
                    <a:cubicBezTo>
                      <a:pt x="216" y="111"/>
                      <a:pt x="220" y="112"/>
                      <a:pt x="223" y="115"/>
                    </a:cubicBezTo>
                    <a:cubicBezTo>
                      <a:pt x="223" y="115"/>
                      <a:pt x="218" y="113"/>
                      <a:pt x="218" y="114"/>
                    </a:cubicBezTo>
                    <a:cubicBezTo>
                      <a:pt x="217" y="113"/>
                      <a:pt x="216" y="112"/>
                      <a:pt x="214" y="112"/>
                    </a:cubicBezTo>
                    <a:cubicBezTo>
                      <a:pt x="212" y="110"/>
                      <a:pt x="208" y="109"/>
                      <a:pt x="206" y="108"/>
                    </a:cubicBezTo>
                    <a:cubicBezTo>
                      <a:pt x="205" y="107"/>
                      <a:pt x="205" y="107"/>
                      <a:pt x="205" y="106"/>
                    </a:cubicBezTo>
                    <a:cubicBezTo>
                      <a:pt x="205" y="105"/>
                      <a:pt x="204" y="105"/>
                      <a:pt x="204" y="104"/>
                    </a:cubicBezTo>
                    <a:close/>
                    <a:moveTo>
                      <a:pt x="199" y="97"/>
                    </a:moveTo>
                    <a:cubicBezTo>
                      <a:pt x="206" y="102"/>
                      <a:pt x="213" y="104"/>
                      <a:pt x="220" y="109"/>
                    </a:cubicBezTo>
                    <a:cubicBezTo>
                      <a:pt x="225" y="113"/>
                      <a:pt x="222" y="111"/>
                      <a:pt x="219" y="110"/>
                    </a:cubicBezTo>
                    <a:cubicBezTo>
                      <a:pt x="217" y="109"/>
                      <a:pt x="214" y="108"/>
                      <a:pt x="212" y="107"/>
                    </a:cubicBezTo>
                    <a:cubicBezTo>
                      <a:pt x="208" y="106"/>
                      <a:pt x="205" y="103"/>
                      <a:pt x="202" y="102"/>
                    </a:cubicBezTo>
                    <a:cubicBezTo>
                      <a:pt x="202" y="102"/>
                      <a:pt x="202" y="102"/>
                      <a:pt x="201" y="102"/>
                    </a:cubicBezTo>
                    <a:cubicBezTo>
                      <a:pt x="200" y="101"/>
                      <a:pt x="199" y="99"/>
                      <a:pt x="199" y="97"/>
                    </a:cubicBezTo>
                    <a:close/>
                    <a:moveTo>
                      <a:pt x="199" y="96"/>
                    </a:moveTo>
                    <a:cubicBezTo>
                      <a:pt x="199" y="96"/>
                      <a:pt x="199" y="96"/>
                      <a:pt x="200" y="95"/>
                    </a:cubicBezTo>
                    <a:cubicBezTo>
                      <a:pt x="200" y="95"/>
                      <a:pt x="201" y="94"/>
                      <a:pt x="201" y="94"/>
                    </a:cubicBezTo>
                    <a:cubicBezTo>
                      <a:pt x="205" y="96"/>
                      <a:pt x="208" y="98"/>
                      <a:pt x="212" y="100"/>
                    </a:cubicBezTo>
                    <a:cubicBezTo>
                      <a:pt x="214" y="101"/>
                      <a:pt x="216" y="102"/>
                      <a:pt x="218" y="103"/>
                    </a:cubicBezTo>
                    <a:cubicBezTo>
                      <a:pt x="219" y="104"/>
                      <a:pt x="221" y="105"/>
                      <a:pt x="223" y="106"/>
                    </a:cubicBezTo>
                    <a:cubicBezTo>
                      <a:pt x="215" y="103"/>
                      <a:pt x="207" y="99"/>
                      <a:pt x="199" y="96"/>
                    </a:cubicBezTo>
                    <a:close/>
                    <a:moveTo>
                      <a:pt x="202" y="93"/>
                    </a:moveTo>
                    <a:cubicBezTo>
                      <a:pt x="202" y="92"/>
                      <a:pt x="202" y="91"/>
                      <a:pt x="202" y="90"/>
                    </a:cubicBezTo>
                    <a:cubicBezTo>
                      <a:pt x="201" y="88"/>
                      <a:pt x="201" y="87"/>
                      <a:pt x="202" y="86"/>
                    </a:cubicBezTo>
                    <a:cubicBezTo>
                      <a:pt x="207" y="90"/>
                      <a:pt x="214" y="92"/>
                      <a:pt x="220" y="96"/>
                    </a:cubicBezTo>
                    <a:cubicBezTo>
                      <a:pt x="225" y="99"/>
                      <a:pt x="220" y="96"/>
                      <a:pt x="218" y="95"/>
                    </a:cubicBezTo>
                    <a:cubicBezTo>
                      <a:pt x="216" y="94"/>
                      <a:pt x="214" y="93"/>
                      <a:pt x="212" y="92"/>
                    </a:cubicBezTo>
                    <a:cubicBezTo>
                      <a:pt x="209" y="91"/>
                      <a:pt x="206" y="90"/>
                      <a:pt x="203" y="89"/>
                    </a:cubicBezTo>
                    <a:cubicBezTo>
                      <a:pt x="202" y="89"/>
                      <a:pt x="202" y="90"/>
                      <a:pt x="202" y="90"/>
                    </a:cubicBezTo>
                    <a:cubicBezTo>
                      <a:pt x="208" y="95"/>
                      <a:pt x="215" y="97"/>
                      <a:pt x="221" y="101"/>
                    </a:cubicBezTo>
                    <a:cubicBezTo>
                      <a:pt x="224" y="102"/>
                      <a:pt x="219" y="100"/>
                      <a:pt x="219" y="100"/>
                    </a:cubicBezTo>
                    <a:cubicBezTo>
                      <a:pt x="216" y="99"/>
                      <a:pt x="213" y="98"/>
                      <a:pt x="211" y="96"/>
                    </a:cubicBezTo>
                    <a:cubicBezTo>
                      <a:pt x="208" y="95"/>
                      <a:pt x="205" y="94"/>
                      <a:pt x="202" y="93"/>
                    </a:cubicBezTo>
                    <a:close/>
                    <a:moveTo>
                      <a:pt x="202" y="85"/>
                    </a:moveTo>
                    <a:cubicBezTo>
                      <a:pt x="202" y="84"/>
                      <a:pt x="203" y="83"/>
                      <a:pt x="204" y="83"/>
                    </a:cubicBezTo>
                    <a:cubicBezTo>
                      <a:pt x="208" y="87"/>
                      <a:pt x="214" y="88"/>
                      <a:pt x="219" y="91"/>
                    </a:cubicBezTo>
                    <a:cubicBezTo>
                      <a:pt x="224" y="95"/>
                      <a:pt x="219" y="92"/>
                      <a:pt x="218" y="91"/>
                    </a:cubicBezTo>
                    <a:cubicBezTo>
                      <a:pt x="216" y="90"/>
                      <a:pt x="214" y="90"/>
                      <a:pt x="212" y="89"/>
                    </a:cubicBezTo>
                    <a:cubicBezTo>
                      <a:pt x="208" y="87"/>
                      <a:pt x="205" y="86"/>
                      <a:pt x="202" y="85"/>
                    </a:cubicBezTo>
                    <a:close/>
                    <a:moveTo>
                      <a:pt x="205" y="82"/>
                    </a:moveTo>
                    <a:cubicBezTo>
                      <a:pt x="205" y="82"/>
                      <a:pt x="205" y="82"/>
                      <a:pt x="206" y="82"/>
                    </a:cubicBezTo>
                    <a:cubicBezTo>
                      <a:pt x="207" y="82"/>
                      <a:pt x="207" y="81"/>
                      <a:pt x="208" y="81"/>
                    </a:cubicBezTo>
                    <a:cubicBezTo>
                      <a:pt x="210" y="82"/>
                      <a:pt x="212" y="83"/>
                      <a:pt x="214" y="84"/>
                    </a:cubicBezTo>
                    <a:cubicBezTo>
                      <a:pt x="216" y="85"/>
                      <a:pt x="217" y="86"/>
                      <a:pt x="218" y="87"/>
                    </a:cubicBezTo>
                    <a:cubicBezTo>
                      <a:pt x="219" y="87"/>
                      <a:pt x="223" y="89"/>
                      <a:pt x="219" y="88"/>
                    </a:cubicBezTo>
                    <a:cubicBezTo>
                      <a:pt x="214" y="86"/>
                      <a:pt x="210" y="83"/>
                      <a:pt x="205" y="82"/>
                    </a:cubicBezTo>
                    <a:close/>
                    <a:moveTo>
                      <a:pt x="207" y="69"/>
                    </a:moveTo>
                    <a:cubicBezTo>
                      <a:pt x="209" y="70"/>
                      <a:pt x="211" y="71"/>
                      <a:pt x="213" y="72"/>
                    </a:cubicBezTo>
                    <a:cubicBezTo>
                      <a:pt x="214" y="73"/>
                      <a:pt x="215" y="74"/>
                      <a:pt x="216" y="74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5" y="75"/>
                      <a:pt x="214" y="74"/>
                      <a:pt x="213" y="74"/>
                    </a:cubicBezTo>
                    <a:cubicBezTo>
                      <a:pt x="212" y="73"/>
                      <a:pt x="210" y="73"/>
                      <a:pt x="209" y="72"/>
                    </a:cubicBezTo>
                    <a:cubicBezTo>
                      <a:pt x="209" y="72"/>
                      <a:pt x="208" y="73"/>
                      <a:pt x="209" y="73"/>
                    </a:cubicBezTo>
                    <a:cubicBezTo>
                      <a:pt x="211" y="75"/>
                      <a:pt x="215" y="78"/>
                      <a:pt x="218" y="79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5" y="78"/>
                      <a:pt x="212" y="77"/>
                      <a:pt x="209" y="76"/>
                    </a:cubicBezTo>
                    <a:cubicBezTo>
                      <a:pt x="209" y="75"/>
                      <a:pt x="209" y="74"/>
                      <a:pt x="208" y="73"/>
                    </a:cubicBezTo>
                    <a:cubicBezTo>
                      <a:pt x="208" y="72"/>
                      <a:pt x="207" y="70"/>
                      <a:pt x="207" y="69"/>
                    </a:cubicBezTo>
                    <a:close/>
                    <a:moveTo>
                      <a:pt x="205" y="64"/>
                    </a:moveTo>
                    <a:cubicBezTo>
                      <a:pt x="207" y="67"/>
                      <a:pt x="209" y="68"/>
                      <a:pt x="212" y="69"/>
                    </a:cubicBezTo>
                    <a:cubicBezTo>
                      <a:pt x="216" y="71"/>
                      <a:pt x="212" y="70"/>
                      <a:pt x="209" y="69"/>
                    </a:cubicBezTo>
                    <a:cubicBezTo>
                      <a:pt x="208" y="68"/>
                      <a:pt x="207" y="68"/>
                      <a:pt x="206" y="68"/>
                    </a:cubicBezTo>
                    <a:cubicBezTo>
                      <a:pt x="206" y="66"/>
                      <a:pt x="205" y="65"/>
                      <a:pt x="205" y="64"/>
                    </a:cubicBezTo>
                    <a:close/>
                    <a:moveTo>
                      <a:pt x="205" y="61"/>
                    </a:moveTo>
                    <a:cubicBezTo>
                      <a:pt x="207" y="62"/>
                      <a:pt x="209" y="63"/>
                      <a:pt x="211" y="65"/>
                    </a:cubicBezTo>
                    <a:cubicBezTo>
                      <a:pt x="212" y="65"/>
                      <a:pt x="212" y="66"/>
                      <a:pt x="212" y="66"/>
                    </a:cubicBezTo>
                    <a:cubicBezTo>
                      <a:pt x="211" y="65"/>
                      <a:pt x="209" y="65"/>
                      <a:pt x="208" y="64"/>
                    </a:cubicBezTo>
                    <a:cubicBezTo>
                      <a:pt x="207" y="64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3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lose/>
                    <a:moveTo>
                      <a:pt x="206" y="56"/>
                    </a:moveTo>
                    <a:cubicBezTo>
                      <a:pt x="206" y="57"/>
                      <a:pt x="207" y="58"/>
                      <a:pt x="208" y="59"/>
                    </a:cubicBezTo>
                    <a:cubicBezTo>
                      <a:pt x="207" y="59"/>
                      <a:pt x="206" y="59"/>
                      <a:pt x="206" y="59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7" y="60"/>
                      <a:pt x="208" y="61"/>
                    </a:cubicBezTo>
                    <a:cubicBezTo>
                      <a:pt x="207" y="60"/>
                      <a:pt x="206" y="60"/>
                      <a:pt x="205" y="60"/>
                    </a:cubicBezTo>
                    <a:cubicBezTo>
                      <a:pt x="205" y="59"/>
                      <a:pt x="205" y="57"/>
                      <a:pt x="206" y="56"/>
                    </a:cubicBezTo>
                    <a:close/>
                    <a:moveTo>
                      <a:pt x="100" y="206"/>
                    </a:moveTo>
                    <a:cubicBezTo>
                      <a:pt x="59" y="196"/>
                      <a:pt x="26" y="163"/>
                      <a:pt x="2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15"/>
                      <a:pt x="24" y="110"/>
                      <a:pt x="29" y="105"/>
                    </a:cubicBezTo>
                    <a:cubicBezTo>
                      <a:pt x="32" y="103"/>
                      <a:pt x="35" y="100"/>
                      <a:pt x="37" y="96"/>
                    </a:cubicBezTo>
                    <a:cubicBezTo>
                      <a:pt x="39" y="92"/>
                      <a:pt x="41" y="86"/>
                      <a:pt x="45" y="83"/>
                    </a:cubicBezTo>
                    <a:cubicBezTo>
                      <a:pt x="49" y="82"/>
                      <a:pt x="46" y="89"/>
                      <a:pt x="46" y="88"/>
                    </a:cubicBezTo>
                    <a:cubicBezTo>
                      <a:pt x="46" y="89"/>
                      <a:pt x="45" y="90"/>
                      <a:pt x="45" y="90"/>
                    </a:cubicBezTo>
                    <a:cubicBezTo>
                      <a:pt x="44" y="91"/>
                      <a:pt x="43" y="93"/>
                      <a:pt x="42" y="94"/>
                    </a:cubicBezTo>
                    <a:cubicBezTo>
                      <a:pt x="40" y="97"/>
                      <a:pt x="37" y="101"/>
                      <a:pt x="38" y="106"/>
                    </a:cubicBezTo>
                    <a:cubicBezTo>
                      <a:pt x="39" y="109"/>
                      <a:pt x="44" y="111"/>
                      <a:pt x="47" y="111"/>
                    </a:cubicBezTo>
                    <a:cubicBezTo>
                      <a:pt x="50" y="112"/>
                      <a:pt x="55" y="113"/>
                      <a:pt x="57" y="110"/>
                    </a:cubicBezTo>
                    <a:cubicBezTo>
                      <a:pt x="60" y="107"/>
                      <a:pt x="60" y="104"/>
                      <a:pt x="60" y="101"/>
                    </a:cubicBezTo>
                    <a:cubicBezTo>
                      <a:pt x="60" y="95"/>
                      <a:pt x="59" y="88"/>
                      <a:pt x="62" y="83"/>
                    </a:cubicBezTo>
                    <a:cubicBezTo>
                      <a:pt x="65" y="83"/>
                      <a:pt x="66" y="85"/>
                      <a:pt x="65" y="87"/>
                    </a:cubicBezTo>
                    <a:cubicBezTo>
                      <a:pt x="65" y="87"/>
                      <a:pt x="65" y="88"/>
                      <a:pt x="65" y="88"/>
                    </a:cubicBezTo>
                    <a:cubicBezTo>
                      <a:pt x="64" y="90"/>
                      <a:pt x="64" y="91"/>
                      <a:pt x="63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0" y="102"/>
                      <a:pt x="61" y="106"/>
                      <a:pt x="60" y="109"/>
                    </a:cubicBezTo>
                    <a:cubicBezTo>
                      <a:pt x="58" y="112"/>
                      <a:pt x="56" y="114"/>
                      <a:pt x="55" y="117"/>
                    </a:cubicBezTo>
                    <a:cubicBezTo>
                      <a:pt x="53" y="120"/>
                      <a:pt x="52" y="123"/>
                      <a:pt x="54" y="126"/>
                    </a:cubicBezTo>
                    <a:cubicBezTo>
                      <a:pt x="58" y="133"/>
                      <a:pt x="66" y="134"/>
                      <a:pt x="72" y="138"/>
                    </a:cubicBezTo>
                    <a:cubicBezTo>
                      <a:pt x="78" y="142"/>
                      <a:pt x="74" y="148"/>
                      <a:pt x="77" y="153"/>
                    </a:cubicBezTo>
                    <a:cubicBezTo>
                      <a:pt x="80" y="157"/>
                      <a:pt x="84" y="159"/>
                      <a:pt x="89" y="161"/>
                    </a:cubicBezTo>
                    <a:cubicBezTo>
                      <a:pt x="95" y="164"/>
                      <a:pt x="101" y="167"/>
                      <a:pt x="107" y="172"/>
                    </a:cubicBezTo>
                    <a:cubicBezTo>
                      <a:pt x="111" y="175"/>
                      <a:pt x="116" y="178"/>
                      <a:pt x="121" y="178"/>
                    </a:cubicBezTo>
                    <a:cubicBezTo>
                      <a:pt x="126" y="179"/>
                      <a:pt x="132" y="178"/>
                      <a:pt x="134" y="173"/>
                    </a:cubicBezTo>
                    <a:cubicBezTo>
                      <a:pt x="137" y="167"/>
                      <a:pt x="136" y="160"/>
                      <a:pt x="134" y="153"/>
                    </a:cubicBezTo>
                    <a:cubicBezTo>
                      <a:pt x="133" y="150"/>
                      <a:pt x="133" y="146"/>
                      <a:pt x="131" y="143"/>
                    </a:cubicBezTo>
                    <a:cubicBezTo>
                      <a:pt x="130" y="139"/>
                      <a:pt x="126" y="134"/>
                      <a:pt x="126" y="130"/>
                    </a:cubicBezTo>
                    <a:cubicBezTo>
                      <a:pt x="126" y="126"/>
                      <a:pt x="127" y="123"/>
                      <a:pt x="127" y="120"/>
                    </a:cubicBezTo>
                    <a:cubicBezTo>
                      <a:pt x="126" y="118"/>
                      <a:pt x="126" y="116"/>
                      <a:pt x="125" y="113"/>
                    </a:cubicBezTo>
                    <a:cubicBezTo>
                      <a:pt x="123" y="108"/>
                      <a:pt x="120" y="100"/>
                      <a:pt x="126" y="97"/>
                    </a:cubicBezTo>
                    <a:cubicBezTo>
                      <a:pt x="134" y="92"/>
                      <a:pt x="149" y="95"/>
                      <a:pt x="154" y="85"/>
                    </a:cubicBezTo>
                    <a:cubicBezTo>
                      <a:pt x="163" y="65"/>
                      <a:pt x="136" y="46"/>
                      <a:pt x="120" y="43"/>
                    </a:cubicBezTo>
                    <a:cubicBezTo>
                      <a:pt x="115" y="41"/>
                      <a:pt x="110" y="41"/>
                      <a:pt x="105" y="43"/>
                    </a:cubicBezTo>
                    <a:cubicBezTo>
                      <a:pt x="101" y="44"/>
                      <a:pt x="98" y="48"/>
                      <a:pt x="95" y="51"/>
                    </a:cubicBezTo>
                    <a:cubicBezTo>
                      <a:pt x="91" y="56"/>
                      <a:pt x="87" y="60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8"/>
                      <a:pt x="62" y="66"/>
                      <a:pt x="64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8" y="64"/>
                      <a:pt x="72" y="62"/>
                      <a:pt x="72" y="59"/>
                    </a:cubicBezTo>
                    <a:cubicBezTo>
                      <a:pt x="72" y="56"/>
                      <a:pt x="71" y="54"/>
                      <a:pt x="68" y="54"/>
                    </a:cubicBezTo>
                    <a:cubicBezTo>
                      <a:pt x="65" y="55"/>
                      <a:pt x="63" y="58"/>
                      <a:pt x="60" y="60"/>
                    </a:cubicBezTo>
                    <a:cubicBezTo>
                      <a:pt x="56" y="62"/>
                      <a:pt x="58" y="56"/>
                      <a:pt x="59" y="56"/>
                    </a:cubicBezTo>
                    <a:cubicBezTo>
                      <a:pt x="60" y="55"/>
                      <a:pt x="61" y="54"/>
                      <a:pt x="62" y="54"/>
                    </a:cubicBezTo>
                    <a:cubicBezTo>
                      <a:pt x="63" y="52"/>
                      <a:pt x="66" y="51"/>
                      <a:pt x="68" y="51"/>
                    </a:cubicBezTo>
                    <a:cubicBezTo>
                      <a:pt x="71" y="50"/>
                      <a:pt x="74" y="56"/>
                      <a:pt x="77" y="53"/>
                    </a:cubicBezTo>
                    <a:cubicBezTo>
                      <a:pt x="82" y="50"/>
                      <a:pt x="81" y="44"/>
                      <a:pt x="85" y="41"/>
                    </a:cubicBezTo>
                    <a:cubicBezTo>
                      <a:pt x="89" y="37"/>
                      <a:pt x="93" y="38"/>
                      <a:pt x="97" y="41"/>
                    </a:cubicBezTo>
                    <a:cubicBezTo>
                      <a:pt x="98" y="41"/>
                      <a:pt x="100" y="42"/>
                      <a:pt x="101" y="42"/>
                    </a:cubicBezTo>
                    <a:cubicBezTo>
                      <a:pt x="105" y="42"/>
                      <a:pt x="109" y="41"/>
                      <a:pt x="112" y="40"/>
                    </a:cubicBezTo>
                    <a:cubicBezTo>
                      <a:pt x="117" y="37"/>
                      <a:pt x="117" y="31"/>
                      <a:pt x="111" y="31"/>
                    </a:cubicBezTo>
                    <a:cubicBezTo>
                      <a:pt x="108" y="31"/>
                      <a:pt x="105" y="33"/>
                      <a:pt x="102" y="33"/>
                    </a:cubicBezTo>
                    <a:cubicBezTo>
                      <a:pt x="98" y="33"/>
                      <a:pt x="100" y="30"/>
                      <a:pt x="100" y="28"/>
                    </a:cubicBezTo>
                    <a:cubicBezTo>
                      <a:pt x="100" y="26"/>
                      <a:pt x="100" y="25"/>
                      <a:pt x="99" y="24"/>
                    </a:cubicBezTo>
                    <a:cubicBezTo>
                      <a:pt x="96" y="22"/>
                      <a:pt x="92" y="27"/>
                      <a:pt x="90" y="28"/>
                    </a:cubicBezTo>
                    <a:cubicBezTo>
                      <a:pt x="87" y="29"/>
                      <a:pt x="83" y="31"/>
                      <a:pt x="80" y="31"/>
                    </a:cubicBezTo>
                    <a:cubicBezTo>
                      <a:pt x="79" y="30"/>
                      <a:pt x="80" y="29"/>
                      <a:pt x="81" y="29"/>
                    </a:cubicBezTo>
                    <a:cubicBezTo>
                      <a:pt x="81" y="29"/>
                      <a:pt x="82" y="29"/>
                      <a:pt x="82" y="29"/>
                    </a:cubicBezTo>
                    <a:cubicBezTo>
                      <a:pt x="83" y="30"/>
                      <a:pt x="84" y="30"/>
                      <a:pt x="84" y="29"/>
                    </a:cubicBezTo>
                    <a:cubicBezTo>
                      <a:pt x="86" y="29"/>
                      <a:pt x="89" y="26"/>
                      <a:pt x="87" y="25"/>
                    </a:cubicBezTo>
                    <a:cubicBezTo>
                      <a:pt x="85" y="23"/>
                      <a:pt x="84" y="23"/>
                      <a:pt x="82" y="22"/>
                    </a:cubicBezTo>
                    <a:cubicBezTo>
                      <a:pt x="115" y="9"/>
                      <a:pt x="155" y="12"/>
                      <a:pt x="184" y="34"/>
                    </a:cubicBezTo>
                    <a:cubicBezTo>
                      <a:pt x="191" y="39"/>
                      <a:pt x="198" y="45"/>
                      <a:pt x="203" y="52"/>
                    </a:cubicBezTo>
                    <a:cubicBezTo>
                      <a:pt x="203" y="56"/>
                      <a:pt x="202" y="60"/>
                      <a:pt x="202" y="64"/>
                    </a:cubicBezTo>
                    <a:cubicBezTo>
                      <a:pt x="202" y="66"/>
                      <a:pt x="203" y="69"/>
                      <a:pt x="204" y="71"/>
                    </a:cubicBezTo>
                    <a:cubicBezTo>
                      <a:pt x="206" y="73"/>
                      <a:pt x="207" y="78"/>
                      <a:pt x="203" y="80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0" y="81"/>
                      <a:pt x="199" y="83"/>
                      <a:pt x="198" y="85"/>
                    </a:cubicBezTo>
                    <a:cubicBezTo>
                      <a:pt x="198" y="86"/>
                      <a:pt x="198" y="88"/>
                      <a:pt x="199" y="90"/>
                    </a:cubicBezTo>
                    <a:cubicBezTo>
                      <a:pt x="199" y="92"/>
                      <a:pt x="197" y="93"/>
                      <a:pt x="197" y="94"/>
                    </a:cubicBezTo>
                    <a:cubicBezTo>
                      <a:pt x="195" y="98"/>
                      <a:pt x="197" y="102"/>
                      <a:pt x="199" y="104"/>
                    </a:cubicBezTo>
                    <a:cubicBezTo>
                      <a:pt x="202" y="107"/>
                      <a:pt x="203" y="110"/>
                      <a:pt x="203" y="114"/>
                    </a:cubicBezTo>
                    <a:cubicBezTo>
                      <a:pt x="203" y="116"/>
                      <a:pt x="203" y="118"/>
                      <a:pt x="204" y="120"/>
                    </a:cubicBezTo>
                    <a:cubicBezTo>
                      <a:pt x="205" y="122"/>
                      <a:pt x="207" y="123"/>
                      <a:pt x="209" y="123"/>
                    </a:cubicBezTo>
                    <a:cubicBezTo>
                      <a:pt x="210" y="123"/>
                      <a:pt x="211" y="122"/>
                      <a:pt x="212" y="121"/>
                    </a:cubicBezTo>
                    <a:cubicBezTo>
                      <a:pt x="215" y="118"/>
                      <a:pt x="215" y="125"/>
                      <a:pt x="215" y="127"/>
                    </a:cubicBezTo>
                    <a:cubicBezTo>
                      <a:pt x="215" y="129"/>
                      <a:pt x="214" y="132"/>
                      <a:pt x="215" y="134"/>
                    </a:cubicBezTo>
                    <a:cubicBezTo>
                      <a:pt x="216" y="137"/>
                      <a:pt x="217" y="140"/>
                      <a:pt x="218" y="144"/>
                    </a:cubicBezTo>
                    <a:cubicBezTo>
                      <a:pt x="218" y="144"/>
                      <a:pt x="218" y="144"/>
                      <a:pt x="218" y="145"/>
                    </a:cubicBezTo>
                    <a:cubicBezTo>
                      <a:pt x="217" y="147"/>
                      <a:pt x="216" y="150"/>
                      <a:pt x="214" y="153"/>
                    </a:cubicBezTo>
                    <a:cubicBezTo>
                      <a:pt x="193" y="194"/>
                      <a:pt x="145" y="216"/>
                      <a:pt x="100" y="206"/>
                    </a:cubicBezTo>
                    <a:close/>
                    <a:moveTo>
                      <a:pt x="161" y="204"/>
                    </a:moveTo>
                    <a:cubicBezTo>
                      <a:pt x="162" y="204"/>
                      <a:pt x="163" y="203"/>
                      <a:pt x="164" y="203"/>
                    </a:cubicBezTo>
                    <a:cubicBezTo>
                      <a:pt x="165" y="205"/>
                      <a:pt x="167" y="207"/>
                      <a:pt x="168" y="209"/>
                    </a:cubicBezTo>
                    <a:cubicBezTo>
                      <a:pt x="170" y="211"/>
                      <a:pt x="174" y="216"/>
                      <a:pt x="172" y="218"/>
                    </a:cubicBezTo>
                    <a:cubicBezTo>
                      <a:pt x="169" y="223"/>
                      <a:pt x="163" y="209"/>
                      <a:pt x="161" y="204"/>
                    </a:cubicBezTo>
                    <a:close/>
                    <a:moveTo>
                      <a:pt x="128" y="221"/>
                    </a:moveTo>
                    <a:cubicBezTo>
                      <a:pt x="128" y="222"/>
                      <a:pt x="128" y="222"/>
                      <a:pt x="128" y="223"/>
                    </a:cubicBezTo>
                    <a:cubicBezTo>
                      <a:pt x="125" y="223"/>
                      <a:pt x="122" y="222"/>
                      <a:pt x="119" y="221"/>
                    </a:cubicBezTo>
                    <a:cubicBezTo>
                      <a:pt x="121" y="221"/>
                      <a:pt x="124" y="221"/>
                      <a:pt x="126" y="221"/>
                    </a:cubicBezTo>
                    <a:cubicBezTo>
                      <a:pt x="127" y="221"/>
                      <a:pt x="127" y="221"/>
                      <a:pt x="128" y="221"/>
                    </a:cubicBezTo>
                    <a:close/>
                    <a:moveTo>
                      <a:pt x="115" y="227"/>
                    </a:moveTo>
                    <a:cubicBezTo>
                      <a:pt x="119" y="228"/>
                      <a:pt x="123" y="230"/>
                      <a:pt x="126" y="232"/>
                    </a:cubicBezTo>
                    <a:cubicBezTo>
                      <a:pt x="127" y="232"/>
                      <a:pt x="129" y="233"/>
                      <a:pt x="130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25" y="233"/>
                      <a:pt x="120" y="231"/>
                      <a:pt x="115" y="229"/>
                    </a:cubicBezTo>
                    <a:cubicBezTo>
                      <a:pt x="115" y="228"/>
                      <a:pt x="115" y="227"/>
                      <a:pt x="115" y="227"/>
                    </a:cubicBezTo>
                    <a:cubicBezTo>
                      <a:pt x="115" y="227"/>
                      <a:pt x="115" y="227"/>
                      <a:pt x="115" y="227"/>
                    </a:cubicBezTo>
                    <a:close/>
                    <a:moveTo>
                      <a:pt x="114" y="230"/>
                    </a:moveTo>
                    <a:cubicBezTo>
                      <a:pt x="118" y="231"/>
                      <a:pt x="121" y="233"/>
                      <a:pt x="124" y="234"/>
                    </a:cubicBezTo>
                    <a:cubicBezTo>
                      <a:pt x="126" y="235"/>
                      <a:pt x="130" y="237"/>
                      <a:pt x="132" y="237"/>
                    </a:cubicBezTo>
                    <a:cubicBezTo>
                      <a:pt x="132" y="237"/>
                      <a:pt x="132" y="237"/>
                      <a:pt x="132" y="237"/>
                    </a:cubicBezTo>
                    <a:cubicBezTo>
                      <a:pt x="126" y="237"/>
                      <a:pt x="120" y="235"/>
                      <a:pt x="114" y="233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14" y="232"/>
                      <a:pt x="114" y="231"/>
                      <a:pt x="114" y="230"/>
                    </a:cubicBezTo>
                    <a:close/>
                    <a:moveTo>
                      <a:pt x="109" y="246"/>
                    </a:moveTo>
                    <a:cubicBezTo>
                      <a:pt x="119" y="252"/>
                      <a:pt x="131" y="255"/>
                      <a:pt x="142" y="259"/>
                    </a:cubicBezTo>
                    <a:cubicBezTo>
                      <a:pt x="148" y="261"/>
                      <a:pt x="154" y="263"/>
                      <a:pt x="160" y="265"/>
                    </a:cubicBezTo>
                    <a:cubicBezTo>
                      <a:pt x="166" y="267"/>
                      <a:pt x="173" y="270"/>
                      <a:pt x="178" y="271"/>
                    </a:cubicBezTo>
                    <a:cubicBezTo>
                      <a:pt x="164" y="268"/>
                      <a:pt x="151" y="264"/>
                      <a:pt x="137" y="259"/>
                    </a:cubicBezTo>
                    <a:cubicBezTo>
                      <a:pt x="131" y="257"/>
                      <a:pt x="124" y="255"/>
                      <a:pt x="118" y="253"/>
                    </a:cubicBezTo>
                    <a:cubicBezTo>
                      <a:pt x="115" y="253"/>
                      <a:pt x="113" y="252"/>
                      <a:pt x="110" y="252"/>
                    </a:cubicBezTo>
                    <a:cubicBezTo>
                      <a:pt x="107" y="251"/>
                      <a:pt x="103" y="249"/>
                      <a:pt x="99" y="248"/>
                    </a:cubicBezTo>
                    <a:cubicBezTo>
                      <a:pt x="103" y="247"/>
                      <a:pt x="106" y="247"/>
                      <a:pt x="109" y="246"/>
                    </a:cubicBezTo>
                    <a:close/>
                    <a:moveTo>
                      <a:pt x="98" y="248"/>
                    </a:moveTo>
                    <a:cubicBezTo>
                      <a:pt x="102" y="250"/>
                      <a:pt x="105" y="251"/>
                      <a:pt x="109" y="252"/>
                    </a:cubicBezTo>
                    <a:cubicBezTo>
                      <a:pt x="112" y="253"/>
                      <a:pt x="114" y="254"/>
                      <a:pt x="116" y="255"/>
                    </a:cubicBezTo>
                    <a:cubicBezTo>
                      <a:pt x="122" y="257"/>
                      <a:pt x="128" y="259"/>
                      <a:pt x="134" y="261"/>
                    </a:cubicBezTo>
                    <a:cubicBezTo>
                      <a:pt x="141" y="264"/>
                      <a:pt x="148" y="266"/>
                      <a:pt x="154" y="268"/>
                    </a:cubicBezTo>
                    <a:cubicBezTo>
                      <a:pt x="158" y="269"/>
                      <a:pt x="161" y="270"/>
                      <a:pt x="164" y="271"/>
                    </a:cubicBezTo>
                    <a:cubicBezTo>
                      <a:pt x="166" y="272"/>
                      <a:pt x="167" y="272"/>
                      <a:pt x="169" y="273"/>
                    </a:cubicBezTo>
                    <a:cubicBezTo>
                      <a:pt x="168" y="272"/>
                      <a:pt x="167" y="272"/>
                      <a:pt x="166" y="272"/>
                    </a:cubicBezTo>
                    <a:cubicBezTo>
                      <a:pt x="152" y="270"/>
                      <a:pt x="140" y="265"/>
                      <a:pt x="127" y="260"/>
                    </a:cubicBezTo>
                    <a:cubicBezTo>
                      <a:pt x="115" y="256"/>
                      <a:pt x="103" y="253"/>
                      <a:pt x="90" y="250"/>
                    </a:cubicBezTo>
                    <a:cubicBezTo>
                      <a:pt x="93" y="249"/>
                      <a:pt x="95" y="249"/>
                      <a:pt x="98" y="248"/>
                    </a:cubicBezTo>
                    <a:close/>
                    <a:moveTo>
                      <a:pt x="89" y="250"/>
                    </a:moveTo>
                    <a:cubicBezTo>
                      <a:pt x="89" y="250"/>
                      <a:pt x="89" y="250"/>
                      <a:pt x="89" y="250"/>
                    </a:cubicBezTo>
                    <a:cubicBezTo>
                      <a:pt x="101" y="254"/>
                      <a:pt x="112" y="259"/>
                      <a:pt x="124" y="263"/>
                    </a:cubicBezTo>
                    <a:cubicBezTo>
                      <a:pt x="130" y="266"/>
                      <a:pt x="136" y="268"/>
                      <a:pt x="142" y="269"/>
                    </a:cubicBezTo>
                    <a:cubicBezTo>
                      <a:pt x="145" y="270"/>
                      <a:pt x="147" y="271"/>
                      <a:pt x="150" y="272"/>
                    </a:cubicBezTo>
                    <a:cubicBezTo>
                      <a:pt x="151" y="272"/>
                      <a:pt x="157" y="274"/>
                      <a:pt x="153" y="273"/>
                    </a:cubicBezTo>
                    <a:cubicBezTo>
                      <a:pt x="147" y="271"/>
                      <a:pt x="141" y="269"/>
                      <a:pt x="135" y="268"/>
                    </a:cubicBezTo>
                    <a:cubicBezTo>
                      <a:pt x="129" y="266"/>
                      <a:pt x="124" y="264"/>
                      <a:pt x="118" y="262"/>
                    </a:cubicBezTo>
                    <a:cubicBezTo>
                      <a:pt x="107" y="258"/>
                      <a:pt x="95" y="254"/>
                      <a:pt x="83" y="252"/>
                    </a:cubicBezTo>
                    <a:cubicBezTo>
                      <a:pt x="85" y="251"/>
                      <a:pt x="87" y="251"/>
                      <a:pt x="89" y="250"/>
                    </a:cubicBezTo>
                    <a:close/>
                    <a:moveTo>
                      <a:pt x="72" y="256"/>
                    </a:moveTo>
                    <a:cubicBezTo>
                      <a:pt x="75" y="257"/>
                      <a:pt x="78" y="258"/>
                      <a:pt x="81" y="259"/>
                    </a:cubicBezTo>
                    <a:cubicBezTo>
                      <a:pt x="86" y="261"/>
                      <a:pt x="90" y="263"/>
                      <a:pt x="94" y="265"/>
                    </a:cubicBezTo>
                    <a:cubicBezTo>
                      <a:pt x="99" y="267"/>
                      <a:pt x="104" y="269"/>
                      <a:pt x="108" y="271"/>
                    </a:cubicBezTo>
                    <a:cubicBezTo>
                      <a:pt x="104" y="270"/>
                      <a:pt x="100" y="268"/>
                      <a:pt x="96" y="267"/>
                    </a:cubicBezTo>
                    <a:cubicBezTo>
                      <a:pt x="86" y="264"/>
                      <a:pt x="77" y="260"/>
                      <a:pt x="67" y="257"/>
                    </a:cubicBezTo>
                    <a:cubicBezTo>
                      <a:pt x="69" y="257"/>
                      <a:pt x="71" y="256"/>
                      <a:pt x="72" y="256"/>
                    </a:cubicBezTo>
                    <a:close/>
                    <a:moveTo>
                      <a:pt x="63" y="259"/>
                    </a:moveTo>
                    <a:cubicBezTo>
                      <a:pt x="71" y="266"/>
                      <a:pt x="82" y="268"/>
                      <a:pt x="91" y="273"/>
                    </a:cubicBezTo>
                    <a:cubicBezTo>
                      <a:pt x="92" y="274"/>
                      <a:pt x="94" y="275"/>
                      <a:pt x="95" y="275"/>
                    </a:cubicBezTo>
                    <a:cubicBezTo>
                      <a:pt x="93" y="275"/>
                      <a:pt x="91" y="274"/>
                      <a:pt x="90" y="274"/>
                    </a:cubicBezTo>
                    <a:cubicBezTo>
                      <a:pt x="87" y="273"/>
                      <a:pt x="84" y="272"/>
                      <a:pt x="81" y="270"/>
                    </a:cubicBezTo>
                    <a:cubicBezTo>
                      <a:pt x="77" y="268"/>
                      <a:pt x="72" y="267"/>
                      <a:pt x="67" y="266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4" y="264"/>
                      <a:pt x="61" y="263"/>
                      <a:pt x="59" y="262"/>
                    </a:cubicBez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1"/>
                      <a:pt x="61" y="260"/>
                      <a:pt x="63" y="259"/>
                    </a:cubicBezTo>
                    <a:close/>
                    <a:moveTo>
                      <a:pt x="55" y="266"/>
                    </a:moveTo>
                    <a:cubicBezTo>
                      <a:pt x="58" y="269"/>
                      <a:pt x="63" y="270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5" y="272"/>
                      <a:pt x="64" y="271"/>
                      <a:pt x="62" y="271"/>
                    </a:cubicBezTo>
                    <a:cubicBezTo>
                      <a:pt x="60" y="270"/>
                      <a:pt x="57" y="269"/>
                      <a:pt x="55" y="268"/>
                    </a:cubicBezTo>
                    <a:cubicBezTo>
                      <a:pt x="55" y="268"/>
                      <a:pt x="54" y="268"/>
                      <a:pt x="54" y="268"/>
                    </a:cubicBezTo>
                    <a:cubicBezTo>
                      <a:pt x="54" y="267"/>
                      <a:pt x="54" y="267"/>
                      <a:pt x="55" y="266"/>
                    </a:cubicBezTo>
                    <a:cubicBezTo>
                      <a:pt x="55" y="266"/>
                      <a:pt x="55" y="266"/>
                      <a:pt x="55" y="266"/>
                    </a:cubicBezTo>
                    <a:close/>
                    <a:moveTo>
                      <a:pt x="57" y="266"/>
                    </a:moveTo>
                    <a:cubicBezTo>
                      <a:pt x="58" y="267"/>
                      <a:pt x="59" y="267"/>
                      <a:pt x="61" y="267"/>
                    </a:cubicBezTo>
                    <a:cubicBezTo>
                      <a:pt x="68" y="270"/>
                      <a:pt x="75" y="272"/>
                      <a:pt x="82" y="275"/>
                    </a:cubicBezTo>
                    <a:cubicBezTo>
                      <a:pt x="78" y="274"/>
                      <a:pt x="74" y="274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66" y="271"/>
                      <a:pt x="63" y="270"/>
                      <a:pt x="60" y="268"/>
                    </a:cubicBezTo>
                    <a:cubicBezTo>
                      <a:pt x="59" y="268"/>
                      <a:pt x="58" y="267"/>
                      <a:pt x="58" y="267"/>
                    </a:cubicBezTo>
                    <a:cubicBezTo>
                      <a:pt x="57" y="267"/>
                      <a:pt x="57" y="266"/>
                      <a:pt x="57" y="266"/>
                    </a:cubicBezTo>
                    <a:close/>
                    <a:moveTo>
                      <a:pt x="69" y="267"/>
                    </a:moveTo>
                    <a:cubicBezTo>
                      <a:pt x="71" y="267"/>
                      <a:pt x="73" y="268"/>
                      <a:pt x="75" y="269"/>
                    </a:cubicBezTo>
                    <a:cubicBezTo>
                      <a:pt x="81" y="271"/>
                      <a:pt x="86" y="274"/>
                      <a:pt x="92" y="275"/>
                    </a:cubicBezTo>
                    <a:cubicBezTo>
                      <a:pt x="90" y="275"/>
                      <a:pt x="87" y="275"/>
                      <a:pt x="84" y="275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4" y="275"/>
                      <a:pt x="84" y="274"/>
                      <a:pt x="83" y="274"/>
                    </a:cubicBezTo>
                    <a:cubicBezTo>
                      <a:pt x="79" y="271"/>
                      <a:pt x="74" y="269"/>
                      <a:pt x="69" y="267"/>
                    </a:cubicBezTo>
                    <a:close/>
                    <a:moveTo>
                      <a:pt x="108" y="276"/>
                    </a:moveTo>
                    <a:cubicBezTo>
                      <a:pt x="93" y="272"/>
                      <a:pt x="78" y="265"/>
                      <a:pt x="64" y="259"/>
                    </a:cubicBezTo>
                    <a:cubicBezTo>
                      <a:pt x="65" y="258"/>
                      <a:pt x="66" y="258"/>
                      <a:pt x="67" y="258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75" y="262"/>
                      <a:pt x="83" y="265"/>
                      <a:pt x="90" y="268"/>
                    </a:cubicBezTo>
                    <a:cubicBezTo>
                      <a:pt x="94" y="269"/>
                      <a:pt x="97" y="271"/>
                      <a:pt x="101" y="272"/>
                    </a:cubicBezTo>
                    <a:cubicBezTo>
                      <a:pt x="103" y="273"/>
                      <a:pt x="106" y="274"/>
                      <a:pt x="108" y="275"/>
                    </a:cubicBezTo>
                    <a:cubicBezTo>
                      <a:pt x="109" y="276"/>
                      <a:pt x="109" y="276"/>
                      <a:pt x="110" y="276"/>
                    </a:cubicBezTo>
                    <a:cubicBezTo>
                      <a:pt x="110" y="276"/>
                      <a:pt x="110" y="276"/>
                      <a:pt x="110" y="276"/>
                    </a:cubicBezTo>
                    <a:cubicBezTo>
                      <a:pt x="109" y="276"/>
                      <a:pt x="109" y="276"/>
                      <a:pt x="108" y="276"/>
                    </a:cubicBezTo>
                    <a:close/>
                    <a:moveTo>
                      <a:pt x="83" y="259"/>
                    </a:moveTo>
                    <a:cubicBezTo>
                      <a:pt x="93" y="263"/>
                      <a:pt x="102" y="266"/>
                      <a:pt x="112" y="268"/>
                    </a:cubicBezTo>
                    <a:cubicBezTo>
                      <a:pt x="117" y="270"/>
                      <a:pt x="122" y="272"/>
                      <a:pt x="128" y="274"/>
                    </a:cubicBezTo>
                    <a:cubicBezTo>
                      <a:pt x="129" y="275"/>
                      <a:pt x="131" y="275"/>
                      <a:pt x="133" y="276"/>
                    </a:cubicBezTo>
                    <a:cubicBezTo>
                      <a:pt x="130" y="276"/>
                      <a:pt x="127" y="276"/>
                      <a:pt x="124" y="276"/>
                    </a:cubicBezTo>
                    <a:cubicBezTo>
                      <a:pt x="113" y="272"/>
                      <a:pt x="102" y="268"/>
                      <a:pt x="92" y="263"/>
                    </a:cubicBezTo>
                    <a:cubicBezTo>
                      <a:pt x="89" y="262"/>
                      <a:pt x="86" y="261"/>
                      <a:pt x="83" y="259"/>
                    </a:cubicBezTo>
                    <a:close/>
                    <a:moveTo>
                      <a:pt x="139" y="275"/>
                    </a:moveTo>
                    <a:cubicBezTo>
                      <a:pt x="131" y="270"/>
                      <a:pt x="122" y="268"/>
                      <a:pt x="113" y="265"/>
                    </a:cubicBezTo>
                    <a:cubicBezTo>
                      <a:pt x="108" y="264"/>
                      <a:pt x="102" y="262"/>
                      <a:pt x="96" y="260"/>
                    </a:cubicBezTo>
                    <a:cubicBezTo>
                      <a:pt x="93" y="259"/>
                      <a:pt x="90" y="258"/>
                      <a:pt x="87" y="256"/>
                    </a:cubicBezTo>
                    <a:cubicBezTo>
                      <a:pt x="85" y="255"/>
                      <a:pt x="83" y="254"/>
                      <a:pt x="81" y="253"/>
                    </a:cubicBezTo>
                    <a:cubicBezTo>
                      <a:pt x="91" y="256"/>
                      <a:pt x="102" y="261"/>
                      <a:pt x="112" y="265"/>
                    </a:cubicBezTo>
                    <a:cubicBezTo>
                      <a:pt x="123" y="268"/>
                      <a:pt x="134" y="272"/>
                      <a:pt x="145" y="275"/>
                    </a:cubicBezTo>
                    <a:cubicBezTo>
                      <a:pt x="143" y="275"/>
                      <a:pt x="141" y="275"/>
                      <a:pt x="139" y="275"/>
                    </a:cubicBezTo>
                    <a:close/>
                    <a:moveTo>
                      <a:pt x="147" y="275"/>
                    </a:moveTo>
                    <a:cubicBezTo>
                      <a:pt x="137" y="270"/>
                      <a:pt x="126" y="268"/>
                      <a:pt x="116" y="264"/>
                    </a:cubicBezTo>
                    <a:cubicBezTo>
                      <a:pt x="110" y="262"/>
                      <a:pt x="104" y="259"/>
                      <a:pt x="98" y="257"/>
                    </a:cubicBezTo>
                    <a:cubicBezTo>
                      <a:pt x="95" y="256"/>
                      <a:pt x="92" y="255"/>
                      <a:pt x="89" y="254"/>
                    </a:cubicBezTo>
                    <a:cubicBezTo>
                      <a:pt x="88" y="254"/>
                      <a:pt x="84" y="253"/>
                      <a:pt x="84" y="253"/>
                    </a:cubicBezTo>
                    <a:cubicBezTo>
                      <a:pt x="85" y="253"/>
                      <a:pt x="86" y="253"/>
                      <a:pt x="88" y="253"/>
                    </a:cubicBezTo>
                    <a:cubicBezTo>
                      <a:pt x="100" y="257"/>
                      <a:pt x="112" y="261"/>
                      <a:pt x="125" y="265"/>
                    </a:cubicBezTo>
                    <a:cubicBezTo>
                      <a:pt x="131" y="267"/>
                      <a:pt x="137" y="269"/>
                      <a:pt x="143" y="271"/>
                    </a:cubicBezTo>
                    <a:cubicBezTo>
                      <a:pt x="147" y="272"/>
                      <a:pt x="151" y="274"/>
                      <a:pt x="156" y="274"/>
                    </a:cubicBezTo>
                    <a:cubicBezTo>
                      <a:pt x="153" y="274"/>
                      <a:pt x="150" y="275"/>
                      <a:pt x="147" y="275"/>
                    </a:cubicBezTo>
                    <a:close/>
                    <a:moveTo>
                      <a:pt x="146" y="275"/>
                    </a:moveTo>
                    <a:cubicBezTo>
                      <a:pt x="146" y="275"/>
                      <a:pt x="146" y="275"/>
                      <a:pt x="146" y="275"/>
                    </a:cubicBezTo>
                    <a:cubicBezTo>
                      <a:pt x="141" y="272"/>
                      <a:pt x="134" y="271"/>
                      <a:pt x="128" y="269"/>
                    </a:cubicBezTo>
                    <a:cubicBezTo>
                      <a:pt x="122" y="267"/>
                      <a:pt x="116" y="265"/>
                      <a:pt x="111" y="263"/>
                    </a:cubicBezTo>
                    <a:cubicBezTo>
                      <a:pt x="108" y="262"/>
                      <a:pt x="105" y="261"/>
                      <a:pt x="102" y="260"/>
                    </a:cubicBezTo>
                    <a:cubicBezTo>
                      <a:pt x="106" y="261"/>
                      <a:pt x="111" y="263"/>
                      <a:pt x="114" y="264"/>
                    </a:cubicBezTo>
                    <a:cubicBezTo>
                      <a:pt x="125" y="268"/>
                      <a:pt x="136" y="270"/>
                      <a:pt x="146" y="275"/>
                    </a:cubicBezTo>
                    <a:close/>
                    <a:moveTo>
                      <a:pt x="80" y="253"/>
                    </a:moveTo>
                    <a:cubicBezTo>
                      <a:pt x="81" y="252"/>
                      <a:pt x="82" y="252"/>
                      <a:pt x="82" y="252"/>
                    </a:cubicBezTo>
                    <a:cubicBezTo>
                      <a:pt x="82" y="252"/>
                      <a:pt x="82" y="252"/>
                      <a:pt x="82" y="252"/>
                    </a:cubicBezTo>
                    <a:cubicBezTo>
                      <a:pt x="84" y="253"/>
                      <a:pt x="85" y="253"/>
                      <a:pt x="86" y="254"/>
                    </a:cubicBezTo>
                    <a:cubicBezTo>
                      <a:pt x="84" y="253"/>
                      <a:pt x="82" y="253"/>
                      <a:pt x="80" y="253"/>
                    </a:cubicBezTo>
                    <a:close/>
                    <a:moveTo>
                      <a:pt x="179" y="272"/>
                    </a:moveTo>
                    <a:cubicBezTo>
                      <a:pt x="174" y="269"/>
                      <a:pt x="168" y="267"/>
                      <a:pt x="162" y="265"/>
                    </a:cubicBezTo>
                    <a:cubicBezTo>
                      <a:pt x="156" y="263"/>
                      <a:pt x="151" y="261"/>
                      <a:pt x="145" y="259"/>
                    </a:cubicBezTo>
                    <a:cubicBezTo>
                      <a:pt x="135" y="255"/>
                      <a:pt x="124" y="253"/>
                      <a:pt x="114" y="248"/>
                    </a:cubicBezTo>
                    <a:cubicBezTo>
                      <a:pt x="115" y="248"/>
                      <a:pt x="116" y="249"/>
                      <a:pt x="117" y="249"/>
                    </a:cubicBezTo>
                    <a:cubicBezTo>
                      <a:pt x="120" y="250"/>
                      <a:pt x="122" y="251"/>
                      <a:pt x="125" y="252"/>
                    </a:cubicBezTo>
                    <a:cubicBezTo>
                      <a:pt x="131" y="254"/>
                      <a:pt x="137" y="255"/>
                      <a:pt x="143" y="257"/>
                    </a:cubicBezTo>
                    <a:cubicBezTo>
                      <a:pt x="149" y="259"/>
                      <a:pt x="155" y="260"/>
                      <a:pt x="161" y="262"/>
                    </a:cubicBezTo>
                    <a:cubicBezTo>
                      <a:pt x="168" y="265"/>
                      <a:pt x="176" y="267"/>
                      <a:pt x="184" y="270"/>
                    </a:cubicBezTo>
                    <a:cubicBezTo>
                      <a:pt x="182" y="271"/>
                      <a:pt x="181" y="271"/>
                      <a:pt x="179" y="272"/>
                    </a:cubicBezTo>
                    <a:close/>
                    <a:moveTo>
                      <a:pt x="111" y="246"/>
                    </a:moveTo>
                    <a:cubicBezTo>
                      <a:pt x="111" y="246"/>
                      <a:pt x="111" y="246"/>
                      <a:pt x="111" y="246"/>
                    </a:cubicBezTo>
                    <a:cubicBezTo>
                      <a:pt x="111" y="246"/>
                      <a:pt x="112" y="246"/>
                      <a:pt x="112" y="246"/>
                    </a:cubicBezTo>
                    <a:cubicBezTo>
                      <a:pt x="114" y="246"/>
                      <a:pt x="116" y="246"/>
                      <a:pt x="118" y="246"/>
                    </a:cubicBezTo>
                    <a:cubicBezTo>
                      <a:pt x="118" y="247"/>
                      <a:pt x="118" y="247"/>
                      <a:pt x="119" y="247"/>
                    </a:cubicBezTo>
                    <a:cubicBezTo>
                      <a:pt x="127" y="251"/>
                      <a:pt x="136" y="254"/>
                      <a:pt x="145" y="257"/>
                    </a:cubicBezTo>
                    <a:cubicBezTo>
                      <a:pt x="133" y="254"/>
                      <a:pt x="122" y="250"/>
                      <a:pt x="111" y="246"/>
                    </a:cubicBezTo>
                    <a:close/>
                    <a:moveTo>
                      <a:pt x="132" y="237"/>
                    </a:moveTo>
                    <a:cubicBezTo>
                      <a:pt x="130" y="235"/>
                      <a:pt x="127" y="234"/>
                      <a:pt x="124" y="233"/>
                    </a:cubicBezTo>
                    <a:cubicBezTo>
                      <a:pt x="123" y="233"/>
                      <a:pt x="121" y="232"/>
                      <a:pt x="119" y="231"/>
                    </a:cubicBezTo>
                    <a:cubicBezTo>
                      <a:pt x="124" y="233"/>
                      <a:pt x="128" y="234"/>
                      <a:pt x="132" y="235"/>
                    </a:cubicBezTo>
                    <a:cubicBezTo>
                      <a:pt x="132" y="236"/>
                      <a:pt x="132" y="236"/>
                      <a:pt x="132" y="237"/>
                    </a:cubicBezTo>
                    <a:close/>
                    <a:moveTo>
                      <a:pt x="127" y="246"/>
                    </a:moveTo>
                    <a:cubicBezTo>
                      <a:pt x="133" y="249"/>
                      <a:pt x="139" y="251"/>
                      <a:pt x="146" y="253"/>
                    </a:cubicBezTo>
                    <a:cubicBezTo>
                      <a:pt x="137" y="251"/>
                      <a:pt x="129" y="249"/>
                      <a:pt x="120" y="246"/>
                    </a:cubicBezTo>
                    <a:cubicBezTo>
                      <a:pt x="123" y="246"/>
                      <a:pt x="125" y="246"/>
                      <a:pt x="127" y="246"/>
                    </a:cubicBezTo>
                    <a:close/>
                    <a:moveTo>
                      <a:pt x="113" y="240"/>
                    </a:moveTo>
                    <a:cubicBezTo>
                      <a:pt x="115" y="241"/>
                      <a:pt x="117" y="242"/>
                      <a:pt x="118" y="243"/>
                    </a:cubicBezTo>
                    <a:cubicBezTo>
                      <a:pt x="118" y="242"/>
                      <a:pt x="115" y="243"/>
                      <a:pt x="115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4" y="243"/>
                      <a:pt x="114" y="243"/>
                      <a:pt x="114" y="243"/>
                    </a:cubicBezTo>
                    <a:cubicBezTo>
                      <a:pt x="113" y="242"/>
                      <a:pt x="113" y="241"/>
                      <a:pt x="113" y="240"/>
                    </a:cubicBezTo>
                    <a:close/>
                    <a:moveTo>
                      <a:pt x="115" y="240"/>
                    </a:moveTo>
                    <a:cubicBezTo>
                      <a:pt x="117" y="240"/>
                      <a:pt x="120" y="241"/>
                      <a:pt x="122" y="241"/>
                    </a:cubicBezTo>
                    <a:cubicBezTo>
                      <a:pt x="124" y="242"/>
                      <a:pt x="127" y="242"/>
                      <a:pt x="129" y="243"/>
                    </a:cubicBezTo>
                    <a:cubicBezTo>
                      <a:pt x="126" y="243"/>
                      <a:pt x="123" y="243"/>
                      <a:pt x="120" y="243"/>
                    </a:cubicBezTo>
                    <a:cubicBezTo>
                      <a:pt x="120" y="243"/>
                      <a:pt x="120" y="243"/>
                      <a:pt x="120" y="243"/>
                    </a:cubicBezTo>
                    <a:cubicBezTo>
                      <a:pt x="119" y="242"/>
                      <a:pt x="116" y="240"/>
                      <a:pt x="115" y="240"/>
                    </a:cubicBezTo>
                    <a:close/>
                    <a:moveTo>
                      <a:pt x="124" y="240"/>
                    </a:moveTo>
                    <a:cubicBezTo>
                      <a:pt x="122" y="240"/>
                      <a:pt x="121" y="239"/>
                      <a:pt x="119" y="239"/>
                    </a:cubicBezTo>
                    <a:cubicBezTo>
                      <a:pt x="119" y="239"/>
                      <a:pt x="113" y="237"/>
                      <a:pt x="117" y="238"/>
                    </a:cubicBezTo>
                    <a:cubicBezTo>
                      <a:pt x="122" y="239"/>
                      <a:pt x="127" y="241"/>
                      <a:pt x="132" y="241"/>
                    </a:cubicBezTo>
                    <a:cubicBezTo>
                      <a:pt x="132" y="241"/>
                      <a:pt x="132" y="242"/>
                      <a:pt x="132" y="242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29" y="241"/>
                      <a:pt x="127" y="241"/>
                      <a:pt x="124" y="240"/>
                    </a:cubicBezTo>
                    <a:close/>
                    <a:moveTo>
                      <a:pt x="132" y="240"/>
                    </a:moveTo>
                    <a:cubicBezTo>
                      <a:pt x="130" y="239"/>
                      <a:pt x="127" y="238"/>
                      <a:pt x="125" y="237"/>
                    </a:cubicBezTo>
                    <a:cubicBezTo>
                      <a:pt x="125" y="237"/>
                      <a:pt x="125" y="237"/>
                      <a:pt x="125" y="237"/>
                    </a:cubicBezTo>
                    <a:cubicBezTo>
                      <a:pt x="127" y="238"/>
                      <a:pt x="130" y="238"/>
                      <a:pt x="133" y="238"/>
                    </a:cubicBezTo>
                    <a:cubicBezTo>
                      <a:pt x="133" y="239"/>
                      <a:pt x="133" y="239"/>
                      <a:pt x="132" y="240"/>
                    </a:cubicBezTo>
                    <a:close/>
                    <a:moveTo>
                      <a:pt x="120" y="228"/>
                    </a:moveTo>
                    <a:cubicBezTo>
                      <a:pt x="121" y="228"/>
                      <a:pt x="123" y="229"/>
                      <a:pt x="124" y="229"/>
                    </a:cubicBezTo>
                    <a:cubicBezTo>
                      <a:pt x="126" y="230"/>
                      <a:pt x="129" y="230"/>
                      <a:pt x="131" y="231"/>
                    </a:cubicBezTo>
                    <a:cubicBezTo>
                      <a:pt x="131" y="232"/>
                      <a:pt x="132" y="233"/>
                      <a:pt x="132" y="234"/>
                    </a:cubicBezTo>
                    <a:cubicBezTo>
                      <a:pt x="128" y="231"/>
                      <a:pt x="123" y="229"/>
                      <a:pt x="119" y="228"/>
                    </a:cubicBezTo>
                    <a:cubicBezTo>
                      <a:pt x="115" y="226"/>
                      <a:pt x="119" y="228"/>
                      <a:pt x="120" y="228"/>
                    </a:cubicBezTo>
                    <a:close/>
                    <a:moveTo>
                      <a:pt x="130" y="229"/>
                    </a:moveTo>
                    <a:cubicBezTo>
                      <a:pt x="127" y="227"/>
                      <a:pt x="123" y="226"/>
                      <a:pt x="119" y="225"/>
                    </a:cubicBezTo>
                    <a:cubicBezTo>
                      <a:pt x="122" y="226"/>
                      <a:pt x="126" y="227"/>
                      <a:pt x="130" y="227"/>
                    </a:cubicBezTo>
                    <a:cubicBezTo>
                      <a:pt x="130" y="228"/>
                      <a:pt x="130" y="229"/>
                      <a:pt x="130" y="229"/>
                    </a:cubicBezTo>
                    <a:close/>
                    <a:moveTo>
                      <a:pt x="129" y="225"/>
                    </a:moveTo>
                    <a:cubicBezTo>
                      <a:pt x="126" y="224"/>
                      <a:pt x="124" y="224"/>
                      <a:pt x="121" y="223"/>
                    </a:cubicBezTo>
                    <a:cubicBezTo>
                      <a:pt x="121" y="223"/>
                      <a:pt x="121" y="222"/>
                      <a:pt x="121" y="222"/>
                    </a:cubicBezTo>
                    <a:cubicBezTo>
                      <a:pt x="121" y="223"/>
                      <a:pt x="122" y="223"/>
                      <a:pt x="122" y="223"/>
                    </a:cubicBezTo>
                    <a:cubicBezTo>
                      <a:pt x="124" y="223"/>
                      <a:pt x="126" y="224"/>
                      <a:pt x="128" y="224"/>
                    </a:cubicBezTo>
                    <a:cubicBezTo>
                      <a:pt x="129" y="224"/>
                      <a:pt x="129" y="225"/>
                      <a:pt x="129" y="225"/>
                    </a:cubicBezTo>
                    <a:close/>
                    <a:moveTo>
                      <a:pt x="178" y="259"/>
                    </a:moveTo>
                    <a:cubicBezTo>
                      <a:pt x="169" y="256"/>
                      <a:pt x="160" y="254"/>
                      <a:pt x="151" y="251"/>
                    </a:cubicBezTo>
                    <a:cubicBezTo>
                      <a:pt x="145" y="250"/>
                      <a:pt x="139" y="247"/>
                      <a:pt x="132" y="246"/>
                    </a:cubicBezTo>
                    <a:cubicBezTo>
                      <a:pt x="133" y="246"/>
                      <a:pt x="133" y="246"/>
                      <a:pt x="133" y="245"/>
                    </a:cubicBezTo>
                    <a:cubicBezTo>
                      <a:pt x="140" y="247"/>
                      <a:pt x="147" y="248"/>
                      <a:pt x="153" y="250"/>
                    </a:cubicBezTo>
                    <a:cubicBezTo>
                      <a:pt x="162" y="252"/>
                      <a:pt x="170" y="255"/>
                      <a:pt x="178" y="259"/>
                    </a:cubicBezTo>
                    <a:close/>
                    <a:moveTo>
                      <a:pt x="187" y="267"/>
                    </a:moveTo>
                    <a:cubicBezTo>
                      <a:pt x="169" y="259"/>
                      <a:pt x="150" y="255"/>
                      <a:pt x="132" y="247"/>
                    </a:cubicBezTo>
                    <a:cubicBezTo>
                      <a:pt x="131" y="247"/>
                      <a:pt x="130" y="246"/>
                      <a:pt x="129" y="246"/>
                    </a:cubicBezTo>
                    <a:cubicBezTo>
                      <a:pt x="129" y="246"/>
                      <a:pt x="130" y="246"/>
                      <a:pt x="130" y="246"/>
                    </a:cubicBezTo>
                    <a:cubicBezTo>
                      <a:pt x="131" y="246"/>
                      <a:pt x="132" y="246"/>
                      <a:pt x="133" y="246"/>
                    </a:cubicBezTo>
                    <a:cubicBezTo>
                      <a:pt x="137" y="248"/>
                      <a:pt x="142" y="250"/>
                      <a:pt x="147" y="251"/>
                    </a:cubicBezTo>
                    <a:cubicBezTo>
                      <a:pt x="158" y="254"/>
                      <a:pt x="168" y="257"/>
                      <a:pt x="178" y="260"/>
                    </a:cubicBezTo>
                    <a:cubicBezTo>
                      <a:pt x="179" y="260"/>
                      <a:pt x="179" y="260"/>
                      <a:pt x="179" y="260"/>
                    </a:cubicBezTo>
                    <a:cubicBezTo>
                      <a:pt x="179" y="260"/>
                      <a:pt x="180" y="261"/>
                      <a:pt x="180" y="261"/>
                    </a:cubicBezTo>
                    <a:cubicBezTo>
                      <a:pt x="181" y="262"/>
                      <a:pt x="185" y="265"/>
                      <a:pt x="187" y="267"/>
                    </a:cubicBezTo>
                    <a:close/>
                    <a:moveTo>
                      <a:pt x="173" y="262"/>
                    </a:moveTo>
                    <a:cubicBezTo>
                      <a:pt x="176" y="263"/>
                      <a:pt x="179" y="264"/>
                      <a:pt x="182" y="266"/>
                    </a:cubicBezTo>
                    <a:cubicBezTo>
                      <a:pt x="183" y="266"/>
                      <a:pt x="184" y="267"/>
                      <a:pt x="185" y="267"/>
                    </a:cubicBezTo>
                    <a:cubicBezTo>
                      <a:pt x="176" y="264"/>
                      <a:pt x="168" y="261"/>
                      <a:pt x="160" y="258"/>
                    </a:cubicBezTo>
                    <a:cubicBezTo>
                      <a:pt x="164" y="259"/>
                      <a:pt x="168" y="260"/>
                      <a:pt x="173" y="262"/>
                    </a:cubicBezTo>
                    <a:close/>
                    <a:moveTo>
                      <a:pt x="187" y="269"/>
                    </a:moveTo>
                    <a:cubicBezTo>
                      <a:pt x="186" y="269"/>
                      <a:pt x="185" y="270"/>
                      <a:pt x="185" y="270"/>
                    </a:cubicBezTo>
                    <a:cubicBezTo>
                      <a:pt x="178" y="267"/>
                      <a:pt x="172" y="265"/>
                      <a:pt x="165" y="263"/>
                    </a:cubicBezTo>
                    <a:cubicBezTo>
                      <a:pt x="162" y="262"/>
                      <a:pt x="158" y="260"/>
                      <a:pt x="155" y="259"/>
                    </a:cubicBezTo>
                    <a:cubicBezTo>
                      <a:pt x="144" y="256"/>
                      <a:pt x="134" y="253"/>
                      <a:pt x="123" y="248"/>
                    </a:cubicBezTo>
                    <a:cubicBezTo>
                      <a:pt x="124" y="248"/>
                      <a:pt x="125" y="249"/>
                      <a:pt x="126" y="249"/>
                    </a:cubicBezTo>
                    <a:cubicBezTo>
                      <a:pt x="129" y="250"/>
                      <a:pt x="131" y="250"/>
                      <a:pt x="134" y="251"/>
                    </a:cubicBezTo>
                    <a:cubicBezTo>
                      <a:pt x="141" y="253"/>
                      <a:pt x="147" y="254"/>
                      <a:pt x="153" y="256"/>
                    </a:cubicBezTo>
                    <a:cubicBezTo>
                      <a:pt x="164" y="260"/>
                      <a:pt x="175" y="265"/>
                      <a:pt x="187" y="268"/>
                    </a:cubicBezTo>
                    <a:cubicBezTo>
                      <a:pt x="187" y="269"/>
                      <a:pt x="187" y="269"/>
                      <a:pt x="187" y="269"/>
                    </a:cubicBezTo>
                    <a:close/>
                    <a:moveTo>
                      <a:pt x="171" y="273"/>
                    </a:move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59" y="268"/>
                      <a:pt x="147" y="265"/>
                      <a:pt x="135" y="260"/>
                    </a:cubicBezTo>
                    <a:cubicBezTo>
                      <a:pt x="128" y="258"/>
                      <a:pt x="122" y="256"/>
                      <a:pt x="115" y="254"/>
                    </a:cubicBezTo>
                    <a:cubicBezTo>
                      <a:pt x="122" y="255"/>
                      <a:pt x="129" y="257"/>
                      <a:pt x="135" y="259"/>
                    </a:cubicBezTo>
                    <a:cubicBezTo>
                      <a:pt x="149" y="264"/>
                      <a:pt x="163" y="269"/>
                      <a:pt x="177" y="272"/>
                    </a:cubicBezTo>
                    <a:cubicBezTo>
                      <a:pt x="175" y="272"/>
                      <a:pt x="173" y="273"/>
                      <a:pt x="171" y="273"/>
                    </a:cubicBezTo>
                    <a:close/>
                    <a:moveTo>
                      <a:pt x="160" y="274"/>
                    </a:moveTo>
                    <a:cubicBezTo>
                      <a:pt x="159" y="274"/>
                      <a:pt x="159" y="274"/>
                      <a:pt x="158" y="274"/>
                    </a:cubicBezTo>
                    <a:cubicBezTo>
                      <a:pt x="158" y="274"/>
                      <a:pt x="158" y="274"/>
                      <a:pt x="158" y="274"/>
                    </a:cubicBezTo>
                    <a:cubicBezTo>
                      <a:pt x="147" y="269"/>
                      <a:pt x="134" y="267"/>
                      <a:pt x="123" y="262"/>
                    </a:cubicBezTo>
                    <a:cubicBezTo>
                      <a:pt x="116" y="259"/>
                      <a:pt x="109" y="257"/>
                      <a:pt x="103" y="254"/>
                    </a:cubicBezTo>
                    <a:cubicBezTo>
                      <a:pt x="101" y="254"/>
                      <a:pt x="99" y="253"/>
                      <a:pt x="97" y="252"/>
                    </a:cubicBezTo>
                    <a:cubicBezTo>
                      <a:pt x="110" y="256"/>
                      <a:pt x="123" y="260"/>
                      <a:pt x="135" y="264"/>
                    </a:cubicBezTo>
                    <a:cubicBezTo>
                      <a:pt x="146" y="268"/>
                      <a:pt x="157" y="271"/>
                      <a:pt x="168" y="273"/>
                    </a:cubicBezTo>
                    <a:cubicBezTo>
                      <a:pt x="165" y="273"/>
                      <a:pt x="162" y="274"/>
                      <a:pt x="160" y="274"/>
                    </a:cubicBezTo>
                    <a:close/>
                    <a:moveTo>
                      <a:pt x="111" y="276"/>
                    </a:moveTo>
                    <a:cubicBezTo>
                      <a:pt x="105" y="272"/>
                      <a:pt x="98" y="270"/>
                      <a:pt x="91" y="267"/>
                    </a:cubicBezTo>
                    <a:cubicBezTo>
                      <a:pt x="86" y="265"/>
                      <a:pt x="81" y="263"/>
                      <a:pt x="76" y="261"/>
                    </a:cubicBezTo>
                    <a:cubicBezTo>
                      <a:pt x="75" y="261"/>
                      <a:pt x="74" y="260"/>
                      <a:pt x="73" y="260"/>
                    </a:cubicBezTo>
                    <a:cubicBezTo>
                      <a:pt x="81" y="263"/>
                      <a:pt x="89" y="266"/>
                      <a:pt x="97" y="268"/>
                    </a:cubicBezTo>
                    <a:cubicBezTo>
                      <a:pt x="105" y="271"/>
                      <a:pt x="113" y="273"/>
                      <a:pt x="121" y="276"/>
                    </a:cubicBezTo>
                    <a:cubicBezTo>
                      <a:pt x="118" y="276"/>
                      <a:pt x="114" y="276"/>
                      <a:pt x="111" y="276"/>
                    </a:cubicBezTo>
                    <a:close/>
                    <a:moveTo>
                      <a:pt x="98" y="276"/>
                    </a:moveTo>
                    <a:cubicBezTo>
                      <a:pt x="97" y="276"/>
                      <a:pt x="97" y="276"/>
                      <a:pt x="96" y="276"/>
                    </a:cubicBezTo>
                    <a:cubicBezTo>
                      <a:pt x="91" y="272"/>
                      <a:pt x="86" y="269"/>
                      <a:pt x="80" y="267"/>
                    </a:cubicBezTo>
                    <a:cubicBezTo>
                      <a:pt x="76" y="266"/>
                      <a:pt x="72" y="264"/>
                      <a:pt x="69" y="262"/>
                    </a:cubicBezTo>
                    <a:cubicBezTo>
                      <a:pt x="67" y="262"/>
                      <a:pt x="66" y="261"/>
                      <a:pt x="64" y="260"/>
                    </a:cubicBezTo>
                    <a:cubicBezTo>
                      <a:pt x="66" y="261"/>
                      <a:pt x="67" y="261"/>
                      <a:pt x="69" y="262"/>
                    </a:cubicBezTo>
                    <a:cubicBezTo>
                      <a:pt x="75" y="265"/>
                      <a:pt x="82" y="267"/>
                      <a:pt x="88" y="270"/>
                    </a:cubicBezTo>
                    <a:cubicBezTo>
                      <a:pt x="94" y="272"/>
                      <a:pt x="100" y="274"/>
                      <a:pt x="106" y="276"/>
                    </a:cubicBezTo>
                    <a:cubicBezTo>
                      <a:pt x="104" y="276"/>
                      <a:pt x="101" y="276"/>
                      <a:pt x="98" y="276"/>
                    </a:cubicBezTo>
                    <a:close/>
                    <a:moveTo>
                      <a:pt x="55" y="269"/>
                    </a:moveTo>
                    <a:cubicBezTo>
                      <a:pt x="58" y="270"/>
                      <a:pt x="61" y="271"/>
                      <a:pt x="64" y="272"/>
                    </a:cubicBezTo>
                    <a:cubicBezTo>
                      <a:pt x="61" y="272"/>
                      <a:pt x="57" y="270"/>
                      <a:pt x="55" y="269"/>
                    </a:cubicBezTo>
                    <a:close/>
                    <a:moveTo>
                      <a:pt x="59" y="262"/>
                    </a:moveTo>
                    <a:cubicBezTo>
                      <a:pt x="59" y="262"/>
                      <a:pt x="59" y="262"/>
                      <a:pt x="59" y="262"/>
                    </a:cubicBezTo>
                    <a:cubicBezTo>
                      <a:pt x="60" y="264"/>
                      <a:pt x="62" y="264"/>
                      <a:pt x="64" y="265"/>
                    </a:cubicBezTo>
                    <a:cubicBezTo>
                      <a:pt x="65" y="266"/>
                      <a:pt x="67" y="267"/>
                      <a:pt x="68" y="267"/>
                    </a:cubicBezTo>
                    <a:cubicBezTo>
                      <a:pt x="72" y="269"/>
                      <a:pt x="76" y="271"/>
                      <a:pt x="80" y="273"/>
                    </a:cubicBezTo>
                    <a:cubicBezTo>
                      <a:pt x="79" y="273"/>
                      <a:pt x="79" y="273"/>
                      <a:pt x="78" y="272"/>
                    </a:cubicBezTo>
                    <a:cubicBezTo>
                      <a:pt x="75" y="271"/>
                      <a:pt x="73" y="270"/>
                      <a:pt x="70" y="270"/>
                    </a:cubicBezTo>
                    <a:cubicBezTo>
                      <a:pt x="65" y="268"/>
                      <a:pt x="60" y="267"/>
                      <a:pt x="56" y="265"/>
                    </a:cubicBezTo>
                    <a:cubicBezTo>
                      <a:pt x="56" y="264"/>
                      <a:pt x="57" y="263"/>
                      <a:pt x="59" y="262"/>
                    </a:cubicBezTo>
                    <a:close/>
                    <a:moveTo>
                      <a:pt x="76" y="254"/>
                    </a:moveTo>
                    <a:cubicBezTo>
                      <a:pt x="77" y="254"/>
                      <a:pt x="78" y="253"/>
                      <a:pt x="79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89" y="259"/>
                      <a:pt x="100" y="262"/>
                      <a:pt x="111" y="266"/>
                    </a:cubicBezTo>
                    <a:cubicBezTo>
                      <a:pt x="116" y="267"/>
                      <a:pt x="121" y="268"/>
                      <a:pt x="125" y="270"/>
                    </a:cubicBezTo>
                    <a:cubicBezTo>
                      <a:pt x="128" y="271"/>
                      <a:pt x="131" y="272"/>
                      <a:pt x="134" y="273"/>
                    </a:cubicBezTo>
                    <a:cubicBezTo>
                      <a:pt x="134" y="273"/>
                      <a:pt x="137" y="275"/>
                      <a:pt x="138" y="275"/>
                    </a:cubicBezTo>
                    <a:cubicBezTo>
                      <a:pt x="137" y="275"/>
                      <a:pt x="137" y="276"/>
                      <a:pt x="137" y="276"/>
                    </a:cubicBezTo>
                    <a:cubicBezTo>
                      <a:pt x="131" y="275"/>
                      <a:pt x="127" y="273"/>
                      <a:pt x="122" y="271"/>
                    </a:cubicBezTo>
                    <a:cubicBezTo>
                      <a:pt x="116" y="269"/>
                      <a:pt x="111" y="267"/>
                      <a:pt x="105" y="266"/>
                    </a:cubicBezTo>
                    <a:cubicBezTo>
                      <a:pt x="94" y="263"/>
                      <a:pt x="84" y="259"/>
                      <a:pt x="74" y="255"/>
                    </a:cubicBezTo>
                    <a:cubicBezTo>
                      <a:pt x="75" y="255"/>
                      <a:pt x="76" y="254"/>
                      <a:pt x="76" y="254"/>
                    </a:cubicBezTo>
                    <a:close/>
                    <a:moveTo>
                      <a:pt x="114" y="234"/>
                    </a:moveTo>
                    <a:cubicBezTo>
                      <a:pt x="117" y="235"/>
                      <a:pt x="120" y="236"/>
                      <a:pt x="123" y="237"/>
                    </a:cubicBezTo>
                    <a:cubicBezTo>
                      <a:pt x="126" y="238"/>
                      <a:pt x="129" y="240"/>
                      <a:pt x="132" y="240"/>
                    </a:cubicBezTo>
                    <a:cubicBezTo>
                      <a:pt x="132" y="240"/>
                      <a:pt x="132" y="240"/>
                      <a:pt x="132" y="240"/>
                    </a:cubicBezTo>
                    <a:cubicBezTo>
                      <a:pt x="126" y="240"/>
                      <a:pt x="121" y="237"/>
                      <a:pt x="115" y="236"/>
                    </a:cubicBezTo>
                    <a:cubicBezTo>
                      <a:pt x="114" y="236"/>
                      <a:pt x="114" y="237"/>
                      <a:pt x="114" y="237"/>
                    </a:cubicBezTo>
                    <a:cubicBezTo>
                      <a:pt x="119" y="240"/>
                      <a:pt x="125" y="241"/>
                      <a:pt x="130" y="243"/>
                    </a:cubicBezTo>
                    <a:cubicBezTo>
                      <a:pt x="130" y="243"/>
                      <a:pt x="131" y="243"/>
                      <a:pt x="131" y="243"/>
                    </a:cubicBezTo>
                    <a:cubicBezTo>
                      <a:pt x="131" y="243"/>
                      <a:pt x="130" y="243"/>
                      <a:pt x="130" y="243"/>
                    </a:cubicBezTo>
                    <a:cubicBezTo>
                      <a:pt x="129" y="242"/>
                      <a:pt x="127" y="242"/>
                      <a:pt x="127" y="242"/>
                    </a:cubicBezTo>
                    <a:cubicBezTo>
                      <a:pt x="125" y="241"/>
                      <a:pt x="124" y="241"/>
                      <a:pt x="122" y="241"/>
                    </a:cubicBezTo>
                    <a:cubicBezTo>
                      <a:pt x="119" y="240"/>
                      <a:pt x="116" y="239"/>
                      <a:pt x="113" y="239"/>
                    </a:cubicBezTo>
                    <a:cubicBezTo>
                      <a:pt x="113" y="237"/>
                      <a:pt x="113" y="236"/>
                      <a:pt x="114" y="234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2"/>
                      <a:pt x="117" y="222"/>
                    </a:cubicBezTo>
                    <a:cubicBezTo>
                      <a:pt x="121" y="224"/>
                      <a:pt x="126" y="224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5" y="226"/>
                      <a:pt x="124" y="225"/>
                    </a:cubicBezTo>
                    <a:cubicBezTo>
                      <a:pt x="122" y="225"/>
                      <a:pt x="120" y="224"/>
                      <a:pt x="118" y="224"/>
                    </a:cubicBezTo>
                    <a:cubicBezTo>
                      <a:pt x="117" y="224"/>
                      <a:pt x="117" y="224"/>
                      <a:pt x="117" y="225"/>
                    </a:cubicBezTo>
                    <a:cubicBezTo>
                      <a:pt x="119" y="226"/>
                      <a:pt x="122" y="226"/>
                      <a:pt x="124" y="227"/>
                    </a:cubicBezTo>
                    <a:cubicBezTo>
                      <a:pt x="126" y="228"/>
                      <a:pt x="128" y="229"/>
                      <a:pt x="130" y="230"/>
                    </a:cubicBezTo>
                    <a:cubicBezTo>
                      <a:pt x="125" y="229"/>
                      <a:pt x="121" y="227"/>
                      <a:pt x="116" y="226"/>
                    </a:cubicBezTo>
                    <a:cubicBezTo>
                      <a:pt x="115" y="226"/>
                      <a:pt x="115" y="226"/>
                      <a:pt x="115" y="226"/>
                    </a:cubicBezTo>
                    <a:cubicBezTo>
                      <a:pt x="116" y="225"/>
                      <a:pt x="117" y="223"/>
                      <a:pt x="117" y="221"/>
                    </a:cubicBezTo>
                    <a:close/>
                    <a:moveTo>
                      <a:pt x="16" y="73"/>
                    </a:moveTo>
                    <a:cubicBezTo>
                      <a:pt x="22" y="60"/>
                      <a:pt x="29" y="47"/>
                      <a:pt x="39" y="36"/>
                    </a:cubicBezTo>
                    <a:cubicBezTo>
                      <a:pt x="49" y="26"/>
                      <a:pt x="60" y="19"/>
                      <a:pt x="73" y="13"/>
                    </a:cubicBezTo>
                    <a:cubicBezTo>
                      <a:pt x="74" y="16"/>
                      <a:pt x="77" y="19"/>
                      <a:pt x="78" y="21"/>
                    </a:cubicBezTo>
                    <a:cubicBezTo>
                      <a:pt x="43" y="37"/>
                      <a:pt x="18" y="72"/>
                      <a:pt x="18" y="111"/>
                    </a:cubicBezTo>
                    <a:cubicBezTo>
                      <a:pt x="18" y="159"/>
                      <a:pt x="55" y="200"/>
                      <a:pt x="102" y="209"/>
                    </a:cubicBezTo>
                    <a:cubicBezTo>
                      <a:pt x="121" y="213"/>
                      <a:pt x="140" y="211"/>
                      <a:pt x="158" y="205"/>
                    </a:cubicBezTo>
                    <a:cubicBezTo>
                      <a:pt x="159" y="207"/>
                      <a:pt x="160" y="209"/>
                      <a:pt x="161" y="212"/>
                    </a:cubicBezTo>
                    <a:cubicBezTo>
                      <a:pt x="150" y="217"/>
                      <a:pt x="136" y="218"/>
                      <a:pt x="123" y="218"/>
                    </a:cubicBezTo>
                    <a:cubicBezTo>
                      <a:pt x="113" y="218"/>
                      <a:pt x="103" y="218"/>
                      <a:pt x="93" y="215"/>
                    </a:cubicBezTo>
                    <a:cubicBezTo>
                      <a:pt x="61" y="208"/>
                      <a:pt x="33" y="189"/>
                      <a:pt x="19" y="158"/>
                    </a:cubicBezTo>
                    <a:cubicBezTo>
                      <a:pt x="7" y="131"/>
                      <a:pt x="5" y="101"/>
                      <a:pt x="16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5" name="Freeform 82"/>
              <p:cNvSpPr>
                <a:spLocks noEditPoints="1"/>
              </p:cNvSpPr>
              <p:nvPr/>
            </p:nvSpPr>
            <p:spPr bwMode="auto">
              <a:xfrm>
                <a:off x="2042529" y="1047975"/>
                <a:ext cx="241771" cy="258163"/>
              </a:xfrm>
              <a:custGeom>
                <a:avLst/>
                <a:gdLst>
                  <a:gd name="T0" fmla="*/ 66 w 125"/>
                  <a:gd name="T1" fmla="*/ 127 h 133"/>
                  <a:gd name="T2" fmla="*/ 12 w 125"/>
                  <a:gd name="T3" fmla="*/ 41 h 133"/>
                  <a:gd name="T4" fmla="*/ 37 w 125"/>
                  <a:gd name="T5" fmla="*/ 92 h 133"/>
                  <a:gd name="T6" fmla="*/ 14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1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8 h 133"/>
                  <a:gd name="T38" fmla="*/ 6 w 125"/>
                  <a:gd name="T39" fmla="*/ 64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6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69 h 133"/>
                  <a:gd name="T54" fmla="*/ 114 w 125"/>
                  <a:gd name="T55" fmla="*/ 50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7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8 w 125"/>
                  <a:gd name="T77" fmla="*/ 83 h 133"/>
                  <a:gd name="T78" fmla="*/ 119 w 125"/>
                  <a:gd name="T79" fmla="*/ 67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4 h 133"/>
                  <a:gd name="T86" fmla="*/ 119 w 125"/>
                  <a:gd name="T87" fmla="*/ 63 h 133"/>
                  <a:gd name="T88" fmla="*/ 18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3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0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2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19 w 125"/>
                  <a:gd name="T123" fmla="*/ 37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1"/>
                    </a:moveTo>
                    <a:cubicBezTo>
                      <a:pt x="39" y="128"/>
                      <a:pt x="49" y="127"/>
                      <a:pt x="60" y="124"/>
                    </a:cubicBezTo>
                    <a:cubicBezTo>
                      <a:pt x="59" y="126"/>
                      <a:pt x="58" y="128"/>
                      <a:pt x="57" y="130"/>
                    </a:cubicBezTo>
                    <a:cubicBezTo>
                      <a:pt x="57" y="131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29"/>
                      <a:pt x="61" y="129"/>
                    </a:cubicBezTo>
                    <a:cubicBezTo>
                      <a:pt x="62" y="131"/>
                      <a:pt x="64" y="131"/>
                      <a:pt x="64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29"/>
                      <a:pt x="67" y="128"/>
                    </a:cubicBezTo>
                    <a:cubicBezTo>
                      <a:pt x="67" y="128"/>
                      <a:pt x="66" y="127"/>
                      <a:pt x="66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5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69" y="11"/>
                      <a:pt x="68" y="17"/>
                    </a:cubicBezTo>
                    <a:cubicBezTo>
                      <a:pt x="66" y="17"/>
                      <a:pt x="64" y="17"/>
                      <a:pt x="62" y="17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5"/>
                    </a:cubicBezTo>
                    <a:cubicBezTo>
                      <a:pt x="13" y="106"/>
                      <a:pt x="20" y="115"/>
                      <a:pt x="29" y="121"/>
                    </a:cubicBezTo>
                    <a:close/>
                    <a:moveTo>
                      <a:pt x="18" y="106"/>
                    </a:moveTo>
                    <a:cubicBezTo>
                      <a:pt x="25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4"/>
                      <a:pt x="41" y="98"/>
                    </a:cubicBezTo>
                    <a:cubicBezTo>
                      <a:pt x="35" y="102"/>
                      <a:pt x="26" y="104"/>
                      <a:pt x="21" y="110"/>
                    </a:cubicBezTo>
                    <a:cubicBezTo>
                      <a:pt x="20" y="109"/>
                      <a:pt x="19" y="108"/>
                      <a:pt x="18" y="106"/>
                    </a:cubicBezTo>
                    <a:close/>
                    <a:moveTo>
                      <a:pt x="14" y="101"/>
                    </a:moveTo>
                    <a:cubicBezTo>
                      <a:pt x="22" y="101"/>
                      <a:pt x="31" y="95"/>
                      <a:pt x="37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4" y="72"/>
                      <a:pt x="76" y="76"/>
                      <a:pt x="67" y="79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7" y="94"/>
                      <a:pt x="33" y="97"/>
                      <a:pt x="30" y="99"/>
                    </a:cubicBezTo>
                    <a:cubicBezTo>
                      <a:pt x="26" y="101"/>
                      <a:pt x="21" y="103"/>
                      <a:pt x="17" y="106"/>
                    </a:cubicBezTo>
                    <a:cubicBezTo>
                      <a:pt x="16" y="104"/>
                      <a:pt x="15" y="103"/>
                      <a:pt x="14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5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6"/>
                    </a:cubicBezTo>
                    <a:cubicBezTo>
                      <a:pt x="56" y="80"/>
                      <a:pt x="47" y="83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8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8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5"/>
                      <a:pt x="26" y="88"/>
                      <a:pt x="22" y="90"/>
                    </a:cubicBezTo>
                    <a:cubicBezTo>
                      <a:pt x="18" y="92"/>
                      <a:pt x="15" y="93"/>
                      <a:pt x="11" y="96"/>
                    </a:cubicBezTo>
                    <a:cubicBezTo>
                      <a:pt x="11" y="95"/>
                      <a:pt x="10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8"/>
                    </a:cubicBezTo>
                    <a:cubicBezTo>
                      <a:pt x="50" y="72"/>
                      <a:pt x="64" y="65"/>
                      <a:pt x="78" y="60"/>
                    </a:cubicBezTo>
                    <a:cubicBezTo>
                      <a:pt x="84" y="58"/>
                      <a:pt x="90" y="56"/>
                      <a:pt x="95" y="53"/>
                    </a:cubicBezTo>
                    <a:cubicBezTo>
                      <a:pt x="94" y="54"/>
                      <a:pt x="92" y="55"/>
                      <a:pt x="90" y="56"/>
                    </a:cubicBezTo>
                    <a:cubicBezTo>
                      <a:pt x="81" y="60"/>
                      <a:pt x="71" y="64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4" y="90"/>
                      <a:pt x="10" y="92"/>
                    </a:cubicBezTo>
                    <a:cubicBezTo>
                      <a:pt x="10" y="92"/>
                      <a:pt x="10" y="92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8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6" y="41"/>
                      <a:pt x="18" y="40"/>
                      <a:pt x="20" y="39"/>
                    </a:cubicBezTo>
                    <a:cubicBezTo>
                      <a:pt x="23" y="36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0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8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6"/>
                      <a:pt x="20" y="44"/>
                    </a:cubicBezTo>
                    <a:cubicBezTo>
                      <a:pt x="25" y="41"/>
                      <a:pt x="30" y="39"/>
                      <a:pt x="35" y="36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3"/>
                      <a:pt x="36" y="36"/>
                    </a:cubicBezTo>
                    <a:cubicBezTo>
                      <a:pt x="31" y="39"/>
                      <a:pt x="26" y="41"/>
                      <a:pt x="21" y="44"/>
                    </a:cubicBezTo>
                    <a:cubicBezTo>
                      <a:pt x="18" y="46"/>
                      <a:pt x="15" y="48"/>
                      <a:pt x="12" y="49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79" y="21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4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6" y="27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0" y="51"/>
                      <a:pt x="28" y="58"/>
                      <a:pt x="15" y="65"/>
                    </a:cubicBezTo>
                    <a:cubicBezTo>
                      <a:pt x="12" y="66"/>
                      <a:pt x="8" y="67"/>
                      <a:pt x="6" y="69"/>
                    </a:cubicBezTo>
                    <a:cubicBezTo>
                      <a:pt x="9" y="67"/>
                      <a:pt x="11" y="65"/>
                      <a:pt x="14" y="63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0" y="35"/>
                    </a:cubicBezTo>
                    <a:cubicBezTo>
                      <a:pt x="75" y="34"/>
                      <a:pt x="80" y="33"/>
                      <a:pt x="85" y="31"/>
                    </a:cubicBezTo>
                    <a:cubicBezTo>
                      <a:pt x="87" y="30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8" y="25"/>
                      <a:pt x="89" y="25"/>
                      <a:pt x="89" y="25"/>
                    </a:cubicBezTo>
                    <a:cubicBezTo>
                      <a:pt x="89" y="25"/>
                      <a:pt x="89" y="24"/>
                      <a:pt x="90" y="24"/>
                    </a:cubicBezTo>
                    <a:cubicBezTo>
                      <a:pt x="92" y="25"/>
                      <a:pt x="94" y="26"/>
                      <a:pt x="96" y="27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8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2"/>
                    </a:cubicBezTo>
                    <a:cubicBezTo>
                      <a:pt x="89" y="31"/>
                      <a:pt x="91" y="31"/>
                      <a:pt x="93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6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1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2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4" y="55"/>
                      <a:pt x="17" y="54"/>
                      <a:pt x="20" y="52"/>
                    </a:cubicBezTo>
                    <a:cubicBezTo>
                      <a:pt x="26" y="48"/>
                      <a:pt x="32" y="45"/>
                      <a:pt x="39" y="41"/>
                    </a:cubicBezTo>
                    <a:cubicBezTo>
                      <a:pt x="44" y="39"/>
                      <a:pt x="49" y="36"/>
                      <a:pt x="55" y="33"/>
                    </a:cubicBezTo>
                    <a:cubicBezTo>
                      <a:pt x="56" y="33"/>
                      <a:pt x="56" y="33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3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7"/>
                      <a:pt x="69" y="30"/>
                    </a:cubicBezTo>
                    <a:cubicBezTo>
                      <a:pt x="69" y="29"/>
                      <a:pt x="69" y="29"/>
                      <a:pt x="69" y="29"/>
                    </a:cubicBezTo>
                    <a:close/>
                    <a:moveTo>
                      <a:pt x="81" y="28"/>
                    </a:moveTo>
                    <a:cubicBezTo>
                      <a:pt x="79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8"/>
                      <a:pt x="78" y="26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3"/>
                      <a:pt x="87" y="23"/>
                      <a:pt x="89" y="24"/>
                    </a:cubicBezTo>
                    <a:cubicBezTo>
                      <a:pt x="86" y="25"/>
                      <a:pt x="84" y="27"/>
                      <a:pt x="81" y="28"/>
                    </a:cubicBezTo>
                    <a:close/>
                    <a:moveTo>
                      <a:pt x="69" y="24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0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8" y="28"/>
                      <a:pt x="57" y="29"/>
                      <a:pt x="55" y="30"/>
                    </a:cubicBezTo>
                    <a:cubicBezTo>
                      <a:pt x="54" y="30"/>
                      <a:pt x="54" y="29"/>
                      <a:pt x="53" y="29"/>
                    </a:cubicBezTo>
                    <a:cubicBezTo>
                      <a:pt x="51" y="28"/>
                      <a:pt x="50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49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2" y="50"/>
                      <a:pt x="12" y="50"/>
                    </a:cubicBezTo>
                    <a:cubicBezTo>
                      <a:pt x="14" y="49"/>
                      <a:pt x="16" y="48"/>
                      <a:pt x="18" y="47"/>
                    </a:cubicBezTo>
                    <a:cubicBezTo>
                      <a:pt x="24" y="44"/>
                      <a:pt x="29" y="41"/>
                      <a:pt x="35" y="37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6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7" y="35"/>
                      <a:pt x="53" y="32"/>
                    </a:cubicBezTo>
                    <a:cubicBezTo>
                      <a:pt x="53" y="32"/>
                      <a:pt x="54" y="32"/>
                      <a:pt x="54" y="32"/>
                    </a:cubicBezTo>
                    <a:cubicBezTo>
                      <a:pt x="38" y="41"/>
                      <a:pt x="22" y="49"/>
                      <a:pt x="7" y="58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6" y="60"/>
                    </a:moveTo>
                    <a:cubicBezTo>
                      <a:pt x="11" y="58"/>
                      <a:pt x="16" y="55"/>
                      <a:pt x="20" y="53"/>
                    </a:cubicBezTo>
                    <a:cubicBezTo>
                      <a:pt x="26" y="49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4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8"/>
                      <a:pt x="25" y="53"/>
                      <a:pt x="16" y="58"/>
                    </a:cubicBezTo>
                    <a:cubicBezTo>
                      <a:pt x="14" y="59"/>
                      <a:pt x="12" y="61"/>
                      <a:pt x="11" y="62"/>
                    </a:cubicBezTo>
                    <a:cubicBezTo>
                      <a:pt x="9" y="63"/>
                      <a:pt x="7" y="64"/>
                      <a:pt x="6" y="64"/>
                    </a:cubicBezTo>
                    <a:cubicBezTo>
                      <a:pt x="6" y="63"/>
                      <a:pt x="6" y="62"/>
                      <a:pt x="6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6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1" y="43"/>
                      <a:pt x="57" y="40"/>
                      <a:pt x="63" y="38"/>
                    </a:cubicBezTo>
                    <a:cubicBezTo>
                      <a:pt x="43" y="47"/>
                      <a:pt x="23" y="56"/>
                      <a:pt x="5" y="68"/>
                    </a:cubicBezTo>
                    <a:cubicBezTo>
                      <a:pt x="5" y="67"/>
                      <a:pt x="5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6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4"/>
                    </a:cubicBezTo>
                    <a:cubicBezTo>
                      <a:pt x="104" y="35"/>
                      <a:pt x="102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1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6" y="51"/>
                      <a:pt x="63" y="52"/>
                      <a:pt x="60" y="54"/>
                    </a:cubicBezTo>
                    <a:cubicBezTo>
                      <a:pt x="46" y="59"/>
                      <a:pt x="32" y="64"/>
                      <a:pt x="18" y="71"/>
                    </a:cubicBezTo>
                    <a:cubicBezTo>
                      <a:pt x="18" y="71"/>
                      <a:pt x="18" y="71"/>
                      <a:pt x="17" y="71"/>
                    </a:cubicBezTo>
                    <a:cubicBezTo>
                      <a:pt x="22" y="69"/>
                      <a:pt x="26" y="67"/>
                      <a:pt x="31" y="64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6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2"/>
                      <a:pt x="6" y="77"/>
                    </a:cubicBezTo>
                    <a:cubicBezTo>
                      <a:pt x="6" y="76"/>
                      <a:pt x="5" y="75"/>
                      <a:pt x="5" y="74"/>
                    </a:cubicBezTo>
                    <a:cubicBezTo>
                      <a:pt x="12" y="72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5" y="68"/>
                    </a:cubicBezTo>
                    <a:cubicBezTo>
                      <a:pt x="35" y="64"/>
                      <a:pt x="45" y="60"/>
                      <a:pt x="55" y="56"/>
                    </a:cubicBezTo>
                    <a:cubicBezTo>
                      <a:pt x="56" y="56"/>
                      <a:pt x="57" y="55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3"/>
                      <a:pt x="13" y="77"/>
                      <a:pt x="6" y="82"/>
                    </a:cubicBezTo>
                    <a:cubicBezTo>
                      <a:pt x="6" y="80"/>
                      <a:pt x="6" y="79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3" y="81"/>
                      <a:pt x="19" y="78"/>
                      <a:pt x="26" y="75"/>
                    </a:cubicBezTo>
                    <a:cubicBezTo>
                      <a:pt x="35" y="70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92" y="48"/>
                      <a:pt x="74" y="56"/>
                      <a:pt x="55" y="64"/>
                    </a:cubicBezTo>
                    <a:cubicBezTo>
                      <a:pt x="51" y="65"/>
                      <a:pt x="48" y="67"/>
                      <a:pt x="44" y="69"/>
                    </a:cubicBezTo>
                    <a:cubicBezTo>
                      <a:pt x="40" y="71"/>
                      <a:pt x="35" y="73"/>
                      <a:pt x="30" y="75"/>
                    </a:cubicBezTo>
                    <a:cubicBezTo>
                      <a:pt x="22" y="77"/>
                      <a:pt x="14" y="80"/>
                      <a:pt x="7" y="84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1" y="49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2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0"/>
                    </a:cubicBezTo>
                    <a:cubicBezTo>
                      <a:pt x="112" y="42"/>
                      <a:pt x="112" y="43"/>
                      <a:pt x="113" y="44"/>
                    </a:cubicBezTo>
                    <a:cubicBezTo>
                      <a:pt x="110" y="45"/>
                      <a:pt x="107" y="47"/>
                      <a:pt x="105" y="49"/>
                    </a:cubicBezTo>
                    <a:cubicBezTo>
                      <a:pt x="104" y="49"/>
                      <a:pt x="104" y="49"/>
                      <a:pt x="103" y="49"/>
                    </a:cubicBezTo>
                    <a:cubicBezTo>
                      <a:pt x="103" y="49"/>
                      <a:pt x="103" y="50"/>
                      <a:pt x="102" y="50"/>
                    </a:cubicBezTo>
                    <a:cubicBezTo>
                      <a:pt x="86" y="56"/>
                      <a:pt x="70" y="62"/>
                      <a:pt x="54" y="69"/>
                    </a:cubicBezTo>
                    <a:cubicBezTo>
                      <a:pt x="45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3"/>
                    </a:cubicBezTo>
                    <a:cubicBezTo>
                      <a:pt x="76" y="55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8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4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4" y="51"/>
                      <a:pt x="114" y="50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5"/>
                      <a:pt x="116" y="56"/>
                    </a:cubicBezTo>
                    <a:cubicBezTo>
                      <a:pt x="116" y="55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7"/>
                      <a:pt x="111" y="58"/>
                      <a:pt x="110" y="58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3"/>
                      <a:pt x="96" y="64"/>
                      <a:pt x="95" y="64"/>
                    </a:cubicBezTo>
                    <a:cubicBezTo>
                      <a:pt x="94" y="65"/>
                      <a:pt x="93" y="65"/>
                      <a:pt x="93" y="65"/>
                    </a:cubicBezTo>
                    <a:cubicBezTo>
                      <a:pt x="84" y="68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6"/>
                      <a:pt x="13" y="96"/>
                      <a:pt x="15" y="94"/>
                    </a:cubicBezTo>
                    <a:cubicBezTo>
                      <a:pt x="16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5" y="70"/>
                      <a:pt x="79" y="65"/>
                    </a:cubicBezTo>
                    <a:cubicBezTo>
                      <a:pt x="90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5"/>
                      <a:pt x="97" y="101"/>
                      <a:pt x="87" y="106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5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2"/>
                    </a:cubicBezTo>
                    <a:cubicBezTo>
                      <a:pt x="91" y="102"/>
                      <a:pt x="92" y="102"/>
                      <a:pt x="93" y="101"/>
                    </a:cubicBezTo>
                    <a:cubicBezTo>
                      <a:pt x="100" y="98"/>
                      <a:pt x="108" y="95"/>
                      <a:pt x="115" y="91"/>
                    </a:cubicBezTo>
                    <a:cubicBezTo>
                      <a:pt x="116" y="91"/>
                      <a:pt x="117" y="90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5" y="100"/>
                    </a:moveTo>
                    <a:cubicBezTo>
                      <a:pt x="98" y="99"/>
                      <a:pt x="100" y="97"/>
                      <a:pt x="102" y="96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5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89"/>
                      <a:pt x="117" y="90"/>
                    </a:cubicBezTo>
                    <a:cubicBezTo>
                      <a:pt x="116" y="89"/>
                      <a:pt x="116" y="90"/>
                      <a:pt x="116" y="90"/>
                    </a:cubicBezTo>
                    <a:cubicBezTo>
                      <a:pt x="115" y="90"/>
                      <a:pt x="115" y="91"/>
                      <a:pt x="114" y="91"/>
                    </a:cubicBezTo>
                    <a:cubicBezTo>
                      <a:pt x="113" y="91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4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09"/>
                      <a:pt x="66" y="112"/>
                      <a:pt x="60" y="115"/>
                    </a:cubicBezTo>
                    <a:cubicBezTo>
                      <a:pt x="57" y="117"/>
                      <a:pt x="54" y="118"/>
                      <a:pt x="51" y="120"/>
                    </a:cubicBezTo>
                    <a:cubicBezTo>
                      <a:pt x="49" y="121"/>
                      <a:pt x="46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6" y="114"/>
                      <a:pt x="60" y="112"/>
                      <a:pt x="63" y="111"/>
                    </a:cubicBezTo>
                    <a:cubicBezTo>
                      <a:pt x="69" y="107"/>
                      <a:pt x="76" y="104"/>
                      <a:pt x="83" y="100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5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4" y="103"/>
                      <a:pt x="67" y="105"/>
                    </a:cubicBezTo>
                    <a:cubicBezTo>
                      <a:pt x="61" y="108"/>
                      <a:pt x="55" y="111"/>
                      <a:pt x="49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6" y="120"/>
                      <a:pt x="34" y="121"/>
                    </a:cubicBezTo>
                    <a:cubicBezTo>
                      <a:pt x="35" y="121"/>
                      <a:pt x="37" y="118"/>
                      <a:pt x="38" y="118"/>
                    </a:cubicBezTo>
                    <a:cubicBezTo>
                      <a:pt x="43" y="113"/>
                      <a:pt x="51" y="111"/>
                      <a:pt x="56" y="107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3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3" y="83"/>
                    </a:cubicBezTo>
                    <a:cubicBezTo>
                      <a:pt x="115" y="82"/>
                      <a:pt x="117" y="81"/>
                      <a:pt x="119" y="80"/>
                    </a:cubicBezTo>
                    <a:cubicBezTo>
                      <a:pt x="119" y="81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0"/>
                      <a:pt x="56" y="107"/>
                    </a:cubicBezTo>
                    <a:cubicBezTo>
                      <a:pt x="55" y="108"/>
                      <a:pt x="53" y="109"/>
                      <a:pt x="52" y="109"/>
                    </a:cubicBezTo>
                    <a:cubicBezTo>
                      <a:pt x="48" y="111"/>
                      <a:pt x="45" y="113"/>
                      <a:pt x="41" y="115"/>
                    </a:cubicBezTo>
                    <a:cubicBezTo>
                      <a:pt x="38" y="116"/>
                      <a:pt x="36" y="118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3"/>
                      <a:pt x="70" y="95"/>
                    </a:cubicBezTo>
                    <a:cubicBezTo>
                      <a:pt x="62" y="99"/>
                      <a:pt x="53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1" y="92"/>
                    </a:moveTo>
                    <a:cubicBezTo>
                      <a:pt x="93" y="91"/>
                      <a:pt x="94" y="91"/>
                      <a:pt x="95" y="90"/>
                    </a:cubicBezTo>
                    <a:cubicBezTo>
                      <a:pt x="94" y="91"/>
                      <a:pt x="93" y="91"/>
                      <a:pt x="91" y="92"/>
                    </a:cubicBezTo>
                    <a:close/>
                    <a:moveTo>
                      <a:pt x="114" y="82"/>
                    </a:moveTo>
                    <a:cubicBezTo>
                      <a:pt x="114" y="81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1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5"/>
                      <a:pt x="103" y="86"/>
                      <a:pt x="102" y="87"/>
                    </a:cubicBezTo>
                    <a:cubicBezTo>
                      <a:pt x="94" y="90"/>
                      <a:pt x="86" y="93"/>
                      <a:pt x="79" y="96"/>
                    </a:cubicBezTo>
                    <a:cubicBezTo>
                      <a:pt x="77" y="97"/>
                      <a:pt x="76" y="97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5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5"/>
                    </a:cubicBezTo>
                    <a:cubicBezTo>
                      <a:pt x="35" y="114"/>
                      <a:pt x="37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6"/>
                      <a:pt x="99" y="84"/>
                    </a:cubicBezTo>
                    <a:cubicBezTo>
                      <a:pt x="101" y="83"/>
                      <a:pt x="104" y="82"/>
                      <a:pt x="106" y="80"/>
                    </a:cubicBezTo>
                    <a:cubicBezTo>
                      <a:pt x="110" y="78"/>
                      <a:pt x="115" y="76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8"/>
                    </a:cubicBezTo>
                    <a:cubicBezTo>
                      <a:pt x="116" y="79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5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0"/>
                      <a:pt x="101" y="81"/>
                      <a:pt x="98" y="83"/>
                    </a:cubicBezTo>
                    <a:cubicBezTo>
                      <a:pt x="84" y="88"/>
                      <a:pt x="70" y="94"/>
                      <a:pt x="56" y="99"/>
                    </a:cubicBezTo>
                    <a:cubicBezTo>
                      <a:pt x="50" y="102"/>
                      <a:pt x="44" y="105"/>
                      <a:pt x="39" y="107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5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89"/>
                    </a:cubicBezTo>
                    <a:cubicBezTo>
                      <a:pt x="74" y="88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9"/>
                      <a:pt x="119" y="71"/>
                      <a:pt x="119" y="73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3" y="75"/>
                      <a:pt x="108" y="73"/>
                    </a:cubicBezTo>
                    <a:cubicBezTo>
                      <a:pt x="108" y="73"/>
                      <a:pt x="108" y="73"/>
                      <a:pt x="107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3"/>
                      <a:pt x="76" y="87"/>
                    </a:cubicBezTo>
                    <a:cubicBezTo>
                      <a:pt x="66" y="91"/>
                      <a:pt x="55" y="95"/>
                      <a:pt x="45" y="99"/>
                    </a:cubicBezTo>
                    <a:cubicBezTo>
                      <a:pt x="38" y="102"/>
                      <a:pt x="32" y="105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3" y="109"/>
                      <a:pt x="25" y="108"/>
                      <a:pt x="27" y="107"/>
                    </a:cubicBezTo>
                    <a:cubicBezTo>
                      <a:pt x="29" y="105"/>
                      <a:pt x="33" y="104"/>
                      <a:pt x="36" y="102"/>
                    </a:cubicBezTo>
                    <a:cubicBezTo>
                      <a:pt x="48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4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3"/>
                    </a:cubicBezTo>
                    <a:cubicBezTo>
                      <a:pt x="119" y="64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5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6"/>
                      <a:pt x="112" y="66"/>
                    </a:cubicBezTo>
                    <a:cubicBezTo>
                      <a:pt x="112" y="66"/>
                      <a:pt x="112" y="66"/>
                      <a:pt x="112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2"/>
                    </a:cubicBezTo>
                    <a:cubicBezTo>
                      <a:pt x="59" y="88"/>
                      <a:pt x="46" y="93"/>
                      <a:pt x="33" y="100"/>
                    </a:cubicBezTo>
                    <a:cubicBezTo>
                      <a:pt x="29" y="101"/>
                      <a:pt x="25" y="103"/>
                      <a:pt x="22" y="104"/>
                    </a:cubicBezTo>
                    <a:cubicBezTo>
                      <a:pt x="21" y="105"/>
                      <a:pt x="19" y="105"/>
                      <a:pt x="18" y="106"/>
                    </a:cubicBezTo>
                    <a:cubicBezTo>
                      <a:pt x="20" y="105"/>
                      <a:pt x="21" y="104"/>
                      <a:pt x="23" y="103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0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59"/>
                      <a:pt x="116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59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7"/>
                    </a:moveTo>
                    <a:cubicBezTo>
                      <a:pt x="118" y="57"/>
                      <a:pt x="118" y="57"/>
                      <a:pt x="118" y="57"/>
                    </a:cubicBezTo>
                    <a:cubicBezTo>
                      <a:pt x="116" y="58"/>
                      <a:pt x="115" y="59"/>
                      <a:pt x="113" y="59"/>
                    </a:cubicBezTo>
                    <a:cubicBezTo>
                      <a:pt x="112" y="60"/>
                      <a:pt x="110" y="60"/>
                      <a:pt x="109" y="61"/>
                    </a:cubicBezTo>
                    <a:cubicBezTo>
                      <a:pt x="96" y="65"/>
                      <a:pt x="82" y="71"/>
                      <a:pt x="70" y="77"/>
                    </a:cubicBezTo>
                    <a:cubicBezTo>
                      <a:pt x="56" y="83"/>
                      <a:pt x="43" y="88"/>
                      <a:pt x="29" y="95"/>
                    </a:cubicBezTo>
                    <a:cubicBezTo>
                      <a:pt x="26" y="96"/>
                      <a:pt x="22" y="98"/>
                      <a:pt x="18" y="99"/>
                    </a:cubicBezTo>
                    <a:cubicBezTo>
                      <a:pt x="17" y="100"/>
                      <a:pt x="15" y="100"/>
                      <a:pt x="14" y="100"/>
                    </a:cubicBezTo>
                    <a:cubicBezTo>
                      <a:pt x="16" y="100"/>
                      <a:pt x="17" y="99"/>
                      <a:pt x="18" y="98"/>
                    </a:cubicBezTo>
                    <a:cubicBezTo>
                      <a:pt x="25" y="94"/>
                      <a:pt x="32" y="91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09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7" y="56"/>
                    </a:cubicBezTo>
                    <a:cubicBezTo>
                      <a:pt x="118" y="56"/>
                      <a:pt x="118" y="57"/>
                      <a:pt x="118" y="57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7"/>
                      <a:pt x="37" y="103"/>
                      <a:pt x="45" y="100"/>
                    </a:cubicBezTo>
                    <a:cubicBezTo>
                      <a:pt x="51" y="98"/>
                      <a:pt x="56" y="95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1"/>
                    </a:moveTo>
                    <a:cubicBezTo>
                      <a:pt x="41" y="120"/>
                      <a:pt x="46" y="116"/>
                      <a:pt x="51" y="113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8" y="119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1"/>
                    </a:cubicBezTo>
                    <a:close/>
                    <a:moveTo>
                      <a:pt x="43" y="123"/>
                    </a:moveTo>
                    <a:cubicBezTo>
                      <a:pt x="50" y="121"/>
                      <a:pt x="57" y="117"/>
                      <a:pt x="65" y="114"/>
                    </a:cubicBezTo>
                    <a:cubicBezTo>
                      <a:pt x="71" y="111"/>
                      <a:pt x="77" y="108"/>
                      <a:pt x="83" y="106"/>
                    </a:cubicBezTo>
                    <a:cubicBezTo>
                      <a:pt x="78" y="109"/>
                      <a:pt x="73" y="111"/>
                      <a:pt x="68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0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3"/>
                    </a:cubicBezTo>
                    <a:close/>
                    <a:moveTo>
                      <a:pt x="115" y="97"/>
                    </a:moveTo>
                    <a:cubicBezTo>
                      <a:pt x="115" y="98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3"/>
                      <a:pt x="75" y="120"/>
                      <a:pt x="75" y="120"/>
                    </a:cubicBezTo>
                    <a:cubicBezTo>
                      <a:pt x="77" y="118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5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4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5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6" y="124"/>
                      <a:pt x="87" y="124"/>
                    </a:cubicBezTo>
                    <a:cubicBezTo>
                      <a:pt x="95" y="118"/>
                      <a:pt x="104" y="113"/>
                      <a:pt x="111" y="107"/>
                    </a:cubicBezTo>
                    <a:cubicBezTo>
                      <a:pt x="111" y="108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8"/>
                    </a:cubicBezTo>
                    <a:cubicBezTo>
                      <a:pt x="95" y="116"/>
                      <a:pt x="100" y="114"/>
                      <a:pt x="104" y="111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5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5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4" y="111"/>
                      <a:pt x="96" y="115"/>
                      <a:pt x="88" y="119"/>
                    </a:cubicBezTo>
                    <a:cubicBezTo>
                      <a:pt x="85" y="121"/>
                      <a:pt x="79" y="123"/>
                      <a:pt x="77" y="125"/>
                    </a:cubicBezTo>
                    <a:cubicBezTo>
                      <a:pt x="82" y="122"/>
                      <a:pt x="87" y="118"/>
                      <a:pt x="91" y="115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5" y="107"/>
                      <a:pt x="107" y="106"/>
                      <a:pt x="109" y="105"/>
                    </a:cubicBezTo>
                    <a:cubicBezTo>
                      <a:pt x="109" y="105"/>
                      <a:pt x="109" y="104"/>
                      <a:pt x="109" y="104"/>
                    </a:cubicBezTo>
                    <a:cubicBezTo>
                      <a:pt x="111" y="103"/>
                      <a:pt x="112" y="103"/>
                      <a:pt x="114" y="102"/>
                    </a:cubicBezTo>
                    <a:cubicBezTo>
                      <a:pt x="113" y="103"/>
                      <a:pt x="112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7" y="121"/>
                      <a:pt x="66" y="121"/>
                    </a:cubicBezTo>
                    <a:cubicBezTo>
                      <a:pt x="73" y="118"/>
                      <a:pt x="79" y="115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1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4"/>
                      <a:pt x="93" y="125"/>
                    </a:cubicBezTo>
                    <a:cubicBezTo>
                      <a:pt x="91" y="125"/>
                      <a:pt x="88" y="126"/>
                      <a:pt x="85" y="126"/>
                    </a:cubicBezTo>
                    <a:close/>
                    <a:moveTo>
                      <a:pt x="95" y="124"/>
                    </a:moveTo>
                    <a:cubicBezTo>
                      <a:pt x="98" y="122"/>
                      <a:pt x="100" y="121"/>
                      <a:pt x="102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5" y="124"/>
                    </a:cubicBezTo>
                    <a:close/>
                    <a:moveTo>
                      <a:pt x="116" y="96"/>
                    </a:moveTo>
                    <a:cubicBezTo>
                      <a:pt x="116" y="96"/>
                      <a:pt x="115" y="96"/>
                      <a:pt x="115" y="96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19"/>
                      <a:pt x="63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0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1"/>
                      <a:pt x="59" y="122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2" y="120"/>
                      <a:pt x="65" y="118"/>
                      <a:pt x="67" y="117"/>
                    </a:cubicBezTo>
                    <a:cubicBezTo>
                      <a:pt x="71" y="114"/>
                      <a:pt x="76" y="113"/>
                      <a:pt x="80" y="111"/>
                    </a:cubicBezTo>
                    <a:cubicBezTo>
                      <a:pt x="84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4"/>
                      <a:pt x="116" y="95"/>
                      <a:pt x="116" y="96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79" y="64"/>
                    </a:cubicBezTo>
                    <a:cubicBezTo>
                      <a:pt x="76" y="65"/>
                      <a:pt x="73" y="66"/>
                      <a:pt x="70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4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5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0" y="47"/>
                      <a:pt x="113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1"/>
                      <a:pt x="25" y="74"/>
                    </a:cubicBezTo>
                    <a:cubicBezTo>
                      <a:pt x="19" y="77"/>
                      <a:pt x="13" y="81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8" y="82"/>
                      <a:pt x="9" y="80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8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7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6" y="35"/>
                    </a:cubicBezTo>
                    <a:cubicBezTo>
                      <a:pt x="107" y="36"/>
                      <a:pt x="108" y="36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0" y="48"/>
                      <a:pt x="49" y="54"/>
                      <a:pt x="37" y="58"/>
                    </a:cubicBezTo>
                    <a:cubicBezTo>
                      <a:pt x="32" y="60"/>
                      <a:pt x="27" y="62"/>
                      <a:pt x="22" y="65"/>
                    </a:cubicBezTo>
                    <a:cubicBezTo>
                      <a:pt x="17" y="68"/>
                      <a:pt x="12" y="71"/>
                      <a:pt x="7" y="73"/>
                    </a:cubicBezTo>
                    <a:cubicBezTo>
                      <a:pt x="3" y="74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3"/>
                      <a:pt x="28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6"/>
                      <a:pt x="85" y="34"/>
                    </a:cubicBezTo>
                    <a:cubicBezTo>
                      <a:pt x="89" y="32"/>
                      <a:pt x="93" y="31"/>
                      <a:pt x="97" y="28"/>
                    </a:cubicBezTo>
                    <a:cubicBezTo>
                      <a:pt x="98" y="29"/>
                      <a:pt x="99" y="29"/>
                      <a:pt x="100" y="29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2" y="20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5" y="20"/>
                      <a:pt x="65" y="20"/>
                    </a:cubicBezTo>
                    <a:cubicBezTo>
                      <a:pt x="48" y="28"/>
                      <a:pt x="30" y="38"/>
                      <a:pt x="13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1"/>
                      <a:pt x="27" y="39"/>
                      <a:pt x="32" y="36"/>
                    </a:cubicBezTo>
                    <a:cubicBezTo>
                      <a:pt x="42" y="31"/>
                      <a:pt x="52" y="25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4" y="23"/>
                      <a:pt x="42" y="25"/>
                      <a:pt x="39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1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8" y="68"/>
                      <a:pt x="54" y="65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89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6" name="Freeform 86"/>
              <p:cNvSpPr>
                <a:spLocks noEditPoints="1"/>
              </p:cNvSpPr>
              <p:nvPr/>
            </p:nvSpPr>
            <p:spPr bwMode="auto">
              <a:xfrm>
                <a:off x="913085" y="2493131"/>
                <a:ext cx="242591" cy="258163"/>
              </a:xfrm>
              <a:custGeom>
                <a:avLst/>
                <a:gdLst>
                  <a:gd name="T0" fmla="*/ 67 w 125"/>
                  <a:gd name="T1" fmla="*/ 127 h 133"/>
                  <a:gd name="T2" fmla="*/ 12 w 125"/>
                  <a:gd name="T3" fmla="*/ 41 h 133"/>
                  <a:gd name="T4" fmla="*/ 38 w 125"/>
                  <a:gd name="T5" fmla="*/ 92 h 133"/>
                  <a:gd name="T6" fmla="*/ 15 w 125"/>
                  <a:gd name="T7" fmla="*/ 101 h 133"/>
                  <a:gd name="T8" fmla="*/ 10 w 125"/>
                  <a:gd name="T9" fmla="*/ 93 h 133"/>
                  <a:gd name="T10" fmla="*/ 10 w 125"/>
                  <a:gd name="T11" fmla="*/ 93 h 133"/>
                  <a:gd name="T12" fmla="*/ 10 w 125"/>
                  <a:gd name="T13" fmla="*/ 93 h 133"/>
                  <a:gd name="T14" fmla="*/ 60 w 125"/>
                  <a:gd name="T15" fmla="*/ 20 h 133"/>
                  <a:gd name="T16" fmla="*/ 51 w 125"/>
                  <a:gd name="T17" fmla="*/ 28 h 133"/>
                  <a:gd name="T18" fmla="*/ 75 w 125"/>
                  <a:gd name="T19" fmla="*/ 21 h 133"/>
                  <a:gd name="T20" fmla="*/ 85 w 125"/>
                  <a:gd name="T21" fmla="*/ 28 h 133"/>
                  <a:gd name="T22" fmla="*/ 81 w 125"/>
                  <a:gd name="T23" fmla="*/ 35 h 133"/>
                  <a:gd name="T24" fmla="*/ 58 w 125"/>
                  <a:gd name="T25" fmla="*/ 31 h 133"/>
                  <a:gd name="T26" fmla="*/ 39 w 125"/>
                  <a:gd name="T27" fmla="*/ 42 h 133"/>
                  <a:gd name="T28" fmla="*/ 69 w 125"/>
                  <a:gd name="T29" fmla="*/ 30 h 133"/>
                  <a:gd name="T30" fmla="*/ 69 w 125"/>
                  <a:gd name="T31" fmla="*/ 24 h 133"/>
                  <a:gd name="T32" fmla="*/ 55 w 125"/>
                  <a:gd name="T33" fmla="*/ 30 h 133"/>
                  <a:gd name="T34" fmla="*/ 18 w 125"/>
                  <a:gd name="T35" fmla="*/ 47 h 133"/>
                  <a:gd name="T36" fmla="*/ 7 w 125"/>
                  <a:gd name="T37" fmla="*/ 59 h 133"/>
                  <a:gd name="T38" fmla="*/ 6 w 125"/>
                  <a:gd name="T39" fmla="*/ 65 h 133"/>
                  <a:gd name="T40" fmla="*/ 24 w 125"/>
                  <a:gd name="T41" fmla="*/ 60 h 133"/>
                  <a:gd name="T42" fmla="*/ 92 w 125"/>
                  <a:gd name="T43" fmla="*/ 41 h 133"/>
                  <a:gd name="T44" fmla="*/ 29 w 125"/>
                  <a:gd name="T45" fmla="*/ 65 h 133"/>
                  <a:gd name="T46" fmla="*/ 55 w 125"/>
                  <a:gd name="T47" fmla="*/ 57 h 133"/>
                  <a:gd name="T48" fmla="*/ 111 w 125"/>
                  <a:gd name="T49" fmla="*/ 40 h 133"/>
                  <a:gd name="T50" fmla="*/ 101 w 125"/>
                  <a:gd name="T51" fmla="*/ 45 h 133"/>
                  <a:gd name="T52" fmla="*/ 54 w 125"/>
                  <a:gd name="T53" fmla="*/ 70 h 133"/>
                  <a:gd name="T54" fmla="*/ 115 w 125"/>
                  <a:gd name="T55" fmla="*/ 51 h 133"/>
                  <a:gd name="T56" fmla="*/ 67 w 125"/>
                  <a:gd name="T57" fmla="*/ 75 h 133"/>
                  <a:gd name="T58" fmla="*/ 66 w 125"/>
                  <a:gd name="T59" fmla="*/ 117 h 133"/>
                  <a:gd name="T60" fmla="*/ 108 w 125"/>
                  <a:gd name="T61" fmla="*/ 94 h 133"/>
                  <a:gd name="T62" fmla="*/ 79 w 125"/>
                  <a:gd name="T63" fmla="*/ 107 h 133"/>
                  <a:gd name="T64" fmla="*/ 118 w 125"/>
                  <a:gd name="T65" fmla="*/ 89 h 133"/>
                  <a:gd name="T66" fmla="*/ 78 w 125"/>
                  <a:gd name="T67" fmla="*/ 98 h 133"/>
                  <a:gd name="T68" fmla="*/ 33 w 125"/>
                  <a:gd name="T69" fmla="*/ 121 h 133"/>
                  <a:gd name="T70" fmla="*/ 26 w 125"/>
                  <a:gd name="T71" fmla="*/ 115 h 133"/>
                  <a:gd name="T72" fmla="*/ 102 w 125"/>
                  <a:gd name="T73" fmla="*/ 87 h 133"/>
                  <a:gd name="T74" fmla="*/ 81 w 125"/>
                  <a:gd name="T75" fmla="*/ 92 h 133"/>
                  <a:gd name="T76" fmla="*/ 99 w 125"/>
                  <a:gd name="T77" fmla="*/ 83 h 133"/>
                  <a:gd name="T78" fmla="*/ 119 w 125"/>
                  <a:gd name="T79" fmla="*/ 68 h 133"/>
                  <a:gd name="T80" fmla="*/ 76 w 125"/>
                  <a:gd name="T81" fmla="*/ 87 h 133"/>
                  <a:gd name="T82" fmla="*/ 119 w 125"/>
                  <a:gd name="T83" fmla="*/ 67 h 133"/>
                  <a:gd name="T84" fmla="*/ 22 w 125"/>
                  <a:gd name="T85" fmla="*/ 105 h 133"/>
                  <a:gd name="T86" fmla="*/ 119 w 125"/>
                  <a:gd name="T87" fmla="*/ 63 h 133"/>
                  <a:gd name="T88" fmla="*/ 19 w 125"/>
                  <a:gd name="T89" fmla="*/ 98 h 133"/>
                  <a:gd name="T90" fmla="*/ 45 w 125"/>
                  <a:gd name="T91" fmla="*/ 100 h 133"/>
                  <a:gd name="T92" fmla="*/ 41 w 125"/>
                  <a:gd name="T93" fmla="*/ 123 h 133"/>
                  <a:gd name="T94" fmla="*/ 43 w 125"/>
                  <a:gd name="T95" fmla="*/ 124 h 133"/>
                  <a:gd name="T96" fmla="*/ 108 w 125"/>
                  <a:gd name="T97" fmla="*/ 112 h 133"/>
                  <a:gd name="T98" fmla="*/ 77 w 125"/>
                  <a:gd name="T99" fmla="*/ 125 h 133"/>
                  <a:gd name="T100" fmla="*/ 71 w 125"/>
                  <a:gd name="T101" fmla="*/ 123 h 133"/>
                  <a:gd name="T102" fmla="*/ 111 w 125"/>
                  <a:gd name="T103" fmla="*/ 106 h 133"/>
                  <a:gd name="T104" fmla="*/ 93 w 125"/>
                  <a:gd name="T105" fmla="*/ 124 h 133"/>
                  <a:gd name="T106" fmla="*/ 113 w 125"/>
                  <a:gd name="T107" fmla="*/ 98 h 133"/>
                  <a:gd name="T108" fmla="*/ 60 w 125"/>
                  <a:gd name="T109" fmla="*/ 121 h 133"/>
                  <a:gd name="T110" fmla="*/ 71 w 125"/>
                  <a:gd name="T111" fmla="*/ 67 h 133"/>
                  <a:gd name="T112" fmla="*/ 109 w 125"/>
                  <a:gd name="T113" fmla="*/ 37 h 133"/>
                  <a:gd name="T114" fmla="*/ 98 w 125"/>
                  <a:gd name="T115" fmla="*/ 39 h 133"/>
                  <a:gd name="T116" fmla="*/ 23 w 125"/>
                  <a:gd name="T117" fmla="*/ 65 h 133"/>
                  <a:gd name="T118" fmla="*/ 74 w 125"/>
                  <a:gd name="T119" fmla="*/ 21 h 133"/>
                  <a:gd name="T120" fmla="*/ 18 w 125"/>
                  <a:gd name="T121" fmla="*/ 44 h 133"/>
                  <a:gd name="T122" fmla="*/ 20 w 125"/>
                  <a:gd name="T123" fmla="*/ 38 h 133"/>
                  <a:gd name="T124" fmla="*/ 59 w 125"/>
                  <a:gd name="T12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5" h="133">
                    <a:moveTo>
                      <a:pt x="29" y="122"/>
                    </a:moveTo>
                    <a:cubicBezTo>
                      <a:pt x="39" y="128"/>
                      <a:pt x="50" y="127"/>
                      <a:pt x="60" y="125"/>
                    </a:cubicBezTo>
                    <a:cubicBezTo>
                      <a:pt x="59" y="126"/>
                      <a:pt x="58" y="128"/>
                      <a:pt x="58" y="130"/>
                    </a:cubicBezTo>
                    <a:cubicBezTo>
                      <a:pt x="57" y="132"/>
                      <a:pt x="59" y="133"/>
                      <a:pt x="60" y="131"/>
                    </a:cubicBezTo>
                    <a:cubicBezTo>
                      <a:pt x="60" y="131"/>
                      <a:pt x="61" y="130"/>
                      <a:pt x="61" y="129"/>
                    </a:cubicBezTo>
                    <a:cubicBezTo>
                      <a:pt x="61" y="129"/>
                      <a:pt x="61" y="130"/>
                      <a:pt x="61" y="130"/>
                    </a:cubicBezTo>
                    <a:cubicBezTo>
                      <a:pt x="62" y="131"/>
                      <a:pt x="64" y="131"/>
                      <a:pt x="64" y="130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5" y="130"/>
                      <a:pt x="67" y="130"/>
                      <a:pt x="67" y="128"/>
                    </a:cubicBezTo>
                    <a:cubicBezTo>
                      <a:pt x="67" y="128"/>
                      <a:pt x="67" y="128"/>
                      <a:pt x="67" y="127"/>
                    </a:cubicBezTo>
                    <a:cubicBezTo>
                      <a:pt x="67" y="127"/>
                      <a:pt x="68" y="126"/>
                      <a:pt x="68" y="125"/>
                    </a:cubicBezTo>
                    <a:cubicBezTo>
                      <a:pt x="77" y="129"/>
                      <a:pt x="87" y="131"/>
                      <a:pt x="96" y="127"/>
                    </a:cubicBezTo>
                    <a:cubicBezTo>
                      <a:pt x="106" y="122"/>
                      <a:pt x="112" y="113"/>
                      <a:pt x="117" y="102"/>
                    </a:cubicBezTo>
                    <a:cubicBezTo>
                      <a:pt x="124" y="83"/>
                      <a:pt x="125" y="58"/>
                      <a:pt x="114" y="39"/>
                    </a:cubicBezTo>
                    <a:cubicBezTo>
                      <a:pt x="105" y="25"/>
                      <a:pt x="87" y="19"/>
                      <a:pt x="71" y="18"/>
                    </a:cubicBezTo>
                    <a:cubicBezTo>
                      <a:pt x="72" y="12"/>
                      <a:pt x="76" y="7"/>
                      <a:pt x="80" y="4"/>
                    </a:cubicBezTo>
                    <a:cubicBezTo>
                      <a:pt x="82" y="3"/>
                      <a:pt x="81" y="0"/>
                      <a:pt x="79" y="1"/>
                    </a:cubicBezTo>
                    <a:cubicBezTo>
                      <a:pt x="73" y="5"/>
                      <a:pt x="70" y="11"/>
                      <a:pt x="68" y="18"/>
                    </a:cubicBezTo>
                    <a:cubicBezTo>
                      <a:pt x="66" y="18"/>
                      <a:pt x="64" y="18"/>
                      <a:pt x="63" y="18"/>
                    </a:cubicBezTo>
                    <a:cubicBezTo>
                      <a:pt x="43" y="18"/>
                      <a:pt x="23" y="25"/>
                      <a:pt x="12" y="41"/>
                    </a:cubicBezTo>
                    <a:cubicBezTo>
                      <a:pt x="0" y="57"/>
                      <a:pt x="0" y="78"/>
                      <a:pt x="8" y="96"/>
                    </a:cubicBezTo>
                    <a:cubicBezTo>
                      <a:pt x="13" y="106"/>
                      <a:pt x="20" y="115"/>
                      <a:pt x="29" y="122"/>
                    </a:cubicBezTo>
                    <a:close/>
                    <a:moveTo>
                      <a:pt x="18" y="107"/>
                    </a:moveTo>
                    <a:cubicBezTo>
                      <a:pt x="26" y="104"/>
                      <a:pt x="32" y="101"/>
                      <a:pt x="39" y="97"/>
                    </a:cubicBezTo>
                    <a:cubicBezTo>
                      <a:pt x="47" y="94"/>
                      <a:pt x="55" y="91"/>
                      <a:pt x="62" y="88"/>
                    </a:cubicBezTo>
                    <a:cubicBezTo>
                      <a:pt x="55" y="91"/>
                      <a:pt x="48" y="95"/>
                      <a:pt x="42" y="98"/>
                    </a:cubicBezTo>
                    <a:cubicBezTo>
                      <a:pt x="35" y="102"/>
                      <a:pt x="26" y="105"/>
                      <a:pt x="21" y="110"/>
                    </a:cubicBezTo>
                    <a:cubicBezTo>
                      <a:pt x="20" y="109"/>
                      <a:pt x="19" y="108"/>
                      <a:pt x="18" y="107"/>
                    </a:cubicBezTo>
                    <a:close/>
                    <a:moveTo>
                      <a:pt x="15" y="101"/>
                    </a:moveTo>
                    <a:cubicBezTo>
                      <a:pt x="22" y="101"/>
                      <a:pt x="31" y="95"/>
                      <a:pt x="38" y="92"/>
                    </a:cubicBezTo>
                    <a:cubicBezTo>
                      <a:pt x="46" y="88"/>
                      <a:pt x="55" y="85"/>
                      <a:pt x="64" y="81"/>
                    </a:cubicBezTo>
                    <a:cubicBezTo>
                      <a:pt x="73" y="76"/>
                      <a:pt x="83" y="72"/>
                      <a:pt x="93" y="68"/>
                    </a:cubicBezTo>
                    <a:cubicBezTo>
                      <a:pt x="98" y="66"/>
                      <a:pt x="103" y="64"/>
                      <a:pt x="109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3" y="65"/>
                      <a:pt x="98" y="67"/>
                      <a:pt x="93" y="69"/>
                    </a:cubicBezTo>
                    <a:cubicBezTo>
                      <a:pt x="85" y="72"/>
                      <a:pt x="76" y="76"/>
                      <a:pt x="67" y="80"/>
                    </a:cubicBezTo>
                    <a:cubicBezTo>
                      <a:pt x="59" y="83"/>
                      <a:pt x="50" y="88"/>
                      <a:pt x="42" y="92"/>
                    </a:cubicBezTo>
                    <a:cubicBezTo>
                      <a:pt x="38" y="94"/>
                      <a:pt x="34" y="97"/>
                      <a:pt x="30" y="99"/>
                    </a:cubicBezTo>
                    <a:cubicBezTo>
                      <a:pt x="26" y="102"/>
                      <a:pt x="21" y="103"/>
                      <a:pt x="18" y="106"/>
                    </a:cubicBezTo>
                    <a:cubicBezTo>
                      <a:pt x="16" y="104"/>
                      <a:pt x="15" y="103"/>
                      <a:pt x="15" y="101"/>
                    </a:cubicBezTo>
                    <a:close/>
                    <a:moveTo>
                      <a:pt x="12" y="97"/>
                    </a:moveTo>
                    <a:cubicBezTo>
                      <a:pt x="15" y="97"/>
                      <a:pt x="17" y="96"/>
                      <a:pt x="20" y="94"/>
                    </a:cubicBezTo>
                    <a:cubicBezTo>
                      <a:pt x="24" y="92"/>
                      <a:pt x="28" y="91"/>
                      <a:pt x="33" y="89"/>
                    </a:cubicBezTo>
                    <a:cubicBezTo>
                      <a:pt x="43" y="85"/>
                      <a:pt x="53" y="81"/>
                      <a:pt x="63" y="77"/>
                    </a:cubicBezTo>
                    <a:cubicBezTo>
                      <a:pt x="65" y="76"/>
                      <a:pt x="66" y="76"/>
                      <a:pt x="68" y="75"/>
                    </a:cubicBezTo>
                    <a:cubicBezTo>
                      <a:pt x="67" y="76"/>
                      <a:pt x="66" y="76"/>
                      <a:pt x="65" y="77"/>
                    </a:cubicBezTo>
                    <a:cubicBezTo>
                      <a:pt x="56" y="80"/>
                      <a:pt x="47" y="84"/>
                      <a:pt x="39" y="88"/>
                    </a:cubicBezTo>
                    <a:cubicBezTo>
                      <a:pt x="30" y="92"/>
                      <a:pt x="22" y="95"/>
                      <a:pt x="14" y="100"/>
                    </a:cubicBezTo>
                    <a:cubicBezTo>
                      <a:pt x="13" y="99"/>
                      <a:pt x="13" y="98"/>
                      <a:pt x="12" y="97"/>
                    </a:cubicBezTo>
                    <a:close/>
                    <a:moveTo>
                      <a:pt x="10" y="9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14" y="92"/>
                      <a:pt x="18" y="90"/>
                      <a:pt x="21" y="89"/>
                    </a:cubicBezTo>
                    <a:cubicBezTo>
                      <a:pt x="26" y="86"/>
                      <a:pt x="31" y="84"/>
                      <a:pt x="36" y="82"/>
                    </a:cubicBezTo>
                    <a:cubicBezTo>
                      <a:pt x="45" y="78"/>
                      <a:pt x="55" y="74"/>
                      <a:pt x="64" y="70"/>
                    </a:cubicBezTo>
                    <a:cubicBezTo>
                      <a:pt x="65" y="70"/>
                      <a:pt x="67" y="69"/>
                      <a:pt x="68" y="69"/>
                    </a:cubicBezTo>
                    <a:cubicBezTo>
                      <a:pt x="65" y="70"/>
                      <a:pt x="63" y="71"/>
                      <a:pt x="60" y="72"/>
                    </a:cubicBezTo>
                    <a:cubicBezTo>
                      <a:pt x="51" y="76"/>
                      <a:pt x="42" y="80"/>
                      <a:pt x="33" y="84"/>
                    </a:cubicBezTo>
                    <a:cubicBezTo>
                      <a:pt x="29" y="86"/>
                      <a:pt x="26" y="88"/>
                      <a:pt x="22" y="90"/>
                    </a:cubicBezTo>
                    <a:cubicBezTo>
                      <a:pt x="18" y="92"/>
                      <a:pt x="15" y="94"/>
                      <a:pt x="12" y="96"/>
                    </a:cubicBezTo>
                    <a:cubicBezTo>
                      <a:pt x="11" y="95"/>
                      <a:pt x="11" y="94"/>
                      <a:pt x="10" y="93"/>
                    </a:cubicBezTo>
                    <a:close/>
                    <a:moveTo>
                      <a:pt x="18" y="85"/>
                    </a:moveTo>
                    <a:cubicBezTo>
                      <a:pt x="24" y="83"/>
                      <a:pt x="30" y="81"/>
                      <a:pt x="35" y="79"/>
                    </a:cubicBezTo>
                    <a:cubicBezTo>
                      <a:pt x="50" y="72"/>
                      <a:pt x="64" y="66"/>
                      <a:pt x="78" y="60"/>
                    </a:cubicBezTo>
                    <a:cubicBezTo>
                      <a:pt x="84" y="58"/>
                      <a:pt x="90" y="56"/>
                      <a:pt x="95" y="54"/>
                    </a:cubicBezTo>
                    <a:cubicBezTo>
                      <a:pt x="94" y="54"/>
                      <a:pt x="92" y="55"/>
                      <a:pt x="91" y="56"/>
                    </a:cubicBezTo>
                    <a:cubicBezTo>
                      <a:pt x="81" y="61"/>
                      <a:pt x="71" y="65"/>
                      <a:pt x="61" y="69"/>
                    </a:cubicBezTo>
                    <a:cubicBezTo>
                      <a:pt x="52" y="72"/>
                      <a:pt x="44" y="76"/>
                      <a:pt x="36" y="80"/>
                    </a:cubicBezTo>
                    <a:cubicBezTo>
                      <a:pt x="32" y="82"/>
                      <a:pt x="28" y="83"/>
                      <a:pt x="24" y="85"/>
                    </a:cubicBezTo>
                    <a:cubicBezTo>
                      <a:pt x="19" y="87"/>
                      <a:pt x="15" y="90"/>
                      <a:pt x="10" y="92"/>
                    </a:cubicBezTo>
                    <a:cubicBezTo>
                      <a:pt x="10" y="92"/>
                      <a:pt x="10" y="93"/>
                      <a:pt x="10" y="93"/>
                    </a:cubicBezTo>
                    <a:cubicBezTo>
                      <a:pt x="10" y="92"/>
                      <a:pt x="9" y="91"/>
                      <a:pt x="9" y="90"/>
                    </a:cubicBezTo>
                    <a:cubicBezTo>
                      <a:pt x="12" y="89"/>
                      <a:pt x="15" y="87"/>
                      <a:pt x="18" y="85"/>
                    </a:cubicBezTo>
                    <a:close/>
                    <a:moveTo>
                      <a:pt x="60" y="20"/>
                    </a:moveTo>
                    <a:cubicBezTo>
                      <a:pt x="45" y="27"/>
                      <a:pt x="30" y="35"/>
                      <a:pt x="16" y="42"/>
                    </a:cubicBezTo>
                    <a:cubicBezTo>
                      <a:pt x="15" y="42"/>
                      <a:pt x="15" y="43"/>
                      <a:pt x="14" y="43"/>
                    </a:cubicBezTo>
                    <a:cubicBezTo>
                      <a:pt x="15" y="43"/>
                      <a:pt x="15" y="42"/>
                      <a:pt x="15" y="42"/>
                    </a:cubicBezTo>
                    <a:cubicBezTo>
                      <a:pt x="17" y="41"/>
                      <a:pt x="18" y="40"/>
                      <a:pt x="20" y="39"/>
                    </a:cubicBezTo>
                    <a:cubicBezTo>
                      <a:pt x="23" y="37"/>
                      <a:pt x="27" y="34"/>
                      <a:pt x="31" y="32"/>
                    </a:cubicBezTo>
                    <a:cubicBezTo>
                      <a:pt x="39" y="28"/>
                      <a:pt x="47" y="25"/>
                      <a:pt x="55" y="21"/>
                    </a:cubicBezTo>
                    <a:cubicBezTo>
                      <a:pt x="56" y="21"/>
                      <a:pt x="58" y="21"/>
                      <a:pt x="60" y="20"/>
                    </a:cubicBezTo>
                    <a:close/>
                    <a:moveTo>
                      <a:pt x="14" y="44"/>
                    </a:moveTo>
                    <a:cubicBezTo>
                      <a:pt x="21" y="41"/>
                      <a:pt x="28" y="37"/>
                      <a:pt x="35" y="33"/>
                    </a:cubicBezTo>
                    <a:cubicBezTo>
                      <a:pt x="40" y="31"/>
                      <a:pt x="44" y="29"/>
                      <a:pt x="48" y="26"/>
                    </a:cubicBezTo>
                    <a:cubicBezTo>
                      <a:pt x="50" y="26"/>
                      <a:pt x="51" y="25"/>
                      <a:pt x="53" y="24"/>
                    </a:cubicBezTo>
                    <a:cubicBezTo>
                      <a:pt x="39" y="32"/>
                      <a:pt x="25" y="40"/>
                      <a:pt x="11" y="48"/>
                    </a:cubicBezTo>
                    <a:cubicBezTo>
                      <a:pt x="12" y="47"/>
                      <a:pt x="13" y="45"/>
                      <a:pt x="14" y="44"/>
                    </a:cubicBezTo>
                    <a:close/>
                    <a:moveTo>
                      <a:pt x="10" y="50"/>
                    </a:moveTo>
                    <a:cubicBezTo>
                      <a:pt x="14" y="49"/>
                      <a:pt x="17" y="47"/>
                      <a:pt x="20" y="45"/>
                    </a:cubicBezTo>
                    <a:cubicBezTo>
                      <a:pt x="25" y="42"/>
                      <a:pt x="30" y="39"/>
                      <a:pt x="35" y="37"/>
                    </a:cubicBezTo>
                    <a:cubicBezTo>
                      <a:pt x="40" y="34"/>
                      <a:pt x="46" y="31"/>
                      <a:pt x="51" y="28"/>
                    </a:cubicBezTo>
                    <a:cubicBezTo>
                      <a:pt x="46" y="31"/>
                      <a:pt x="41" y="34"/>
                      <a:pt x="37" y="36"/>
                    </a:cubicBezTo>
                    <a:cubicBezTo>
                      <a:pt x="31" y="39"/>
                      <a:pt x="26" y="42"/>
                      <a:pt x="21" y="45"/>
                    </a:cubicBezTo>
                    <a:cubicBezTo>
                      <a:pt x="18" y="46"/>
                      <a:pt x="15" y="48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lose/>
                    <a:moveTo>
                      <a:pt x="75" y="21"/>
                    </a:moveTo>
                    <a:cubicBezTo>
                      <a:pt x="77" y="21"/>
                      <a:pt x="80" y="22"/>
                      <a:pt x="82" y="22"/>
                    </a:cubicBezTo>
                    <a:cubicBezTo>
                      <a:pt x="77" y="24"/>
                      <a:pt x="73" y="26"/>
                      <a:pt x="69" y="28"/>
                    </a:cubicBezTo>
                    <a:cubicBezTo>
                      <a:pt x="69" y="27"/>
                      <a:pt x="69" y="26"/>
                      <a:pt x="69" y="25"/>
                    </a:cubicBezTo>
                    <a:cubicBezTo>
                      <a:pt x="71" y="23"/>
                      <a:pt x="73" y="22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lose/>
                    <a:moveTo>
                      <a:pt x="97" y="28"/>
                    </a:moveTo>
                    <a:cubicBezTo>
                      <a:pt x="82" y="34"/>
                      <a:pt x="68" y="40"/>
                      <a:pt x="54" y="46"/>
                    </a:cubicBezTo>
                    <a:cubicBezTo>
                      <a:pt x="41" y="52"/>
                      <a:pt x="28" y="58"/>
                      <a:pt x="15" y="65"/>
                    </a:cubicBezTo>
                    <a:cubicBezTo>
                      <a:pt x="12" y="66"/>
                      <a:pt x="8" y="68"/>
                      <a:pt x="6" y="69"/>
                    </a:cubicBezTo>
                    <a:cubicBezTo>
                      <a:pt x="9" y="67"/>
                      <a:pt x="12" y="65"/>
                      <a:pt x="14" y="64"/>
                    </a:cubicBezTo>
                    <a:cubicBezTo>
                      <a:pt x="21" y="60"/>
                      <a:pt x="27" y="56"/>
                      <a:pt x="34" y="53"/>
                    </a:cubicBezTo>
                    <a:cubicBezTo>
                      <a:pt x="46" y="47"/>
                      <a:pt x="58" y="41"/>
                      <a:pt x="71" y="35"/>
                    </a:cubicBezTo>
                    <a:cubicBezTo>
                      <a:pt x="76" y="35"/>
                      <a:pt x="81" y="33"/>
                      <a:pt x="86" y="31"/>
                    </a:cubicBezTo>
                    <a:cubicBezTo>
                      <a:pt x="87" y="31"/>
                      <a:pt x="86" y="28"/>
                      <a:pt x="85" y="28"/>
                    </a:cubicBezTo>
                    <a:cubicBezTo>
                      <a:pt x="83" y="29"/>
                      <a:pt x="81" y="30"/>
                      <a:pt x="80" y="30"/>
                    </a:cubicBezTo>
                    <a:cubicBezTo>
                      <a:pt x="80" y="30"/>
                      <a:pt x="81" y="30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4" y="28"/>
                      <a:pt x="86" y="27"/>
                      <a:pt x="88" y="26"/>
                    </a:cubicBezTo>
                    <a:cubicBezTo>
                      <a:pt x="89" y="26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90" y="25"/>
                    </a:cubicBezTo>
                    <a:cubicBezTo>
                      <a:pt x="92" y="25"/>
                      <a:pt x="94" y="26"/>
                      <a:pt x="97" y="28"/>
                    </a:cubicBezTo>
                    <a:close/>
                    <a:moveTo>
                      <a:pt x="97" y="28"/>
                    </a:moveTo>
                    <a:cubicBezTo>
                      <a:pt x="97" y="28"/>
                      <a:pt x="96" y="28"/>
                      <a:pt x="96" y="29"/>
                    </a:cubicBezTo>
                    <a:cubicBezTo>
                      <a:pt x="91" y="31"/>
                      <a:pt x="86" y="33"/>
                      <a:pt x="81" y="35"/>
                    </a:cubicBezTo>
                    <a:cubicBezTo>
                      <a:pt x="83" y="34"/>
                      <a:pt x="85" y="33"/>
                      <a:pt x="87" y="33"/>
                    </a:cubicBezTo>
                    <a:cubicBezTo>
                      <a:pt x="89" y="32"/>
                      <a:pt x="91" y="31"/>
                      <a:pt x="94" y="30"/>
                    </a:cubicBezTo>
                    <a:cubicBezTo>
                      <a:pt x="94" y="29"/>
                      <a:pt x="96" y="28"/>
                      <a:pt x="97" y="28"/>
                    </a:cubicBezTo>
                    <a:cubicBezTo>
                      <a:pt x="97" y="28"/>
                      <a:pt x="97" y="28"/>
                      <a:pt x="97" y="28"/>
                    </a:cubicBezTo>
                    <a:close/>
                    <a:moveTo>
                      <a:pt x="62" y="35"/>
                    </a:moveTo>
                    <a:cubicBezTo>
                      <a:pt x="64" y="35"/>
                      <a:pt x="66" y="35"/>
                      <a:pt x="67" y="35"/>
                    </a:cubicBezTo>
                    <a:cubicBezTo>
                      <a:pt x="55" y="41"/>
                      <a:pt x="42" y="46"/>
                      <a:pt x="29" y="52"/>
                    </a:cubicBezTo>
                    <a:cubicBezTo>
                      <a:pt x="40" y="47"/>
                      <a:pt x="51" y="41"/>
                      <a:pt x="61" y="35"/>
                    </a:cubicBezTo>
                    <a:cubicBezTo>
                      <a:pt x="62" y="35"/>
                      <a:pt x="62" y="35"/>
                      <a:pt x="62" y="35"/>
                    </a:cubicBezTo>
                    <a:close/>
                    <a:moveTo>
                      <a:pt x="58" y="31"/>
                    </a:moveTo>
                    <a:cubicBezTo>
                      <a:pt x="61" y="29"/>
                      <a:pt x="64" y="28"/>
                      <a:pt x="66" y="26"/>
                    </a:cubicBezTo>
                    <a:cubicBezTo>
                      <a:pt x="66" y="27"/>
                      <a:pt x="66" y="28"/>
                      <a:pt x="66" y="29"/>
                    </a:cubicBezTo>
                    <a:cubicBezTo>
                      <a:pt x="65" y="30"/>
                      <a:pt x="63" y="31"/>
                      <a:pt x="61" y="32"/>
                    </a:cubicBezTo>
                    <a:cubicBezTo>
                      <a:pt x="60" y="32"/>
                      <a:pt x="59" y="31"/>
                      <a:pt x="58" y="31"/>
                    </a:cubicBezTo>
                    <a:close/>
                    <a:moveTo>
                      <a:pt x="57" y="34"/>
                    </a:moveTo>
                    <a:cubicBezTo>
                      <a:pt x="53" y="36"/>
                      <a:pt x="48" y="38"/>
                      <a:pt x="44" y="40"/>
                    </a:cubicBezTo>
                    <a:cubicBezTo>
                      <a:pt x="33" y="46"/>
                      <a:pt x="21" y="51"/>
                      <a:pt x="10" y="57"/>
                    </a:cubicBezTo>
                    <a:cubicBezTo>
                      <a:pt x="10" y="57"/>
                      <a:pt x="10" y="57"/>
                      <a:pt x="11" y="57"/>
                    </a:cubicBezTo>
                    <a:cubicBezTo>
                      <a:pt x="14" y="56"/>
                      <a:pt x="17" y="54"/>
                      <a:pt x="20" y="52"/>
                    </a:cubicBezTo>
                    <a:cubicBezTo>
                      <a:pt x="26" y="48"/>
                      <a:pt x="33" y="45"/>
                      <a:pt x="39" y="42"/>
                    </a:cubicBezTo>
                    <a:cubicBezTo>
                      <a:pt x="44" y="39"/>
                      <a:pt x="50" y="36"/>
                      <a:pt x="55" y="33"/>
                    </a:cubicBezTo>
                    <a:cubicBezTo>
                      <a:pt x="56" y="33"/>
                      <a:pt x="57" y="34"/>
                      <a:pt x="57" y="34"/>
                    </a:cubicBezTo>
                    <a:close/>
                    <a:moveTo>
                      <a:pt x="66" y="30"/>
                    </a:moveTo>
                    <a:cubicBezTo>
                      <a:pt x="66" y="31"/>
                      <a:pt x="66" y="31"/>
                      <a:pt x="67" y="32"/>
                    </a:cubicBezTo>
                    <a:cubicBezTo>
                      <a:pt x="66" y="32"/>
                      <a:pt x="66" y="32"/>
                      <a:pt x="65" y="32"/>
                    </a:cubicBezTo>
                    <a:cubicBezTo>
                      <a:pt x="64" y="32"/>
                      <a:pt x="64" y="32"/>
                      <a:pt x="63" y="32"/>
                    </a:cubicBezTo>
                    <a:cubicBezTo>
                      <a:pt x="64" y="31"/>
                      <a:pt x="65" y="31"/>
                      <a:pt x="66" y="30"/>
                    </a:cubicBezTo>
                    <a:close/>
                    <a:moveTo>
                      <a:pt x="69" y="29"/>
                    </a:moveTo>
                    <a:cubicBezTo>
                      <a:pt x="73" y="27"/>
                      <a:pt x="77" y="25"/>
                      <a:pt x="80" y="23"/>
                    </a:cubicBezTo>
                    <a:cubicBezTo>
                      <a:pt x="77" y="25"/>
                      <a:pt x="73" y="28"/>
                      <a:pt x="69" y="30"/>
                    </a:cubicBezTo>
                    <a:cubicBezTo>
                      <a:pt x="69" y="30"/>
                      <a:pt x="69" y="29"/>
                      <a:pt x="69" y="29"/>
                    </a:cubicBezTo>
                    <a:close/>
                    <a:moveTo>
                      <a:pt x="82" y="28"/>
                    </a:moveTo>
                    <a:cubicBezTo>
                      <a:pt x="80" y="29"/>
                      <a:pt x="77" y="30"/>
                      <a:pt x="75" y="31"/>
                    </a:cubicBezTo>
                    <a:cubicBezTo>
                      <a:pt x="73" y="32"/>
                      <a:pt x="71" y="32"/>
                      <a:pt x="69" y="32"/>
                    </a:cubicBezTo>
                    <a:cubicBezTo>
                      <a:pt x="69" y="32"/>
                      <a:pt x="69" y="31"/>
                      <a:pt x="69" y="31"/>
                    </a:cubicBezTo>
                    <a:cubicBezTo>
                      <a:pt x="74" y="29"/>
                      <a:pt x="78" y="26"/>
                      <a:pt x="82" y="23"/>
                    </a:cubicBezTo>
                    <a:cubicBezTo>
                      <a:pt x="82" y="23"/>
                      <a:pt x="82" y="22"/>
                      <a:pt x="82" y="22"/>
                    </a:cubicBezTo>
                    <a:cubicBezTo>
                      <a:pt x="85" y="23"/>
                      <a:pt x="87" y="23"/>
                      <a:pt x="89" y="24"/>
                    </a:cubicBezTo>
                    <a:cubicBezTo>
                      <a:pt x="86" y="26"/>
                      <a:pt x="84" y="27"/>
                      <a:pt x="82" y="28"/>
                    </a:cubicBezTo>
                    <a:close/>
                    <a:moveTo>
                      <a:pt x="69" y="24"/>
                    </a:moveTo>
                    <a:cubicBezTo>
                      <a:pt x="69" y="24"/>
                      <a:pt x="69" y="24"/>
                      <a:pt x="69" y="24"/>
                    </a:cubicBezTo>
                    <a:cubicBezTo>
                      <a:pt x="71" y="23"/>
                      <a:pt x="72" y="22"/>
                      <a:pt x="73" y="21"/>
                    </a:cubicBezTo>
                    <a:cubicBezTo>
                      <a:pt x="72" y="22"/>
                      <a:pt x="71" y="23"/>
                      <a:pt x="69" y="24"/>
                    </a:cubicBezTo>
                    <a:close/>
                    <a:moveTo>
                      <a:pt x="66" y="25"/>
                    </a:moveTo>
                    <a:cubicBezTo>
                      <a:pt x="63" y="27"/>
                      <a:pt x="60" y="29"/>
                      <a:pt x="57" y="31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60" y="29"/>
                      <a:pt x="63" y="27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lose/>
                    <a:moveTo>
                      <a:pt x="60" y="27"/>
                    </a:moveTo>
                    <a:cubicBezTo>
                      <a:pt x="59" y="28"/>
                      <a:pt x="57" y="29"/>
                      <a:pt x="55" y="30"/>
                    </a:cubicBezTo>
                    <a:cubicBezTo>
                      <a:pt x="55" y="30"/>
                      <a:pt x="54" y="29"/>
                      <a:pt x="53" y="29"/>
                    </a:cubicBezTo>
                    <a:cubicBezTo>
                      <a:pt x="52" y="28"/>
                      <a:pt x="50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9" y="33"/>
                      <a:pt x="46" y="34"/>
                      <a:pt x="43" y="36"/>
                    </a:cubicBezTo>
                    <a:cubicBezTo>
                      <a:pt x="38" y="38"/>
                      <a:pt x="32" y="41"/>
                      <a:pt x="27" y="43"/>
                    </a:cubicBezTo>
                    <a:cubicBezTo>
                      <a:pt x="21" y="46"/>
                      <a:pt x="16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1" y="51"/>
                      <a:pt x="12" y="50"/>
                      <a:pt x="12" y="50"/>
                    </a:cubicBezTo>
                    <a:cubicBezTo>
                      <a:pt x="14" y="50"/>
                      <a:pt x="16" y="48"/>
                      <a:pt x="18" y="47"/>
                    </a:cubicBezTo>
                    <a:cubicBezTo>
                      <a:pt x="24" y="44"/>
                      <a:pt x="30" y="41"/>
                      <a:pt x="35" y="38"/>
                    </a:cubicBezTo>
                    <a:cubicBezTo>
                      <a:pt x="46" y="32"/>
                      <a:pt x="56" y="26"/>
                      <a:pt x="67" y="21"/>
                    </a:cubicBezTo>
                    <a:cubicBezTo>
                      <a:pt x="67" y="22"/>
                      <a:pt x="67" y="23"/>
                      <a:pt x="67" y="24"/>
                    </a:cubicBezTo>
                    <a:cubicBezTo>
                      <a:pt x="64" y="25"/>
                      <a:pt x="62" y="26"/>
                      <a:pt x="60" y="27"/>
                    </a:cubicBezTo>
                    <a:close/>
                    <a:moveTo>
                      <a:pt x="9" y="52"/>
                    </a:moveTo>
                    <a:cubicBezTo>
                      <a:pt x="13" y="51"/>
                      <a:pt x="16" y="50"/>
                      <a:pt x="19" y="48"/>
                    </a:cubicBezTo>
                    <a:cubicBezTo>
                      <a:pt x="25" y="45"/>
                      <a:pt x="31" y="42"/>
                      <a:pt x="37" y="39"/>
                    </a:cubicBezTo>
                    <a:cubicBezTo>
                      <a:pt x="42" y="37"/>
                      <a:pt x="48" y="35"/>
                      <a:pt x="53" y="32"/>
                    </a:cubicBezTo>
                    <a:cubicBezTo>
                      <a:pt x="53" y="32"/>
                      <a:pt x="54" y="32"/>
                      <a:pt x="54" y="33"/>
                    </a:cubicBezTo>
                    <a:cubicBezTo>
                      <a:pt x="38" y="41"/>
                      <a:pt x="22" y="49"/>
                      <a:pt x="7" y="59"/>
                    </a:cubicBezTo>
                    <a:cubicBezTo>
                      <a:pt x="8" y="56"/>
                      <a:pt x="8" y="54"/>
                      <a:pt x="9" y="52"/>
                    </a:cubicBezTo>
                    <a:close/>
                    <a:moveTo>
                      <a:pt x="7" y="60"/>
                    </a:moveTo>
                    <a:cubicBezTo>
                      <a:pt x="11" y="59"/>
                      <a:pt x="16" y="55"/>
                      <a:pt x="20" y="53"/>
                    </a:cubicBezTo>
                    <a:cubicBezTo>
                      <a:pt x="26" y="50"/>
                      <a:pt x="33" y="46"/>
                      <a:pt x="39" y="43"/>
                    </a:cubicBezTo>
                    <a:cubicBezTo>
                      <a:pt x="46" y="40"/>
                      <a:pt x="52" y="37"/>
                      <a:pt x="58" y="34"/>
                    </a:cubicBezTo>
                    <a:cubicBezTo>
                      <a:pt x="59" y="34"/>
                      <a:pt x="60" y="35"/>
                      <a:pt x="61" y="35"/>
                    </a:cubicBezTo>
                    <a:cubicBezTo>
                      <a:pt x="55" y="38"/>
                      <a:pt x="49" y="41"/>
                      <a:pt x="43" y="44"/>
                    </a:cubicBezTo>
                    <a:cubicBezTo>
                      <a:pt x="34" y="49"/>
                      <a:pt x="25" y="54"/>
                      <a:pt x="16" y="59"/>
                    </a:cubicBezTo>
                    <a:cubicBezTo>
                      <a:pt x="14" y="60"/>
                      <a:pt x="13" y="61"/>
                      <a:pt x="11" y="62"/>
                    </a:cubicBezTo>
                    <a:cubicBezTo>
                      <a:pt x="9" y="63"/>
                      <a:pt x="7" y="64"/>
                      <a:pt x="6" y="65"/>
                    </a:cubicBezTo>
                    <a:cubicBezTo>
                      <a:pt x="6" y="63"/>
                      <a:pt x="6" y="62"/>
                      <a:pt x="7" y="60"/>
                    </a:cubicBezTo>
                    <a:close/>
                    <a:moveTo>
                      <a:pt x="12" y="62"/>
                    </a:moveTo>
                    <a:cubicBezTo>
                      <a:pt x="15" y="60"/>
                      <a:pt x="19" y="58"/>
                      <a:pt x="22" y="57"/>
                    </a:cubicBezTo>
                    <a:cubicBezTo>
                      <a:pt x="30" y="53"/>
                      <a:pt x="38" y="49"/>
                      <a:pt x="46" y="45"/>
                    </a:cubicBezTo>
                    <a:cubicBezTo>
                      <a:pt x="52" y="43"/>
                      <a:pt x="57" y="40"/>
                      <a:pt x="63" y="38"/>
                    </a:cubicBezTo>
                    <a:cubicBezTo>
                      <a:pt x="43" y="48"/>
                      <a:pt x="23" y="56"/>
                      <a:pt x="5" y="69"/>
                    </a:cubicBezTo>
                    <a:cubicBezTo>
                      <a:pt x="5" y="68"/>
                      <a:pt x="6" y="67"/>
                      <a:pt x="6" y="66"/>
                    </a:cubicBezTo>
                    <a:cubicBezTo>
                      <a:pt x="8" y="65"/>
                      <a:pt x="10" y="63"/>
                      <a:pt x="12" y="62"/>
                    </a:cubicBezTo>
                    <a:close/>
                    <a:moveTo>
                      <a:pt x="5" y="70"/>
                    </a:moveTo>
                    <a:cubicBezTo>
                      <a:pt x="12" y="67"/>
                      <a:pt x="18" y="64"/>
                      <a:pt x="24" y="60"/>
                    </a:cubicBezTo>
                    <a:cubicBezTo>
                      <a:pt x="32" y="56"/>
                      <a:pt x="41" y="52"/>
                      <a:pt x="49" y="49"/>
                    </a:cubicBezTo>
                    <a:cubicBezTo>
                      <a:pt x="53" y="47"/>
                      <a:pt x="56" y="46"/>
                      <a:pt x="60" y="44"/>
                    </a:cubicBezTo>
                    <a:cubicBezTo>
                      <a:pt x="56" y="46"/>
                      <a:pt x="53" y="47"/>
                      <a:pt x="50" y="49"/>
                    </a:cubicBezTo>
                    <a:cubicBezTo>
                      <a:pt x="42" y="53"/>
                      <a:pt x="34" y="57"/>
                      <a:pt x="26" y="61"/>
                    </a:cubicBezTo>
                    <a:cubicBezTo>
                      <a:pt x="19" y="65"/>
                      <a:pt x="12" y="69"/>
                      <a:pt x="5" y="73"/>
                    </a:cubicBezTo>
                    <a:cubicBezTo>
                      <a:pt x="5" y="72"/>
                      <a:pt x="5" y="71"/>
                      <a:pt x="5" y="70"/>
                    </a:cubicBezTo>
                    <a:close/>
                    <a:moveTo>
                      <a:pt x="104" y="32"/>
                    </a:moveTo>
                    <a:cubicBezTo>
                      <a:pt x="104" y="33"/>
                      <a:pt x="105" y="34"/>
                      <a:pt x="106" y="35"/>
                    </a:cubicBezTo>
                    <a:cubicBezTo>
                      <a:pt x="104" y="35"/>
                      <a:pt x="103" y="36"/>
                      <a:pt x="101" y="37"/>
                    </a:cubicBezTo>
                    <a:cubicBezTo>
                      <a:pt x="98" y="38"/>
                      <a:pt x="95" y="39"/>
                      <a:pt x="92" y="41"/>
                    </a:cubicBezTo>
                    <a:cubicBezTo>
                      <a:pt x="88" y="42"/>
                      <a:pt x="85" y="43"/>
                      <a:pt x="82" y="44"/>
                    </a:cubicBezTo>
                    <a:cubicBezTo>
                      <a:pt x="78" y="46"/>
                      <a:pt x="74" y="48"/>
                      <a:pt x="70" y="49"/>
                    </a:cubicBezTo>
                    <a:cubicBezTo>
                      <a:pt x="67" y="51"/>
                      <a:pt x="63" y="52"/>
                      <a:pt x="60" y="54"/>
                    </a:cubicBezTo>
                    <a:cubicBezTo>
                      <a:pt x="46" y="59"/>
                      <a:pt x="32" y="65"/>
                      <a:pt x="19" y="71"/>
                    </a:cubicBezTo>
                    <a:cubicBezTo>
                      <a:pt x="18" y="71"/>
                      <a:pt x="18" y="71"/>
                      <a:pt x="17" y="72"/>
                    </a:cubicBezTo>
                    <a:cubicBezTo>
                      <a:pt x="22" y="69"/>
                      <a:pt x="26" y="67"/>
                      <a:pt x="31" y="65"/>
                    </a:cubicBezTo>
                    <a:cubicBezTo>
                      <a:pt x="42" y="59"/>
                      <a:pt x="52" y="54"/>
                      <a:pt x="63" y="49"/>
                    </a:cubicBezTo>
                    <a:cubicBezTo>
                      <a:pt x="73" y="45"/>
                      <a:pt x="84" y="41"/>
                      <a:pt x="94" y="37"/>
                    </a:cubicBezTo>
                    <a:cubicBezTo>
                      <a:pt x="97" y="35"/>
                      <a:pt x="100" y="34"/>
                      <a:pt x="104" y="32"/>
                    </a:cubicBezTo>
                    <a:close/>
                    <a:moveTo>
                      <a:pt x="29" y="65"/>
                    </a:moveTo>
                    <a:cubicBezTo>
                      <a:pt x="21" y="69"/>
                      <a:pt x="13" y="73"/>
                      <a:pt x="6" y="78"/>
                    </a:cubicBezTo>
                    <a:cubicBezTo>
                      <a:pt x="6" y="76"/>
                      <a:pt x="6" y="75"/>
                      <a:pt x="5" y="74"/>
                    </a:cubicBezTo>
                    <a:cubicBezTo>
                      <a:pt x="12" y="73"/>
                      <a:pt x="18" y="68"/>
                      <a:pt x="24" y="65"/>
                    </a:cubicBezTo>
                    <a:cubicBezTo>
                      <a:pt x="33" y="60"/>
                      <a:pt x="43" y="57"/>
                      <a:pt x="53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45" y="57"/>
                      <a:pt x="37" y="61"/>
                      <a:pt x="29" y="65"/>
                    </a:cubicBezTo>
                    <a:close/>
                    <a:moveTo>
                      <a:pt x="6" y="78"/>
                    </a:moveTo>
                    <a:cubicBezTo>
                      <a:pt x="8" y="77"/>
                      <a:pt x="11" y="76"/>
                      <a:pt x="13" y="74"/>
                    </a:cubicBezTo>
                    <a:cubicBezTo>
                      <a:pt x="17" y="72"/>
                      <a:pt x="21" y="70"/>
                      <a:pt x="26" y="68"/>
                    </a:cubicBezTo>
                    <a:cubicBezTo>
                      <a:pt x="35" y="64"/>
                      <a:pt x="45" y="60"/>
                      <a:pt x="55" y="57"/>
                    </a:cubicBezTo>
                    <a:cubicBezTo>
                      <a:pt x="56" y="56"/>
                      <a:pt x="57" y="56"/>
                      <a:pt x="58" y="55"/>
                    </a:cubicBezTo>
                    <a:cubicBezTo>
                      <a:pt x="57" y="56"/>
                      <a:pt x="55" y="56"/>
                      <a:pt x="54" y="57"/>
                    </a:cubicBezTo>
                    <a:cubicBezTo>
                      <a:pt x="45" y="61"/>
                      <a:pt x="36" y="66"/>
                      <a:pt x="27" y="70"/>
                    </a:cubicBezTo>
                    <a:cubicBezTo>
                      <a:pt x="20" y="74"/>
                      <a:pt x="13" y="77"/>
                      <a:pt x="6" y="82"/>
                    </a:cubicBezTo>
                    <a:cubicBezTo>
                      <a:pt x="6" y="81"/>
                      <a:pt x="6" y="80"/>
                      <a:pt x="6" y="78"/>
                    </a:cubicBezTo>
                    <a:close/>
                    <a:moveTo>
                      <a:pt x="7" y="83"/>
                    </a:moveTo>
                    <a:cubicBezTo>
                      <a:pt x="14" y="82"/>
                      <a:pt x="20" y="78"/>
                      <a:pt x="26" y="75"/>
                    </a:cubicBezTo>
                    <a:cubicBezTo>
                      <a:pt x="35" y="71"/>
                      <a:pt x="44" y="66"/>
                      <a:pt x="53" y="62"/>
                    </a:cubicBezTo>
                    <a:cubicBezTo>
                      <a:pt x="72" y="54"/>
                      <a:pt x="90" y="46"/>
                      <a:pt x="109" y="38"/>
                    </a:cubicBezTo>
                    <a:cubicBezTo>
                      <a:pt x="110" y="39"/>
                      <a:pt x="110" y="39"/>
                      <a:pt x="111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2" y="49"/>
                      <a:pt x="74" y="57"/>
                      <a:pt x="55" y="64"/>
                    </a:cubicBezTo>
                    <a:cubicBezTo>
                      <a:pt x="52" y="66"/>
                      <a:pt x="48" y="68"/>
                      <a:pt x="44" y="69"/>
                    </a:cubicBezTo>
                    <a:cubicBezTo>
                      <a:pt x="40" y="72"/>
                      <a:pt x="35" y="73"/>
                      <a:pt x="30" y="75"/>
                    </a:cubicBezTo>
                    <a:cubicBezTo>
                      <a:pt x="22" y="78"/>
                      <a:pt x="14" y="80"/>
                      <a:pt x="7" y="85"/>
                    </a:cubicBezTo>
                    <a:cubicBezTo>
                      <a:pt x="7" y="84"/>
                      <a:pt x="7" y="84"/>
                      <a:pt x="7" y="83"/>
                    </a:cubicBezTo>
                    <a:close/>
                    <a:moveTo>
                      <a:pt x="103" y="44"/>
                    </a:moveTo>
                    <a:cubicBezTo>
                      <a:pt x="102" y="45"/>
                      <a:pt x="101" y="45"/>
                      <a:pt x="100" y="46"/>
                    </a:cubicBezTo>
                    <a:cubicBezTo>
                      <a:pt x="96" y="48"/>
                      <a:pt x="92" y="50"/>
                      <a:pt x="87" y="51"/>
                    </a:cubicBezTo>
                    <a:cubicBezTo>
                      <a:pt x="92" y="49"/>
                      <a:pt x="96" y="47"/>
                      <a:pt x="101" y="45"/>
                    </a:cubicBezTo>
                    <a:cubicBezTo>
                      <a:pt x="102" y="45"/>
                      <a:pt x="103" y="44"/>
                      <a:pt x="103" y="44"/>
                    </a:cubicBezTo>
                    <a:close/>
                    <a:moveTo>
                      <a:pt x="108" y="42"/>
                    </a:moveTo>
                    <a:cubicBezTo>
                      <a:pt x="109" y="42"/>
                      <a:pt x="109" y="42"/>
                      <a:pt x="109" y="42"/>
                    </a:cubicBezTo>
                    <a:cubicBezTo>
                      <a:pt x="110" y="41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2"/>
                      <a:pt x="113" y="43"/>
                      <a:pt x="113" y="44"/>
                    </a:cubicBezTo>
                    <a:cubicBezTo>
                      <a:pt x="110" y="45"/>
                      <a:pt x="108" y="47"/>
                      <a:pt x="105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3" y="50"/>
                      <a:pt x="103" y="50"/>
                      <a:pt x="102" y="50"/>
                    </a:cubicBezTo>
                    <a:cubicBezTo>
                      <a:pt x="86" y="57"/>
                      <a:pt x="70" y="63"/>
                      <a:pt x="54" y="70"/>
                    </a:cubicBezTo>
                    <a:cubicBezTo>
                      <a:pt x="46" y="73"/>
                      <a:pt x="37" y="77"/>
                      <a:pt x="29" y="80"/>
                    </a:cubicBezTo>
                    <a:cubicBezTo>
                      <a:pt x="27" y="81"/>
                      <a:pt x="26" y="81"/>
                      <a:pt x="24" y="82"/>
                    </a:cubicBezTo>
                    <a:cubicBezTo>
                      <a:pt x="36" y="76"/>
                      <a:pt x="48" y="70"/>
                      <a:pt x="60" y="64"/>
                    </a:cubicBezTo>
                    <a:cubicBezTo>
                      <a:pt x="76" y="56"/>
                      <a:pt x="93" y="51"/>
                      <a:pt x="108" y="42"/>
                    </a:cubicBezTo>
                    <a:close/>
                    <a:moveTo>
                      <a:pt x="109" y="47"/>
                    </a:moveTo>
                    <a:cubicBezTo>
                      <a:pt x="109" y="47"/>
                      <a:pt x="108" y="47"/>
                      <a:pt x="108" y="47"/>
                    </a:cubicBezTo>
                    <a:cubicBezTo>
                      <a:pt x="109" y="47"/>
                      <a:pt x="109" y="47"/>
                      <a:pt x="110" y="46"/>
                    </a:cubicBezTo>
                    <a:cubicBezTo>
                      <a:pt x="113" y="45"/>
                      <a:pt x="109" y="47"/>
                      <a:pt x="109" y="47"/>
                    </a:cubicBezTo>
                    <a:close/>
                    <a:moveTo>
                      <a:pt x="113" y="51"/>
                    </a:moveTo>
                    <a:cubicBezTo>
                      <a:pt x="114" y="51"/>
                      <a:pt x="115" y="51"/>
                      <a:pt x="115" y="51"/>
                    </a:cubicBezTo>
                    <a:cubicBezTo>
                      <a:pt x="115" y="50"/>
                      <a:pt x="115" y="50"/>
                      <a:pt x="116" y="50"/>
                    </a:cubicBezTo>
                    <a:cubicBezTo>
                      <a:pt x="116" y="52"/>
                      <a:pt x="117" y="53"/>
                      <a:pt x="117" y="55"/>
                    </a:cubicBezTo>
                    <a:cubicBezTo>
                      <a:pt x="117" y="55"/>
                      <a:pt x="117" y="56"/>
                      <a:pt x="117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7"/>
                      <a:pt x="115" y="57"/>
                    </a:cubicBezTo>
                    <a:cubicBezTo>
                      <a:pt x="113" y="57"/>
                      <a:pt x="111" y="58"/>
                      <a:pt x="110" y="59"/>
                    </a:cubicBezTo>
                    <a:cubicBezTo>
                      <a:pt x="106" y="60"/>
                      <a:pt x="102" y="62"/>
                      <a:pt x="98" y="63"/>
                    </a:cubicBezTo>
                    <a:cubicBezTo>
                      <a:pt x="97" y="64"/>
                      <a:pt x="96" y="64"/>
                      <a:pt x="95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84" y="69"/>
                      <a:pt x="75" y="72"/>
                      <a:pt x="67" y="75"/>
                    </a:cubicBezTo>
                    <a:cubicBezTo>
                      <a:pt x="52" y="80"/>
                      <a:pt x="38" y="86"/>
                      <a:pt x="24" y="92"/>
                    </a:cubicBezTo>
                    <a:cubicBezTo>
                      <a:pt x="22" y="93"/>
                      <a:pt x="19" y="94"/>
                      <a:pt x="17" y="95"/>
                    </a:cubicBezTo>
                    <a:cubicBezTo>
                      <a:pt x="14" y="97"/>
                      <a:pt x="13" y="96"/>
                      <a:pt x="15" y="95"/>
                    </a:cubicBezTo>
                    <a:cubicBezTo>
                      <a:pt x="17" y="94"/>
                      <a:pt x="18" y="93"/>
                      <a:pt x="19" y="92"/>
                    </a:cubicBezTo>
                    <a:cubicBezTo>
                      <a:pt x="26" y="89"/>
                      <a:pt x="32" y="85"/>
                      <a:pt x="39" y="82"/>
                    </a:cubicBezTo>
                    <a:cubicBezTo>
                      <a:pt x="53" y="77"/>
                      <a:pt x="66" y="70"/>
                      <a:pt x="79" y="65"/>
                    </a:cubicBezTo>
                    <a:cubicBezTo>
                      <a:pt x="91" y="61"/>
                      <a:pt x="102" y="57"/>
                      <a:pt x="113" y="51"/>
                    </a:cubicBezTo>
                    <a:close/>
                    <a:moveTo>
                      <a:pt x="117" y="91"/>
                    </a:moveTo>
                    <a:cubicBezTo>
                      <a:pt x="107" y="96"/>
                      <a:pt x="97" y="101"/>
                      <a:pt x="87" y="107"/>
                    </a:cubicBezTo>
                    <a:cubicBezTo>
                      <a:pt x="80" y="110"/>
                      <a:pt x="73" y="113"/>
                      <a:pt x="66" y="117"/>
                    </a:cubicBezTo>
                    <a:cubicBezTo>
                      <a:pt x="67" y="116"/>
                      <a:pt x="68" y="116"/>
                      <a:pt x="69" y="115"/>
                    </a:cubicBezTo>
                    <a:cubicBezTo>
                      <a:pt x="74" y="111"/>
                      <a:pt x="80" y="108"/>
                      <a:pt x="86" y="105"/>
                    </a:cubicBezTo>
                    <a:cubicBezTo>
                      <a:pt x="87" y="104"/>
                      <a:pt x="89" y="103"/>
                      <a:pt x="90" y="103"/>
                    </a:cubicBezTo>
                    <a:cubicBezTo>
                      <a:pt x="91" y="102"/>
                      <a:pt x="92" y="102"/>
                      <a:pt x="93" y="102"/>
                    </a:cubicBezTo>
                    <a:cubicBezTo>
                      <a:pt x="100" y="98"/>
                      <a:pt x="108" y="95"/>
                      <a:pt x="116" y="91"/>
                    </a:cubicBezTo>
                    <a:cubicBezTo>
                      <a:pt x="116" y="91"/>
                      <a:pt x="117" y="91"/>
                      <a:pt x="117" y="90"/>
                    </a:cubicBezTo>
                    <a:cubicBezTo>
                      <a:pt x="117" y="90"/>
                      <a:pt x="117" y="91"/>
                      <a:pt x="117" y="91"/>
                    </a:cubicBezTo>
                    <a:close/>
                    <a:moveTo>
                      <a:pt x="96" y="100"/>
                    </a:moveTo>
                    <a:cubicBezTo>
                      <a:pt x="98" y="99"/>
                      <a:pt x="100" y="98"/>
                      <a:pt x="102" y="97"/>
                    </a:cubicBezTo>
                    <a:cubicBezTo>
                      <a:pt x="104" y="96"/>
                      <a:pt x="106" y="95"/>
                      <a:pt x="108" y="94"/>
                    </a:cubicBezTo>
                    <a:cubicBezTo>
                      <a:pt x="104" y="96"/>
                      <a:pt x="100" y="98"/>
                      <a:pt x="96" y="100"/>
                    </a:cubicBezTo>
                    <a:close/>
                    <a:moveTo>
                      <a:pt x="118" y="89"/>
                    </a:moveTo>
                    <a:cubicBezTo>
                      <a:pt x="117" y="89"/>
                      <a:pt x="117" y="90"/>
                      <a:pt x="117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115" y="91"/>
                      <a:pt x="115" y="91"/>
                      <a:pt x="114" y="91"/>
                    </a:cubicBezTo>
                    <a:cubicBezTo>
                      <a:pt x="113" y="92"/>
                      <a:pt x="112" y="92"/>
                      <a:pt x="111" y="92"/>
                    </a:cubicBezTo>
                    <a:cubicBezTo>
                      <a:pt x="109" y="93"/>
                      <a:pt x="107" y="94"/>
                      <a:pt x="105" y="95"/>
                    </a:cubicBezTo>
                    <a:cubicBezTo>
                      <a:pt x="101" y="96"/>
                      <a:pt x="97" y="98"/>
                      <a:pt x="93" y="100"/>
                    </a:cubicBezTo>
                    <a:cubicBezTo>
                      <a:pt x="91" y="101"/>
                      <a:pt x="90" y="102"/>
                      <a:pt x="88" y="103"/>
                    </a:cubicBezTo>
                    <a:cubicBezTo>
                      <a:pt x="85" y="104"/>
                      <a:pt x="82" y="105"/>
                      <a:pt x="79" y="107"/>
                    </a:cubicBezTo>
                    <a:cubicBezTo>
                      <a:pt x="73" y="110"/>
                      <a:pt x="66" y="112"/>
                      <a:pt x="60" y="115"/>
                    </a:cubicBezTo>
                    <a:cubicBezTo>
                      <a:pt x="57" y="117"/>
                      <a:pt x="54" y="119"/>
                      <a:pt x="51" y="120"/>
                    </a:cubicBezTo>
                    <a:cubicBezTo>
                      <a:pt x="49" y="121"/>
                      <a:pt x="47" y="122"/>
                      <a:pt x="44" y="122"/>
                    </a:cubicBezTo>
                    <a:cubicBezTo>
                      <a:pt x="40" y="124"/>
                      <a:pt x="45" y="122"/>
                      <a:pt x="46" y="122"/>
                    </a:cubicBezTo>
                    <a:cubicBezTo>
                      <a:pt x="49" y="120"/>
                      <a:pt x="51" y="118"/>
                      <a:pt x="54" y="116"/>
                    </a:cubicBezTo>
                    <a:cubicBezTo>
                      <a:pt x="57" y="114"/>
                      <a:pt x="60" y="113"/>
                      <a:pt x="63" y="111"/>
                    </a:cubicBezTo>
                    <a:cubicBezTo>
                      <a:pt x="69" y="107"/>
                      <a:pt x="76" y="104"/>
                      <a:pt x="83" y="101"/>
                    </a:cubicBezTo>
                    <a:cubicBezTo>
                      <a:pt x="84" y="100"/>
                      <a:pt x="84" y="100"/>
                      <a:pt x="85" y="100"/>
                    </a:cubicBezTo>
                    <a:cubicBezTo>
                      <a:pt x="96" y="95"/>
                      <a:pt x="107" y="91"/>
                      <a:pt x="118" y="86"/>
                    </a:cubicBezTo>
                    <a:cubicBezTo>
                      <a:pt x="118" y="87"/>
                      <a:pt x="118" y="88"/>
                      <a:pt x="118" y="89"/>
                    </a:cubicBezTo>
                    <a:close/>
                    <a:moveTo>
                      <a:pt x="118" y="85"/>
                    </a:moveTo>
                    <a:cubicBezTo>
                      <a:pt x="108" y="89"/>
                      <a:pt x="98" y="93"/>
                      <a:pt x="88" y="97"/>
                    </a:cubicBezTo>
                    <a:cubicBezTo>
                      <a:pt x="81" y="100"/>
                      <a:pt x="75" y="103"/>
                      <a:pt x="68" y="106"/>
                    </a:cubicBezTo>
                    <a:cubicBezTo>
                      <a:pt x="61" y="108"/>
                      <a:pt x="56" y="111"/>
                      <a:pt x="50" y="114"/>
                    </a:cubicBezTo>
                    <a:cubicBezTo>
                      <a:pt x="46" y="115"/>
                      <a:pt x="43" y="117"/>
                      <a:pt x="40" y="118"/>
                    </a:cubicBezTo>
                    <a:cubicBezTo>
                      <a:pt x="38" y="119"/>
                      <a:pt x="37" y="120"/>
                      <a:pt x="34" y="121"/>
                    </a:cubicBezTo>
                    <a:cubicBezTo>
                      <a:pt x="35" y="121"/>
                      <a:pt x="37" y="119"/>
                      <a:pt x="38" y="118"/>
                    </a:cubicBezTo>
                    <a:cubicBezTo>
                      <a:pt x="43" y="113"/>
                      <a:pt x="51" y="111"/>
                      <a:pt x="57" y="108"/>
                    </a:cubicBezTo>
                    <a:cubicBezTo>
                      <a:pt x="59" y="106"/>
                      <a:pt x="61" y="105"/>
                      <a:pt x="63" y="104"/>
                    </a:cubicBezTo>
                    <a:cubicBezTo>
                      <a:pt x="68" y="102"/>
                      <a:pt x="73" y="100"/>
                      <a:pt x="78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8" y="94"/>
                      <a:pt x="97" y="90"/>
                      <a:pt x="106" y="86"/>
                    </a:cubicBezTo>
                    <a:cubicBezTo>
                      <a:pt x="108" y="85"/>
                      <a:pt x="111" y="84"/>
                      <a:pt x="114" y="83"/>
                    </a:cubicBezTo>
                    <a:cubicBezTo>
                      <a:pt x="116" y="82"/>
                      <a:pt x="117" y="81"/>
                      <a:pt x="119" y="80"/>
                    </a:cubicBezTo>
                    <a:cubicBezTo>
                      <a:pt x="119" y="82"/>
                      <a:pt x="119" y="83"/>
                      <a:pt x="118" y="85"/>
                    </a:cubicBezTo>
                    <a:close/>
                    <a:moveTo>
                      <a:pt x="30" y="119"/>
                    </a:moveTo>
                    <a:cubicBezTo>
                      <a:pt x="39" y="114"/>
                      <a:pt x="48" y="111"/>
                      <a:pt x="57" y="107"/>
                    </a:cubicBezTo>
                    <a:cubicBezTo>
                      <a:pt x="55" y="108"/>
                      <a:pt x="53" y="109"/>
                      <a:pt x="52" y="110"/>
                    </a:cubicBezTo>
                    <a:cubicBezTo>
                      <a:pt x="48" y="112"/>
                      <a:pt x="45" y="113"/>
                      <a:pt x="41" y="115"/>
                    </a:cubicBezTo>
                    <a:cubicBezTo>
                      <a:pt x="38" y="116"/>
                      <a:pt x="36" y="119"/>
                      <a:pt x="33" y="121"/>
                    </a:cubicBezTo>
                    <a:cubicBezTo>
                      <a:pt x="32" y="120"/>
                      <a:pt x="31" y="119"/>
                      <a:pt x="30" y="119"/>
                    </a:cubicBezTo>
                    <a:close/>
                    <a:moveTo>
                      <a:pt x="26" y="115"/>
                    </a:moveTo>
                    <a:cubicBezTo>
                      <a:pt x="32" y="113"/>
                      <a:pt x="39" y="108"/>
                      <a:pt x="45" y="105"/>
                    </a:cubicBezTo>
                    <a:cubicBezTo>
                      <a:pt x="54" y="101"/>
                      <a:pt x="63" y="98"/>
                      <a:pt x="72" y="94"/>
                    </a:cubicBezTo>
                    <a:cubicBezTo>
                      <a:pt x="80" y="91"/>
                      <a:pt x="88" y="87"/>
                      <a:pt x="97" y="84"/>
                    </a:cubicBezTo>
                    <a:cubicBezTo>
                      <a:pt x="93" y="86"/>
                      <a:pt x="90" y="87"/>
                      <a:pt x="87" y="89"/>
                    </a:cubicBezTo>
                    <a:cubicBezTo>
                      <a:pt x="81" y="92"/>
                      <a:pt x="76" y="94"/>
                      <a:pt x="70" y="96"/>
                    </a:cubicBezTo>
                    <a:cubicBezTo>
                      <a:pt x="62" y="99"/>
                      <a:pt x="54" y="102"/>
                      <a:pt x="46" y="107"/>
                    </a:cubicBezTo>
                    <a:cubicBezTo>
                      <a:pt x="41" y="110"/>
                      <a:pt x="33" y="113"/>
                      <a:pt x="29" y="118"/>
                    </a:cubicBezTo>
                    <a:cubicBezTo>
                      <a:pt x="28" y="117"/>
                      <a:pt x="27" y="116"/>
                      <a:pt x="26" y="115"/>
                    </a:cubicBezTo>
                    <a:close/>
                    <a:moveTo>
                      <a:pt x="92" y="92"/>
                    </a:moveTo>
                    <a:cubicBezTo>
                      <a:pt x="93" y="92"/>
                      <a:pt x="94" y="91"/>
                      <a:pt x="95" y="90"/>
                    </a:cubicBezTo>
                    <a:cubicBezTo>
                      <a:pt x="94" y="91"/>
                      <a:pt x="93" y="92"/>
                      <a:pt x="92" y="92"/>
                    </a:cubicBezTo>
                    <a:close/>
                    <a:moveTo>
                      <a:pt x="114" y="82"/>
                    </a:moveTo>
                    <a:cubicBezTo>
                      <a:pt x="114" y="82"/>
                      <a:pt x="115" y="81"/>
                      <a:pt x="116" y="81"/>
                    </a:cubicBezTo>
                    <a:cubicBezTo>
                      <a:pt x="122" y="77"/>
                      <a:pt x="116" y="81"/>
                      <a:pt x="115" y="82"/>
                    </a:cubicBezTo>
                    <a:cubicBezTo>
                      <a:pt x="114" y="82"/>
                      <a:pt x="114" y="82"/>
                      <a:pt x="114" y="82"/>
                    </a:cubicBezTo>
                    <a:close/>
                    <a:moveTo>
                      <a:pt x="111" y="82"/>
                    </a:moveTo>
                    <a:cubicBezTo>
                      <a:pt x="110" y="83"/>
                      <a:pt x="108" y="84"/>
                      <a:pt x="106" y="85"/>
                    </a:cubicBezTo>
                    <a:cubicBezTo>
                      <a:pt x="105" y="86"/>
                      <a:pt x="103" y="86"/>
                      <a:pt x="102" y="87"/>
                    </a:cubicBezTo>
                    <a:cubicBezTo>
                      <a:pt x="94" y="90"/>
                      <a:pt x="87" y="93"/>
                      <a:pt x="79" y="97"/>
                    </a:cubicBezTo>
                    <a:cubicBezTo>
                      <a:pt x="78" y="97"/>
                      <a:pt x="76" y="98"/>
                      <a:pt x="75" y="98"/>
                    </a:cubicBezTo>
                    <a:cubicBezTo>
                      <a:pt x="71" y="100"/>
                      <a:pt x="67" y="101"/>
                      <a:pt x="64" y="103"/>
                    </a:cubicBezTo>
                    <a:cubicBezTo>
                      <a:pt x="63" y="103"/>
                      <a:pt x="62" y="103"/>
                      <a:pt x="62" y="104"/>
                    </a:cubicBezTo>
                    <a:cubicBezTo>
                      <a:pt x="54" y="107"/>
                      <a:pt x="46" y="111"/>
                      <a:pt x="37" y="114"/>
                    </a:cubicBezTo>
                    <a:cubicBezTo>
                      <a:pt x="36" y="115"/>
                      <a:pt x="34" y="116"/>
                      <a:pt x="32" y="117"/>
                    </a:cubicBezTo>
                    <a:cubicBezTo>
                      <a:pt x="29" y="119"/>
                      <a:pt x="32" y="116"/>
                      <a:pt x="33" y="116"/>
                    </a:cubicBezTo>
                    <a:cubicBezTo>
                      <a:pt x="35" y="114"/>
                      <a:pt x="38" y="113"/>
                      <a:pt x="40" y="112"/>
                    </a:cubicBezTo>
                    <a:cubicBezTo>
                      <a:pt x="46" y="108"/>
                      <a:pt x="52" y="104"/>
                      <a:pt x="59" y="101"/>
                    </a:cubicBezTo>
                    <a:cubicBezTo>
                      <a:pt x="66" y="98"/>
                      <a:pt x="73" y="95"/>
                      <a:pt x="81" y="92"/>
                    </a:cubicBezTo>
                    <a:cubicBezTo>
                      <a:pt x="87" y="90"/>
                      <a:pt x="93" y="87"/>
                      <a:pt x="99" y="84"/>
                    </a:cubicBezTo>
                    <a:cubicBezTo>
                      <a:pt x="101" y="83"/>
                      <a:pt x="104" y="82"/>
                      <a:pt x="106" y="81"/>
                    </a:cubicBezTo>
                    <a:cubicBezTo>
                      <a:pt x="111" y="79"/>
                      <a:pt x="115" y="77"/>
                      <a:pt x="119" y="74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9" y="75"/>
                      <a:pt x="119" y="77"/>
                      <a:pt x="119" y="79"/>
                    </a:cubicBezTo>
                    <a:cubicBezTo>
                      <a:pt x="116" y="80"/>
                      <a:pt x="114" y="81"/>
                      <a:pt x="111" y="82"/>
                    </a:cubicBezTo>
                    <a:close/>
                    <a:moveTo>
                      <a:pt x="119" y="73"/>
                    </a:moveTo>
                    <a:cubicBezTo>
                      <a:pt x="116" y="74"/>
                      <a:pt x="113" y="76"/>
                      <a:pt x="110" y="78"/>
                    </a:cubicBezTo>
                    <a:cubicBezTo>
                      <a:pt x="109" y="78"/>
                      <a:pt x="108" y="79"/>
                      <a:pt x="107" y="79"/>
                    </a:cubicBezTo>
                    <a:cubicBezTo>
                      <a:pt x="104" y="81"/>
                      <a:pt x="101" y="82"/>
                      <a:pt x="99" y="83"/>
                    </a:cubicBezTo>
                    <a:cubicBezTo>
                      <a:pt x="84" y="88"/>
                      <a:pt x="70" y="94"/>
                      <a:pt x="56" y="100"/>
                    </a:cubicBezTo>
                    <a:cubicBezTo>
                      <a:pt x="50" y="102"/>
                      <a:pt x="45" y="105"/>
                      <a:pt x="39" y="108"/>
                    </a:cubicBezTo>
                    <a:cubicBezTo>
                      <a:pt x="36" y="109"/>
                      <a:pt x="33" y="111"/>
                      <a:pt x="30" y="112"/>
                    </a:cubicBezTo>
                    <a:cubicBezTo>
                      <a:pt x="29" y="113"/>
                      <a:pt x="24" y="116"/>
                      <a:pt x="27" y="113"/>
                    </a:cubicBezTo>
                    <a:cubicBezTo>
                      <a:pt x="29" y="112"/>
                      <a:pt x="30" y="111"/>
                      <a:pt x="32" y="110"/>
                    </a:cubicBezTo>
                    <a:cubicBezTo>
                      <a:pt x="45" y="103"/>
                      <a:pt x="58" y="96"/>
                      <a:pt x="72" y="90"/>
                    </a:cubicBezTo>
                    <a:cubicBezTo>
                      <a:pt x="74" y="89"/>
                      <a:pt x="77" y="87"/>
                      <a:pt x="79" y="86"/>
                    </a:cubicBezTo>
                    <a:cubicBezTo>
                      <a:pt x="85" y="84"/>
                      <a:pt x="90" y="81"/>
                      <a:pt x="96" y="79"/>
                    </a:cubicBezTo>
                    <a:cubicBezTo>
                      <a:pt x="104" y="75"/>
                      <a:pt x="112" y="73"/>
                      <a:pt x="119" y="68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9" y="74"/>
                    </a:cubicBezTo>
                    <a:cubicBezTo>
                      <a:pt x="119" y="73"/>
                      <a:pt x="119" y="73"/>
                      <a:pt x="119" y="73"/>
                    </a:cubicBezTo>
                    <a:close/>
                    <a:moveTo>
                      <a:pt x="94" y="79"/>
                    </a:moveTo>
                    <a:cubicBezTo>
                      <a:pt x="99" y="77"/>
                      <a:pt x="104" y="75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3" y="75"/>
                      <a:pt x="98" y="77"/>
                      <a:pt x="94" y="79"/>
                    </a:cubicBezTo>
                    <a:close/>
                    <a:moveTo>
                      <a:pt x="119" y="67"/>
                    </a:moveTo>
                    <a:cubicBezTo>
                      <a:pt x="119" y="67"/>
                      <a:pt x="119" y="67"/>
                      <a:pt x="119" y="67"/>
                    </a:cubicBezTo>
                    <a:cubicBezTo>
                      <a:pt x="112" y="71"/>
                      <a:pt x="104" y="74"/>
                      <a:pt x="96" y="77"/>
                    </a:cubicBezTo>
                    <a:cubicBezTo>
                      <a:pt x="89" y="80"/>
                      <a:pt x="83" y="84"/>
                      <a:pt x="76" y="87"/>
                    </a:cubicBezTo>
                    <a:cubicBezTo>
                      <a:pt x="66" y="91"/>
                      <a:pt x="55" y="95"/>
                      <a:pt x="45" y="100"/>
                    </a:cubicBezTo>
                    <a:cubicBezTo>
                      <a:pt x="38" y="102"/>
                      <a:pt x="32" y="106"/>
                      <a:pt x="26" y="108"/>
                    </a:cubicBezTo>
                    <a:cubicBezTo>
                      <a:pt x="25" y="109"/>
                      <a:pt x="23" y="109"/>
                      <a:pt x="22" y="110"/>
                    </a:cubicBezTo>
                    <a:cubicBezTo>
                      <a:pt x="24" y="109"/>
                      <a:pt x="25" y="108"/>
                      <a:pt x="27" y="107"/>
                    </a:cubicBezTo>
                    <a:cubicBezTo>
                      <a:pt x="30" y="105"/>
                      <a:pt x="33" y="104"/>
                      <a:pt x="36" y="102"/>
                    </a:cubicBezTo>
                    <a:cubicBezTo>
                      <a:pt x="49" y="96"/>
                      <a:pt x="61" y="89"/>
                      <a:pt x="74" y="83"/>
                    </a:cubicBezTo>
                    <a:cubicBezTo>
                      <a:pt x="88" y="77"/>
                      <a:pt x="103" y="71"/>
                      <a:pt x="117" y="65"/>
                    </a:cubicBezTo>
                    <a:cubicBezTo>
                      <a:pt x="117" y="65"/>
                      <a:pt x="117" y="64"/>
                      <a:pt x="117" y="64"/>
                    </a:cubicBezTo>
                    <a:cubicBezTo>
                      <a:pt x="118" y="64"/>
                      <a:pt x="118" y="64"/>
                      <a:pt x="119" y="64"/>
                    </a:cubicBezTo>
                    <a:cubicBezTo>
                      <a:pt x="119" y="65"/>
                      <a:pt x="119" y="66"/>
                      <a:pt x="119" y="67"/>
                    </a:cubicBezTo>
                    <a:close/>
                    <a:moveTo>
                      <a:pt x="86" y="77"/>
                    </a:moveTo>
                    <a:cubicBezTo>
                      <a:pt x="89" y="76"/>
                      <a:pt x="92" y="74"/>
                      <a:pt x="95" y="73"/>
                    </a:cubicBezTo>
                    <a:cubicBezTo>
                      <a:pt x="99" y="71"/>
                      <a:pt x="103" y="69"/>
                      <a:pt x="107" y="68"/>
                    </a:cubicBezTo>
                    <a:cubicBezTo>
                      <a:pt x="109" y="67"/>
                      <a:pt x="111" y="67"/>
                      <a:pt x="112" y="66"/>
                    </a:cubicBezTo>
                    <a:cubicBezTo>
                      <a:pt x="112" y="66"/>
                      <a:pt x="112" y="66"/>
                      <a:pt x="113" y="66"/>
                    </a:cubicBezTo>
                    <a:cubicBezTo>
                      <a:pt x="104" y="70"/>
                      <a:pt x="95" y="73"/>
                      <a:pt x="86" y="77"/>
                    </a:cubicBezTo>
                    <a:close/>
                    <a:moveTo>
                      <a:pt x="74" y="82"/>
                    </a:moveTo>
                    <a:cubicBezTo>
                      <a:pt x="73" y="82"/>
                      <a:pt x="73" y="82"/>
                      <a:pt x="73" y="83"/>
                    </a:cubicBezTo>
                    <a:cubicBezTo>
                      <a:pt x="59" y="88"/>
                      <a:pt x="46" y="94"/>
                      <a:pt x="33" y="100"/>
                    </a:cubicBezTo>
                    <a:cubicBezTo>
                      <a:pt x="29" y="102"/>
                      <a:pt x="25" y="103"/>
                      <a:pt x="22" y="105"/>
                    </a:cubicBezTo>
                    <a:cubicBezTo>
                      <a:pt x="21" y="105"/>
                      <a:pt x="19" y="106"/>
                      <a:pt x="18" y="106"/>
                    </a:cubicBezTo>
                    <a:cubicBezTo>
                      <a:pt x="20" y="105"/>
                      <a:pt x="21" y="104"/>
                      <a:pt x="23" y="104"/>
                    </a:cubicBezTo>
                    <a:cubicBezTo>
                      <a:pt x="29" y="100"/>
                      <a:pt x="35" y="96"/>
                      <a:pt x="42" y="93"/>
                    </a:cubicBezTo>
                    <a:cubicBezTo>
                      <a:pt x="56" y="85"/>
                      <a:pt x="70" y="79"/>
                      <a:pt x="85" y="73"/>
                    </a:cubicBezTo>
                    <a:cubicBezTo>
                      <a:pt x="91" y="71"/>
                      <a:pt x="97" y="68"/>
                      <a:pt x="104" y="65"/>
                    </a:cubicBezTo>
                    <a:cubicBezTo>
                      <a:pt x="107" y="64"/>
                      <a:pt x="110" y="63"/>
                      <a:pt x="113" y="61"/>
                    </a:cubicBezTo>
                    <a:cubicBezTo>
                      <a:pt x="113" y="61"/>
                      <a:pt x="113" y="60"/>
                      <a:pt x="114" y="60"/>
                    </a:cubicBezTo>
                    <a:cubicBezTo>
                      <a:pt x="115" y="60"/>
                      <a:pt x="117" y="59"/>
                      <a:pt x="118" y="58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9" y="61"/>
                      <a:pt x="119" y="63"/>
                    </a:cubicBezTo>
                    <a:cubicBezTo>
                      <a:pt x="103" y="68"/>
                      <a:pt x="88" y="75"/>
                      <a:pt x="74" y="82"/>
                    </a:cubicBezTo>
                    <a:close/>
                    <a:moveTo>
                      <a:pt x="118" y="58"/>
                    </a:moveTo>
                    <a:cubicBezTo>
                      <a:pt x="118" y="57"/>
                      <a:pt x="118" y="57"/>
                      <a:pt x="118" y="58"/>
                    </a:cubicBezTo>
                    <a:cubicBezTo>
                      <a:pt x="116" y="58"/>
                      <a:pt x="115" y="59"/>
                      <a:pt x="114" y="60"/>
                    </a:cubicBezTo>
                    <a:cubicBezTo>
                      <a:pt x="112" y="60"/>
                      <a:pt x="111" y="61"/>
                      <a:pt x="109" y="61"/>
                    </a:cubicBezTo>
                    <a:cubicBezTo>
                      <a:pt x="96" y="66"/>
                      <a:pt x="82" y="71"/>
                      <a:pt x="70" y="77"/>
                    </a:cubicBezTo>
                    <a:cubicBezTo>
                      <a:pt x="57" y="84"/>
                      <a:pt x="43" y="89"/>
                      <a:pt x="29" y="95"/>
                    </a:cubicBezTo>
                    <a:cubicBezTo>
                      <a:pt x="26" y="97"/>
                      <a:pt x="22" y="98"/>
                      <a:pt x="19" y="100"/>
                    </a:cubicBezTo>
                    <a:cubicBezTo>
                      <a:pt x="18" y="100"/>
                      <a:pt x="15" y="100"/>
                      <a:pt x="14" y="101"/>
                    </a:cubicBezTo>
                    <a:cubicBezTo>
                      <a:pt x="16" y="100"/>
                      <a:pt x="17" y="99"/>
                      <a:pt x="19" y="98"/>
                    </a:cubicBezTo>
                    <a:cubicBezTo>
                      <a:pt x="25" y="95"/>
                      <a:pt x="32" y="92"/>
                      <a:pt x="39" y="88"/>
                    </a:cubicBezTo>
                    <a:cubicBezTo>
                      <a:pt x="54" y="81"/>
                      <a:pt x="69" y="75"/>
                      <a:pt x="84" y="69"/>
                    </a:cubicBezTo>
                    <a:cubicBezTo>
                      <a:pt x="91" y="67"/>
                      <a:pt x="98" y="64"/>
                      <a:pt x="104" y="62"/>
                    </a:cubicBezTo>
                    <a:cubicBezTo>
                      <a:pt x="107" y="61"/>
                      <a:pt x="110" y="60"/>
                      <a:pt x="112" y="59"/>
                    </a:cubicBezTo>
                    <a:cubicBezTo>
                      <a:pt x="113" y="58"/>
                      <a:pt x="114" y="58"/>
                      <a:pt x="115" y="57"/>
                    </a:cubicBezTo>
                    <a:cubicBezTo>
                      <a:pt x="116" y="57"/>
                      <a:pt x="117" y="56"/>
                      <a:pt x="118" y="56"/>
                    </a:cubicBezTo>
                    <a:cubicBezTo>
                      <a:pt x="118" y="57"/>
                      <a:pt x="118" y="57"/>
                      <a:pt x="118" y="58"/>
                    </a:cubicBezTo>
                    <a:close/>
                    <a:moveTo>
                      <a:pt x="22" y="111"/>
                    </a:moveTo>
                    <a:cubicBezTo>
                      <a:pt x="22" y="111"/>
                      <a:pt x="22" y="111"/>
                      <a:pt x="22" y="111"/>
                    </a:cubicBezTo>
                    <a:cubicBezTo>
                      <a:pt x="30" y="108"/>
                      <a:pt x="37" y="104"/>
                      <a:pt x="45" y="100"/>
                    </a:cubicBezTo>
                    <a:cubicBezTo>
                      <a:pt x="51" y="98"/>
                      <a:pt x="56" y="96"/>
                      <a:pt x="62" y="93"/>
                    </a:cubicBezTo>
                    <a:cubicBezTo>
                      <a:pt x="56" y="96"/>
                      <a:pt x="51" y="99"/>
                      <a:pt x="45" y="102"/>
                    </a:cubicBezTo>
                    <a:cubicBezTo>
                      <a:pt x="38" y="106"/>
                      <a:pt x="31" y="109"/>
                      <a:pt x="25" y="114"/>
                    </a:cubicBezTo>
                    <a:cubicBezTo>
                      <a:pt x="24" y="113"/>
                      <a:pt x="23" y="112"/>
                      <a:pt x="22" y="111"/>
                    </a:cubicBezTo>
                    <a:close/>
                    <a:moveTo>
                      <a:pt x="35" y="122"/>
                    </a:moveTo>
                    <a:cubicBezTo>
                      <a:pt x="41" y="120"/>
                      <a:pt x="46" y="116"/>
                      <a:pt x="52" y="114"/>
                    </a:cubicBezTo>
                    <a:cubicBezTo>
                      <a:pt x="59" y="110"/>
                      <a:pt x="67" y="106"/>
                      <a:pt x="76" y="103"/>
                    </a:cubicBezTo>
                    <a:cubicBezTo>
                      <a:pt x="70" y="106"/>
                      <a:pt x="65" y="109"/>
                      <a:pt x="59" y="112"/>
                    </a:cubicBezTo>
                    <a:cubicBezTo>
                      <a:pt x="57" y="113"/>
                      <a:pt x="54" y="115"/>
                      <a:pt x="52" y="117"/>
                    </a:cubicBezTo>
                    <a:cubicBezTo>
                      <a:pt x="49" y="120"/>
                      <a:pt x="45" y="121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39" y="123"/>
                      <a:pt x="37" y="122"/>
                      <a:pt x="35" y="122"/>
                    </a:cubicBezTo>
                    <a:close/>
                    <a:moveTo>
                      <a:pt x="43" y="124"/>
                    </a:moveTo>
                    <a:cubicBezTo>
                      <a:pt x="51" y="121"/>
                      <a:pt x="57" y="117"/>
                      <a:pt x="65" y="114"/>
                    </a:cubicBezTo>
                    <a:cubicBezTo>
                      <a:pt x="71" y="111"/>
                      <a:pt x="77" y="109"/>
                      <a:pt x="83" y="106"/>
                    </a:cubicBezTo>
                    <a:cubicBezTo>
                      <a:pt x="78" y="109"/>
                      <a:pt x="73" y="112"/>
                      <a:pt x="69" y="114"/>
                    </a:cubicBezTo>
                    <a:cubicBezTo>
                      <a:pt x="66" y="116"/>
                      <a:pt x="63" y="118"/>
                      <a:pt x="61" y="120"/>
                    </a:cubicBezTo>
                    <a:cubicBezTo>
                      <a:pt x="59" y="121"/>
                      <a:pt x="58" y="121"/>
                      <a:pt x="56" y="122"/>
                    </a:cubicBezTo>
                    <a:cubicBezTo>
                      <a:pt x="52" y="123"/>
                      <a:pt x="47" y="124"/>
                      <a:pt x="43" y="124"/>
                    </a:cubicBezTo>
                    <a:close/>
                    <a:moveTo>
                      <a:pt x="116" y="97"/>
                    </a:moveTo>
                    <a:cubicBezTo>
                      <a:pt x="115" y="99"/>
                      <a:pt x="115" y="100"/>
                      <a:pt x="114" y="101"/>
                    </a:cubicBezTo>
                    <a:cubicBezTo>
                      <a:pt x="112" y="102"/>
                      <a:pt x="110" y="103"/>
                      <a:pt x="108" y="104"/>
                    </a:cubicBezTo>
                    <a:cubicBezTo>
                      <a:pt x="100" y="108"/>
                      <a:pt x="93" y="111"/>
                      <a:pt x="86" y="115"/>
                    </a:cubicBezTo>
                    <a:cubicBezTo>
                      <a:pt x="81" y="117"/>
                      <a:pt x="77" y="119"/>
                      <a:pt x="73" y="121"/>
                    </a:cubicBezTo>
                    <a:cubicBezTo>
                      <a:pt x="69" y="124"/>
                      <a:pt x="75" y="120"/>
                      <a:pt x="76" y="120"/>
                    </a:cubicBezTo>
                    <a:cubicBezTo>
                      <a:pt x="77" y="119"/>
                      <a:pt x="79" y="117"/>
                      <a:pt x="81" y="116"/>
                    </a:cubicBezTo>
                    <a:cubicBezTo>
                      <a:pt x="87" y="113"/>
                      <a:pt x="92" y="110"/>
                      <a:pt x="98" y="107"/>
                    </a:cubicBezTo>
                    <a:cubicBezTo>
                      <a:pt x="104" y="104"/>
                      <a:pt x="110" y="101"/>
                      <a:pt x="116" y="97"/>
                    </a:cubicBezTo>
                    <a:close/>
                    <a:moveTo>
                      <a:pt x="108" y="112"/>
                    </a:move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3" y="114"/>
                      <a:pt x="99" y="117"/>
                      <a:pt x="95" y="120"/>
                    </a:cubicBezTo>
                    <a:cubicBezTo>
                      <a:pt x="92" y="122"/>
                      <a:pt x="90" y="123"/>
                      <a:pt x="88" y="124"/>
                    </a:cubicBezTo>
                    <a:cubicBezTo>
                      <a:pt x="86" y="125"/>
                      <a:pt x="85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6"/>
                      <a:pt x="87" y="124"/>
                      <a:pt x="87" y="124"/>
                    </a:cubicBezTo>
                    <a:cubicBezTo>
                      <a:pt x="95" y="118"/>
                      <a:pt x="104" y="113"/>
                      <a:pt x="112" y="107"/>
                    </a:cubicBezTo>
                    <a:cubicBezTo>
                      <a:pt x="111" y="109"/>
                      <a:pt x="110" y="110"/>
                      <a:pt x="108" y="112"/>
                    </a:cubicBezTo>
                    <a:close/>
                    <a:moveTo>
                      <a:pt x="77" y="125"/>
                    </a:moveTo>
                    <a:cubicBezTo>
                      <a:pt x="82" y="124"/>
                      <a:pt x="87" y="121"/>
                      <a:pt x="91" y="119"/>
                    </a:cubicBezTo>
                    <a:cubicBezTo>
                      <a:pt x="96" y="116"/>
                      <a:pt x="100" y="114"/>
                      <a:pt x="104" y="112"/>
                    </a:cubicBezTo>
                    <a:cubicBezTo>
                      <a:pt x="102" y="113"/>
                      <a:pt x="99" y="115"/>
                      <a:pt x="97" y="117"/>
                    </a:cubicBezTo>
                    <a:cubicBezTo>
                      <a:pt x="92" y="120"/>
                      <a:pt x="87" y="122"/>
                      <a:pt x="82" y="126"/>
                    </a:cubicBezTo>
                    <a:cubicBezTo>
                      <a:pt x="81" y="126"/>
                      <a:pt x="79" y="126"/>
                      <a:pt x="77" y="125"/>
                    </a:cubicBezTo>
                    <a:close/>
                    <a:moveTo>
                      <a:pt x="71" y="123"/>
                    </a:moveTo>
                    <a:cubicBezTo>
                      <a:pt x="82" y="118"/>
                      <a:pt x="92" y="113"/>
                      <a:pt x="103" y="108"/>
                    </a:cubicBezTo>
                    <a:cubicBezTo>
                      <a:pt x="101" y="109"/>
                      <a:pt x="99" y="110"/>
                      <a:pt x="97" y="111"/>
                    </a:cubicBezTo>
                    <a:cubicBezTo>
                      <a:pt x="90" y="116"/>
                      <a:pt x="83" y="120"/>
                      <a:pt x="76" y="125"/>
                    </a:cubicBezTo>
                    <a:cubicBezTo>
                      <a:pt x="74" y="124"/>
                      <a:pt x="73" y="124"/>
                      <a:pt x="71" y="123"/>
                    </a:cubicBezTo>
                    <a:close/>
                    <a:moveTo>
                      <a:pt x="111" y="106"/>
                    </a:moveTo>
                    <a:cubicBezTo>
                      <a:pt x="105" y="112"/>
                      <a:pt x="96" y="115"/>
                      <a:pt x="88" y="120"/>
                    </a:cubicBezTo>
                    <a:cubicBezTo>
                      <a:pt x="85" y="121"/>
                      <a:pt x="79" y="124"/>
                      <a:pt x="77" y="125"/>
                    </a:cubicBezTo>
                    <a:cubicBezTo>
                      <a:pt x="82" y="122"/>
                      <a:pt x="87" y="119"/>
                      <a:pt x="92" y="116"/>
                    </a:cubicBezTo>
                    <a:cubicBezTo>
                      <a:pt x="96" y="113"/>
                      <a:pt x="100" y="111"/>
                      <a:pt x="104" y="108"/>
                    </a:cubicBezTo>
                    <a:cubicBezTo>
                      <a:pt x="106" y="107"/>
                      <a:pt x="107" y="106"/>
                      <a:pt x="109" y="105"/>
                    </a:cubicBezTo>
                    <a:cubicBezTo>
                      <a:pt x="109" y="105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4" y="102"/>
                    </a:cubicBezTo>
                    <a:cubicBezTo>
                      <a:pt x="113" y="104"/>
                      <a:pt x="113" y="105"/>
                      <a:pt x="112" y="106"/>
                    </a:cubicBezTo>
                    <a:cubicBezTo>
                      <a:pt x="112" y="106"/>
                      <a:pt x="112" y="106"/>
                      <a:pt x="111" y="106"/>
                    </a:cubicBezTo>
                    <a:close/>
                    <a:moveTo>
                      <a:pt x="70" y="123"/>
                    </a:moveTo>
                    <a:cubicBezTo>
                      <a:pt x="69" y="122"/>
                      <a:pt x="68" y="122"/>
                      <a:pt x="66" y="121"/>
                    </a:cubicBezTo>
                    <a:cubicBezTo>
                      <a:pt x="73" y="118"/>
                      <a:pt x="79" y="116"/>
                      <a:pt x="85" y="113"/>
                    </a:cubicBezTo>
                    <a:cubicBezTo>
                      <a:pt x="80" y="116"/>
                      <a:pt x="75" y="119"/>
                      <a:pt x="70" y="123"/>
                    </a:cubicBezTo>
                    <a:close/>
                    <a:moveTo>
                      <a:pt x="85" y="126"/>
                    </a:moveTo>
                    <a:cubicBezTo>
                      <a:pt x="92" y="123"/>
                      <a:pt x="97" y="119"/>
                      <a:pt x="103" y="116"/>
                    </a:cubicBezTo>
                    <a:cubicBezTo>
                      <a:pt x="104" y="115"/>
                      <a:pt x="105" y="115"/>
                      <a:pt x="106" y="114"/>
                    </a:cubicBezTo>
                    <a:cubicBezTo>
                      <a:pt x="107" y="113"/>
                      <a:pt x="108" y="113"/>
                      <a:pt x="107" y="114"/>
                    </a:cubicBezTo>
                    <a:cubicBezTo>
                      <a:pt x="106" y="115"/>
                      <a:pt x="104" y="116"/>
                      <a:pt x="103" y="117"/>
                    </a:cubicBezTo>
                    <a:cubicBezTo>
                      <a:pt x="100" y="120"/>
                      <a:pt x="97" y="122"/>
                      <a:pt x="93" y="124"/>
                    </a:cubicBezTo>
                    <a:cubicBezTo>
                      <a:pt x="93" y="124"/>
                      <a:pt x="93" y="125"/>
                      <a:pt x="93" y="125"/>
                    </a:cubicBezTo>
                    <a:cubicBezTo>
                      <a:pt x="91" y="126"/>
                      <a:pt x="88" y="126"/>
                      <a:pt x="85" y="126"/>
                    </a:cubicBezTo>
                    <a:close/>
                    <a:moveTo>
                      <a:pt x="96" y="124"/>
                    </a:moveTo>
                    <a:cubicBezTo>
                      <a:pt x="98" y="122"/>
                      <a:pt x="100" y="121"/>
                      <a:pt x="103" y="119"/>
                    </a:cubicBezTo>
                    <a:cubicBezTo>
                      <a:pt x="102" y="120"/>
                      <a:pt x="101" y="120"/>
                      <a:pt x="100" y="121"/>
                    </a:cubicBezTo>
                    <a:cubicBezTo>
                      <a:pt x="99" y="122"/>
                      <a:pt x="97" y="123"/>
                      <a:pt x="96" y="124"/>
                    </a:cubicBezTo>
                    <a:close/>
                    <a:moveTo>
                      <a:pt x="116" y="97"/>
                    </a:moveTo>
                    <a:cubicBezTo>
                      <a:pt x="116" y="97"/>
                      <a:pt x="116" y="97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cubicBezTo>
                      <a:pt x="114" y="97"/>
                      <a:pt x="113" y="98"/>
                      <a:pt x="113" y="98"/>
                    </a:cubicBezTo>
                    <a:cubicBezTo>
                      <a:pt x="107" y="101"/>
                      <a:pt x="100" y="104"/>
                      <a:pt x="93" y="108"/>
                    </a:cubicBezTo>
                    <a:cubicBezTo>
                      <a:pt x="84" y="112"/>
                      <a:pt x="75" y="117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4" y="120"/>
                      <a:pt x="64" y="120"/>
                      <a:pt x="63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62" y="120"/>
                      <a:pt x="62" y="121"/>
                      <a:pt x="61" y="121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1" y="121"/>
                      <a:pt x="60" y="122"/>
                      <a:pt x="59" y="122"/>
                    </a:cubicBezTo>
                    <a:cubicBezTo>
                      <a:pt x="59" y="122"/>
                      <a:pt x="60" y="122"/>
                      <a:pt x="60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3" y="120"/>
                      <a:pt x="65" y="118"/>
                      <a:pt x="67" y="117"/>
                    </a:cubicBezTo>
                    <a:cubicBezTo>
                      <a:pt x="71" y="115"/>
                      <a:pt x="76" y="113"/>
                      <a:pt x="80" y="111"/>
                    </a:cubicBezTo>
                    <a:cubicBezTo>
                      <a:pt x="85" y="109"/>
                      <a:pt x="89" y="106"/>
                      <a:pt x="93" y="104"/>
                    </a:cubicBezTo>
                    <a:cubicBezTo>
                      <a:pt x="101" y="99"/>
                      <a:pt x="109" y="95"/>
                      <a:pt x="117" y="92"/>
                    </a:cubicBezTo>
                    <a:cubicBezTo>
                      <a:pt x="117" y="92"/>
                      <a:pt x="117" y="93"/>
                      <a:pt x="117" y="93"/>
                    </a:cubicBezTo>
                    <a:cubicBezTo>
                      <a:pt x="116" y="95"/>
                      <a:pt x="116" y="96"/>
                      <a:pt x="116" y="97"/>
                    </a:cubicBezTo>
                    <a:close/>
                    <a:moveTo>
                      <a:pt x="115" y="49"/>
                    </a:moveTo>
                    <a:cubicBezTo>
                      <a:pt x="106" y="54"/>
                      <a:pt x="97" y="57"/>
                      <a:pt x="87" y="61"/>
                    </a:cubicBezTo>
                    <a:cubicBezTo>
                      <a:pt x="85" y="62"/>
                      <a:pt x="82" y="63"/>
                      <a:pt x="80" y="64"/>
                    </a:cubicBezTo>
                    <a:cubicBezTo>
                      <a:pt x="76" y="65"/>
                      <a:pt x="73" y="66"/>
                      <a:pt x="71" y="67"/>
                    </a:cubicBezTo>
                    <a:cubicBezTo>
                      <a:pt x="57" y="72"/>
                      <a:pt x="44" y="78"/>
                      <a:pt x="31" y="83"/>
                    </a:cubicBezTo>
                    <a:cubicBezTo>
                      <a:pt x="25" y="86"/>
                      <a:pt x="17" y="89"/>
                      <a:pt x="12" y="92"/>
                    </a:cubicBezTo>
                    <a:cubicBezTo>
                      <a:pt x="19" y="88"/>
                      <a:pt x="26" y="85"/>
                      <a:pt x="33" y="82"/>
                    </a:cubicBezTo>
                    <a:cubicBezTo>
                      <a:pt x="40" y="79"/>
                      <a:pt x="47" y="75"/>
                      <a:pt x="54" y="72"/>
                    </a:cubicBezTo>
                    <a:cubicBezTo>
                      <a:pt x="62" y="69"/>
                      <a:pt x="70" y="66"/>
                      <a:pt x="78" y="62"/>
                    </a:cubicBezTo>
                    <a:cubicBezTo>
                      <a:pt x="85" y="59"/>
                      <a:pt x="93" y="56"/>
                      <a:pt x="100" y="52"/>
                    </a:cubicBezTo>
                    <a:cubicBezTo>
                      <a:pt x="101" y="51"/>
                      <a:pt x="102" y="51"/>
                      <a:pt x="103" y="50"/>
                    </a:cubicBezTo>
                    <a:cubicBezTo>
                      <a:pt x="107" y="49"/>
                      <a:pt x="111" y="48"/>
                      <a:pt x="114" y="45"/>
                    </a:cubicBezTo>
                    <a:cubicBezTo>
                      <a:pt x="114" y="46"/>
                      <a:pt x="115" y="48"/>
                      <a:pt x="115" y="49"/>
                    </a:cubicBezTo>
                    <a:close/>
                    <a:moveTo>
                      <a:pt x="109" y="37"/>
                    </a:moveTo>
                    <a:cubicBezTo>
                      <a:pt x="81" y="49"/>
                      <a:pt x="53" y="62"/>
                      <a:pt x="25" y="74"/>
                    </a:cubicBezTo>
                    <a:cubicBezTo>
                      <a:pt x="19" y="77"/>
                      <a:pt x="13" y="81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2"/>
                      <a:pt x="9" y="81"/>
                      <a:pt x="10" y="80"/>
                    </a:cubicBezTo>
                    <a:cubicBezTo>
                      <a:pt x="11" y="79"/>
                      <a:pt x="13" y="78"/>
                      <a:pt x="14" y="78"/>
                    </a:cubicBezTo>
                    <a:cubicBezTo>
                      <a:pt x="18" y="76"/>
                      <a:pt x="21" y="74"/>
                      <a:pt x="24" y="72"/>
                    </a:cubicBezTo>
                    <a:cubicBezTo>
                      <a:pt x="38" y="65"/>
                      <a:pt x="52" y="59"/>
                      <a:pt x="66" y="52"/>
                    </a:cubicBezTo>
                    <a:cubicBezTo>
                      <a:pt x="67" y="52"/>
                      <a:pt x="68" y="51"/>
                      <a:pt x="68" y="51"/>
                    </a:cubicBezTo>
                    <a:cubicBezTo>
                      <a:pt x="77" y="48"/>
                      <a:pt x="85" y="44"/>
                      <a:pt x="94" y="41"/>
                    </a:cubicBezTo>
                    <a:cubicBezTo>
                      <a:pt x="95" y="40"/>
                      <a:pt x="97" y="40"/>
                      <a:pt x="98" y="39"/>
                    </a:cubicBezTo>
                    <a:cubicBezTo>
                      <a:pt x="99" y="39"/>
                      <a:pt x="100" y="38"/>
                      <a:pt x="101" y="38"/>
                    </a:cubicBezTo>
                    <a:cubicBezTo>
                      <a:pt x="101" y="38"/>
                      <a:pt x="102" y="37"/>
                      <a:pt x="102" y="37"/>
                    </a:cubicBezTo>
                    <a:cubicBezTo>
                      <a:pt x="104" y="36"/>
                      <a:pt x="105" y="36"/>
                      <a:pt x="107" y="35"/>
                    </a:cubicBezTo>
                    <a:cubicBezTo>
                      <a:pt x="107" y="36"/>
                      <a:pt x="108" y="37"/>
                      <a:pt x="109" y="37"/>
                    </a:cubicBezTo>
                    <a:close/>
                    <a:moveTo>
                      <a:pt x="103" y="32"/>
                    </a:moveTo>
                    <a:cubicBezTo>
                      <a:pt x="99" y="33"/>
                      <a:pt x="96" y="35"/>
                      <a:pt x="92" y="36"/>
                    </a:cubicBezTo>
                    <a:cubicBezTo>
                      <a:pt x="91" y="37"/>
                      <a:pt x="90" y="37"/>
                      <a:pt x="89" y="38"/>
                    </a:cubicBezTo>
                    <a:cubicBezTo>
                      <a:pt x="83" y="40"/>
                      <a:pt x="78" y="42"/>
                      <a:pt x="72" y="44"/>
                    </a:cubicBezTo>
                    <a:cubicBezTo>
                      <a:pt x="61" y="49"/>
                      <a:pt x="49" y="54"/>
                      <a:pt x="37" y="59"/>
                    </a:cubicBezTo>
                    <a:cubicBezTo>
                      <a:pt x="32" y="61"/>
                      <a:pt x="27" y="63"/>
                      <a:pt x="23" y="65"/>
                    </a:cubicBezTo>
                    <a:cubicBezTo>
                      <a:pt x="17" y="68"/>
                      <a:pt x="13" y="71"/>
                      <a:pt x="7" y="73"/>
                    </a:cubicBezTo>
                    <a:cubicBezTo>
                      <a:pt x="3" y="75"/>
                      <a:pt x="9" y="72"/>
                      <a:pt x="10" y="71"/>
                    </a:cubicBezTo>
                    <a:cubicBezTo>
                      <a:pt x="13" y="70"/>
                      <a:pt x="15" y="68"/>
                      <a:pt x="18" y="67"/>
                    </a:cubicBezTo>
                    <a:cubicBezTo>
                      <a:pt x="23" y="64"/>
                      <a:pt x="29" y="60"/>
                      <a:pt x="34" y="57"/>
                    </a:cubicBezTo>
                    <a:cubicBezTo>
                      <a:pt x="45" y="52"/>
                      <a:pt x="56" y="47"/>
                      <a:pt x="67" y="42"/>
                    </a:cubicBezTo>
                    <a:cubicBezTo>
                      <a:pt x="73" y="39"/>
                      <a:pt x="79" y="37"/>
                      <a:pt x="85" y="34"/>
                    </a:cubicBezTo>
                    <a:cubicBezTo>
                      <a:pt x="89" y="33"/>
                      <a:pt x="94" y="31"/>
                      <a:pt x="98" y="28"/>
                    </a:cubicBezTo>
                    <a:cubicBezTo>
                      <a:pt x="98" y="29"/>
                      <a:pt x="99" y="29"/>
                      <a:pt x="100" y="30"/>
                    </a:cubicBezTo>
                    <a:cubicBezTo>
                      <a:pt x="101" y="30"/>
                      <a:pt x="102" y="31"/>
                      <a:pt x="103" y="32"/>
                    </a:cubicBezTo>
                    <a:close/>
                    <a:moveTo>
                      <a:pt x="74" y="21"/>
                    </a:moveTo>
                    <a:cubicBezTo>
                      <a:pt x="72" y="21"/>
                      <a:pt x="71" y="22"/>
                      <a:pt x="70" y="22"/>
                    </a:cubicBezTo>
                    <a:cubicBezTo>
                      <a:pt x="70" y="22"/>
                      <a:pt x="70" y="21"/>
                      <a:pt x="70" y="20"/>
                    </a:cubicBezTo>
                    <a:cubicBezTo>
                      <a:pt x="71" y="20"/>
                      <a:pt x="73" y="21"/>
                      <a:pt x="74" y="21"/>
                    </a:cubicBezTo>
                    <a:close/>
                    <a:moveTo>
                      <a:pt x="66" y="20"/>
                    </a:moveTo>
                    <a:cubicBezTo>
                      <a:pt x="66" y="20"/>
                      <a:pt x="66" y="20"/>
                      <a:pt x="65" y="21"/>
                    </a:cubicBezTo>
                    <a:cubicBezTo>
                      <a:pt x="48" y="28"/>
                      <a:pt x="30" y="38"/>
                      <a:pt x="14" y="48"/>
                    </a:cubicBezTo>
                    <a:cubicBezTo>
                      <a:pt x="13" y="48"/>
                      <a:pt x="11" y="49"/>
                      <a:pt x="10" y="50"/>
                    </a:cubicBezTo>
                    <a:cubicBezTo>
                      <a:pt x="10" y="50"/>
                      <a:pt x="10" y="50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4" y="47"/>
                      <a:pt x="16" y="46"/>
                      <a:pt x="18" y="44"/>
                    </a:cubicBezTo>
                    <a:cubicBezTo>
                      <a:pt x="23" y="42"/>
                      <a:pt x="27" y="39"/>
                      <a:pt x="32" y="36"/>
                    </a:cubicBezTo>
                    <a:cubicBezTo>
                      <a:pt x="42" y="31"/>
                      <a:pt x="52" y="26"/>
                      <a:pt x="62" y="20"/>
                    </a:cubicBezTo>
                    <a:cubicBezTo>
                      <a:pt x="63" y="20"/>
                      <a:pt x="64" y="20"/>
                      <a:pt x="66" y="20"/>
                    </a:cubicBezTo>
                    <a:close/>
                    <a:moveTo>
                      <a:pt x="38" y="25"/>
                    </a:moveTo>
                    <a:cubicBezTo>
                      <a:pt x="41" y="24"/>
                      <a:pt x="44" y="23"/>
                      <a:pt x="47" y="22"/>
                    </a:cubicBezTo>
                    <a:cubicBezTo>
                      <a:pt x="45" y="23"/>
                      <a:pt x="42" y="25"/>
                      <a:pt x="40" y="26"/>
                    </a:cubicBezTo>
                    <a:cubicBezTo>
                      <a:pt x="33" y="29"/>
                      <a:pt x="26" y="33"/>
                      <a:pt x="20" y="36"/>
                    </a:cubicBezTo>
                    <a:cubicBezTo>
                      <a:pt x="25" y="32"/>
                      <a:pt x="31" y="28"/>
                      <a:pt x="38" y="25"/>
                    </a:cubicBezTo>
                    <a:close/>
                    <a:moveTo>
                      <a:pt x="19" y="37"/>
                    </a:moveTo>
                    <a:cubicBezTo>
                      <a:pt x="19" y="38"/>
                      <a:pt x="19" y="38"/>
                      <a:pt x="20" y="38"/>
                    </a:cubicBezTo>
                    <a:cubicBezTo>
                      <a:pt x="26" y="34"/>
                      <a:pt x="33" y="30"/>
                      <a:pt x="40" y="27"/>
                    </a:cubicBezTo>
                    <a:cubicBezTo>
                      <a:pt x="43" y="25"/>
                      <a:pt x="46" y="23"/>
                      <a:pt x="49" y="22"/>
                    </a:cubicBezTo>
                    <a:cubicBezTo>
                      <a:pt x="50" y="22"/>
                      <a:pt x="51" y="22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2"/>
                      <a:pt x="49" y="23"/>
                      <a:pt x="47" y="24"/>
                    </a:cubicBezTo>
                    <a:cubicBezTo>
                      <a:pt x="37" y="29"/>
                      <a:pt x="26" y="34"/>
                      <a:pt x="16" y="40"/>
                    </a:cubicBezTo>
                    <a:cubicBezTo>
                      <a:pt x="17" y="39"/>
                      <a:pt x="18" y="38"/>
                      <a:pt x="19" y="37"/>
                    </a:cubicBezTo>
                    <a:close/>
                    <a:moveTo>
                      <a:pt x="7" y="85"/>
                    </a:moveTo>
                    <a:cubicBezTo>
                      <a:pt x="19" y="79"/>
                      <a:pt x="31" y="76"/>
                      <a:pt x="43" y="71"/>
                    </a:cubicBezTo>
                    <a:cubicBezTo>
                      <a:pt x="49" y="68"/>
                      <a:pt x="54" y="66"/>
                      <a:pt x="59" y="63"/>
                    </a:cubicBezTo>
                    <a:cubicBezTo>
                      <a:pt x="46" y="70"/>
                      <a:pt x="33" y="77"/>
                      <a:pt x="20" y="83"/>
                    </a:cubicBezTo>
                    <a:cubicBezTo>
                      <a:pt x="19" y="84"/>
                      <a:pt x="18" y="84"/>
                      <a:pt x="17" y="85"/>
                    </a:cubicBezTo>
                    <a:cubicBezTo>
                      <a:pt x="14" y="86"/>
                      <a:pt x="11" y="88"/>
                      <a:pt x="9" y="90"/>
                    </a:cubicBezTo>
                    <a:cubicBezTo>
                      <a:pt x="8" y="88"/>
                      <a:pt x="8" y="87"/>
                      <a:pt x="7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95242" y="1362076"/>
                <a:ext cx="325559" cy="231075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7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1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4 w 134"/>
                  <a:gd name="T33" fmla="*/ 28 h 95"/>
                  <a:gd name="T34" fmla="*/ 19 w 134"/>
                  <a:gd name="T35" fmla="*/ 54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8 w 134"/>
                  <a:gd name="T47" fmla="*/ 26 h 95"/>
                  <a:gd name="T48" fmla="*/ 10 w 134"/>
                  <a:gd name="T49" fmla="*/ 28 h 95"/>
                  <a:gd name="T50" fmla="*/ 7 w 134"/>
                  <a:gd name="T51" fmla="*/ 26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2 w 134"/>
                  <a:gd name="T81" fmla="*/ 41 h 95"/>
                  <a:gd name="T82" fmla="*/ 59 w 134"/>
                  <a:gd name="T83" fmla="*/ 69 h 95"/>
                  <a:gd name="T84" fmla="*/ 51 w 134"/>
                  <a:gd name="T85" fmla="*/ 74 h 95"/>
                  <a:gd name="T86" fmla="*/ 119 w 134"/>
                  <a:gd name="T87" fmla="*/ 60 h 95"/>
                  <a:gd name="T88" fmla="*/ 121 w 134"/>
                  <a:gd name="T89" fmla="*/ 63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69 h 95"/>
                  <a:gd name="T98" fmla="*/ 78 w 134"/>
                  <a:gd name="T99" fmla="*/ 54 h 95"/>
                  <a:gd name="T100" fmla="*/ 97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3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8"/>
                      <a:pt x="0" y="44"/>
                    </a:cubicBezTo>
                    <a:cubicBezTo>
                      <a:pt x="0" y="51"/>
                      <a:pt x="7" y="55"/>
                      <a:pt x="13" y="56"/>
                    </a:cubicBezTo>
                    <a:cubicBezTo>
                      <a:pt x="8" y="60"/>
                      <a:pt x="5" y="65"/>
                      <a:pt x="11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2"/>
                    </a:cubicBezTo>
                    <a:cubicBezTo>
                      <a:pt x="16" y="93"/>
                      <a:pt x="16" y="94"/>
                      <a:pt x="17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6"/>
                    </a:cubicBezTo>
                    <a:cubicBezTo>
                      <a:pt x="54" y="85"/>
                      <a:pt x="65" y="83"/>
                      <a:pt x="70" y="76"/>
                    </a:cubicBezTo>
                    <a:cubicBezTo>
                      <a:pt x="73" y="79"/>
                      <a:pt x="77" y="82"/>
                      <a:pt x="82" y="83"/>
                    </a:cubicBezTo>
                    <a:cubicBezTo>
                      <a:pt x="86" y="83"/>
                      <a:pt x="91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0"/>
                      <a:pt x="129" y="35"/>
                    </a:cubicBezTo>
                    <a:cubicBezTo>
                      <a:pt x="126" y="30"/>
                      <a:pt x="121" y="27"/>
                      <a:pt x="116" y="28"/>
                    </a:cubicBezTo>
                    <a:cubicBezTo>
                      <a:pt x="117" y="23"/>
                      <a:pt x="116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9"/>
                      <a:pt x="25" y="16"/>
                      <a:pt x="25" y="22"/>
                    </a:cubicBezTo>
                    <a:cubicBezTo>
                      <a:pt x="20" y="16"/>
                      <a:pt x="13" y="12"/>
                      <a:pt x="6" y="18"/>
                    </a:cubicBezTo>
                    <a:cubicBezTo>
                      <a:pt x="1" y="23"/>
                      <a:pt x="4" y="29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6"/>
                      <a:pt x="12" y="20"/>
                    </a:cubicBezTo>
                    <a:cubicBezTo>
                      <a:pt x="10" y="22"/>
                      <a:pt x="8" y="23"/>
                      <a:pt x="7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6" y="20"/>
                      <a:pt x="14" y="20"/>
                      <a:pt x="13" y="21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5" y="18"/>
                    </a:cubicBezTo>
                    <a:cubicBezTo>
                      <a:pt x="15" y="18"/>
                      <a:pt x="16" y="18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7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7" y="28"/>
                    </a:cubicBezTo>
                    <a:cubicBezTo>
                      <a:pt x="17" y="28"/>
                      <a:pt x="18" y="27"/>
                      <a:pt x="19" y="26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2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6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3" y="16"/>
                      <a:pt x="35" y="14"/>
                    </a:cubicBezTo>
                    <a:cubicBezTo>
                      <a:pt x="36" y="13"/>
                      <a:pt x="38" y="13"/>
                      <a:pt x="40" y="12"/>
                    </a:cubicBezTo>
                    <a:cubicBezTo>
                      <a:pt x="39" y="12"/>
                      <a:pt x="37" y="14"/>
                      <a:pt x="36" y="15"/>
                    </a:cubicBezTo>
                    <a:cubicBezTo>
                      <a:pt x="33" y="17"/>
                      <a:pt x="30" y="19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8"/>
                      <a:pt x="40" y="20"/>
                      <a:pt x="36" y="22"/>
                    </a:cubicBezTo>
                    <a:cubicBezTo>
                      <a:pt x="34" y="24"/>
                      <a:pt x="30" y="25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1" y="25"/>
                      <a:pt x="34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8"/>
                      <a:pt x="56" y="11"/>
                      <a:pt x="51" y="13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3" y="11"/>
                      <a:pt x="54" y="10"/>
                      <a:pt x="56" y="9"/>
                    </a:cubicBezTo>
                    <a:cubicBezTo>
                      <a:pt x="58" y="7"/>
                      <a:pt x="60" y="6"/>
                      <a:pt x="62" y="5"/>
                    </a:cubicBezTo>
                    <a:cubicBezTo>
                      <a:pt x="63" y="5"/>
                      <a:pt x="63" y="6"/>
                      <a:pt x="64" y="6"/>
                    </a:cubicBezTo>
                    <a:close/>
                    <a:moveTo>
                      <a:pt x="66" y="8"/>
                    </a:moveTo>
                    <a:cubicBezTo>
                      <a:pt x="56" y="14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9" y="32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1" y="10"/>
                      <a:pt x="65" y="7"/>
                    </a:cubicBezTo>
                    <a:cubicBezTo>
                      <a:pt x="65" y="7"/>
                      <a:pt x="66" y="8"/>
                      <a:pt x="66" y="8"/>
                    </a:cubicBezTo>
                    <a:close/>
                    <a:moveTo>
                      <a:pt x="68" y="11"/>
                    </a:moveTo>
                    <a:cubicBezTo>
                      <a:pt x="63" y="14"/>
                      <a:pt x="59" y="17"/>
                      <a:pt x="55" y="19"/>
                    </a:cubicBezTo>
                    <a:cubicBezTo>
                      <a:pt x="49" y="23"/>
                      <a:pt x="43" y="26"/>
                      <a:pt x="38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9" y="39"/>
                      <a:pt x="16" y="41"/>
                      <a:pt x="13" y="42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1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7" y="9"/>
                    </a:cubicBezTo>
                    <a:cubicBezTo>
                      <a:pt x="67" y="10"/>
                      <a:pt x="67" y="11"/>
                      <a:pt x="68" y="11"/>
                    </a:cubicBezTo>
                    <a:close/>
                    <a:moveTo>
                      <a:pt x="80" y="8"/>
                    </a:moveTo>
                    <a:cubicBezTo>
                      <a:pt x="81" y="8"/>
                      <a:pt x="85" y="5"/>
                      <a:pt x="84" y="6"/>
                    </a:cubicBezTo>
                    <a:cubicBezTo>
                      <a:pt x="83" y="7"/>
                      <a:pt x="81" y="8"/>
                      <a:pt x="79" y="9"/>
                    </a:cubicBezTo>
                    <a:cubicBezTo>
                      <a:pt x="76" y="12"/>
                      <a:pt x="72" y="14"/>
                      <a:pt x="69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2"/>
                      <a:pt x="34" y="36"/>
                      <a:pt x="28" y="40"/>
                    </a:cubicBezTo>
                    <a:cubicBezTo>
                      <a:pt x="21" y="44"/>
                      <a:pt x="16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49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3" y="20"/>
                    </a:cubicBezTo>
                    <a:cubicBezTo>
                      <a:pt x="69" y="16"/>
                      <a:pt x="74" y="12"/>
                      <a:pt x="80" y="8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19"/>
                      <a:pt x="62" y="25"/>
                    </a:cubicBezTo>
                    <a:cubicBezTo>
                      <a:pt x="60" y="26"/>
                      <a:pt x="59" y="27"/>
                      <a:pt x="57" y="28"/>
                    </a:cubicBezTo>
                    <a:cubicBezTo>
                      <a:pt x="56" y="28"/>
                      <a:pt x="55" y="29"/>
                      <a:pt x="53" y="30"/>
                    </a:cubicBezTo>
                    <a:cubicBezTo>
                      <a:pt x="41" y="36"/>
                      <a:pt x="28" y="43"/>
                      <a:pt x="15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3"/>
                      <a:pt x="73" y="15"/>
                      <a:pt x="86" y="6"/>
                    </a:cubicBezTo>
                    <a:cubicBezTo>
                      <a:pt x="87" y="6"/>
                      <a:pt x="89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6"/>
                    </a:cubicBezTo>
                    <a:cubicBezTo>
                      <a:pt x="92" y="17"/>
                      <a:pt x="91" y="17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9" y="56"/>
                      <a:pt x="19" y="55"/>
                    </a:cubicBezTo>
                    <a:cubicBezTo>
                      <a:pt x="22" y="53"/>
                      <a:pt x="25" y="51"/>
                      <a:pt x="29" y="48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0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8"/>
                      <a:pt x="31" y="55"/>
                      <a:pt x="39" y="51"/>
                    </a:cubicBezTo>
                    <a:cubicBezTo>
                      <a:pt x="47" y="46"/>
                      <a:pt x="55" y="42"/>
                      <a:pt x="63" y="38"/>
                    </a:cubicBezTo>
                    <a:cubicBezTo>
                      <a:pt x="71" y="34"/>
                      <a:pt x="79" y="30"/>
                      <a:pt x="86" y="27"/>
                    </a:cubicBezTo>
                    <a:cubicBezTo>
                      <a:pt x="92" y="24"/>
                      <a:pt x="97" y="20"/>
                      <a:pt x="103" y="17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6"/>
                    </a:cubicBezTo>
                    <a:cubicBezTo>
                      <a:pt x="79" y="31"/>
                      <a:pt x="70" y="36"/>
                      <a:pt x="60" y="40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5" y="64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5" y="70"/>
                      <a:pt x="14" y="69"/>
                      <a:pt x="13" y="69"/>
                    </a:cubicBezTo>
                    <a:cubicBezTo>
                      <a:pt x="19" y="63"/>
                      <a:pt x="28" y="60"/>
                      <a:pt x="35" y="56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5"/>
                    </a:cubicBezTo>
                    <a:cubicBezTo>
                      <a:pt x="104" y="24"/>
                      <a:pt x="108" y="22"/>
                      <a:pt x="111" y="19"/>
                    </a:cubicBezTo>
                    <a:cubicBezTo>
                      <a:pt x="105" y="25"/>
                      <a:pt x="95" y="28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4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2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8"/>
                    </a:cubicBezTo>
                    <a:cubicBezTo>
                      <a:pt x="60" y="35"/>
                      <a:pt x="67" y="31"/>
                      <a:pt x="75" y="27"/>
                    </a:cubicBezTo>
                    <a:cubicBezTo>
                      <a:pt x="75" y="27"/>
                      <a:pt x="76" y="27"/>
                      <a:pt x="77" y="26"/>
                    </a:cubicBezTo>
                    <a:cubicBezTo>
                      <a:pt x="76" y="27"/>
                      <a:pt x="75" y="27"/>
                      <a:pt x="74" y="28"/>
                    </a:cubicBezTo>
                    <a:cubicBezTo>
                      <a:pt x="66" y="33"/>
                      <a:pt x="58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6"/>
                      <a:pt x="21" y="59"/>
                      <a:pt x="17" y="61"/>
                    </a:cubicBezTo>
                    <a:cubicBezTo>
                      <a:pt x="16" y="62"/>
                      <a:pt x="15" y="63"/>
                      <a:pt x="13" y="64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7" y="48"/>
                      <a:pt x="31" y="45"/>
                    </a:cubicBezTo>
                    <a:cubicBezTo>
                      <a:pt x="36" y="42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7" y="26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5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7" y="26"/>
                    </a:cubicBezTo>
                    <a:close/>
                    <a:moveTo>
                      <a:pt x="75" y="21"/>
                    </a:moveTo>
                    <a:cubicBezTo>
                      <a:pt x="68" y="25"/>
                      <a:pt x="61" y="29"/>
                      <a:pt x="55" y="32"/>
                    </a:cubicBezTo>
                    <a:cubicBezTo>
                      <a:pt x="49" y="35"/>
                      <a:pt x="44" y="37"/>
                      <a:pt x="39" y="40"/>
                    </a:cubicBezTo>
                    <a:cubicBezTo>
                      <a:pt x="31" y="44"/>
                      <a:pt x="24" y="48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0"/>
                      <a:pt x="92" y="12"/>
                    </a:cubicBezTo>
                    <a:cubicBezTo>
                      <a:pt x="86" y="13"/>
                      <a:pt x="80" y="18"/>
                      <a:pt x="75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8" y="10"/>
                      <a:pt x="88" y="10"/>
                      <a:pt x="87" y="10"/>
                    </a:cubicBezTo>
                    <a:cubicBezTo>
                      <a:pt x="86" y="11"/>
                      <a:pt x="84" y="12"/>
                      <a:pt x="83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8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6"/>
                      <a:pt x="15" y="43"/>
                      <a:pt x="6" y="50"/>
                    </a:cubicBezTo>
                    <a:cubicBezTo>
                      <a:pt x="6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7" y="41"/>
                      <a:pt x="10" y="38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4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1" y="26"/>
                      <a:pt x="34" y="25"/>
                      <a:pt x="37" y="23"/>
                    </a:cubicBezTo>
                    <a:cubicBezTo>
                      <a:pt x="40" y="20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2" y="38"/>
                      <a:pt x="3" y="45"/>
                    </a:cubicBezTo>
                    <a:cubicBezTo>
                      <a:pt x="3" y="44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1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1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8" y="26"/>
                    </a:moveTo>
                    <a:cubicBezTo>
                      <a:pt x="28" y="25"/>
                      <a:pt x="28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0"/>
                      <a:pt x="31" y="23"/>
                      <a:pt x="28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9" y="29"/>
                    </a:cubicBezTo>
                    <a:cubicBezTo>
                      <a:pt x="12" y="28"/>
                      <a:pt x="14" y="25"/>
                      <a:pt x="17" y="23"/>
                    </a:cubicBezTo>
                    <a:cubicBezTo>
                      <a:pt x="21" y="21"/>
                      <a:pt x="19" y="22"/>
                      <a:pt x="17" y="24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0"/>
                      <a:pt x="10" y="30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6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6"/>
                    </a:moveTo>
                    <a:cubicBezTo>
                      <a:pt x="10" y="25"/>
                      <a:pt x="13" y="22"/>
                      <a:pt x="17" y="20"/>
                    </a:cubicBezTo>
                    <a:cubicBezTo>
                      <a:pt x="14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6"/>
                    </a:cubicBezTo>
                    <a:close/>
                    <a:moveTo>
                      <a:pt x="13" y="35"/>
                    </a:moveTo>
                    <a:cubicBezTo>
                      <a:pt x="10" y="37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7"/>
                    </a:moveTo>
                    <a:cubicBezTo>
                      <a:pt x="14" y="59"/>
                      <a:pt x="12" y="60"/>
                      <a:pt x="11" y="62"/>
                    </a:cubicBezTo>
                    <a:cubicBezTo>
                      <a:pt x="11" y="62"/>
                      <a:pt x="11" y="61"/>
                      <a:pt x="12" y="61"/>
                    </a:cubicBezTo>
                    <a:cubicBezTo>
                      <a:pt x="12" y="60"/>
                      <a:pt x="14" y="58"/>
                      <a:pt x="15" y="57"/>
                    </a:cubicBezTo>
                    <a:close/>
                    <a:moveTo>
                      <a:pt x="19" y="71"/>
                    </a:moveTo>
                    <a:cubicBezTo>
                      <a:pt x="24" y="67"/>
                      <a:pt x="32" y="65"/>
                      <a:pt x="39" y="61"/>
                    </a:cubicBezTo>
                    <a:cubicBezTo>
                      <a:pt x="46" y="57"/>
                      <a:pt x="54" y="53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5"/>
                      <a:pt x="102" y="31"/>
                      <a:pt x="109" y="28"/>
                    </a:cubicBezTo>
                    <a:cubicBezTo>
                      <a:pt x="111" y="27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0"/>
                      <a:pt x="79" y="44"/>
                      <a:pt x="72" y="48"/>
                    </a:cubicBezTo>
                    <a:cubicBezTo>
                      <a:pt x="64" y="52"/>
                      <a:pt x="57" y="55"/>
                      <a:pt x="50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1"/>
                    </a:cubicBezTo>
                    <a:close/>
                    <a:moveTo>
                      <a:pt x="114" y="31"/>
                    </a:moveTo>
                    <a:cubicBezTo>
                      <a:pt x="112" y="32"/>
                      <a:pt x="109" y="34"/>
                      <a:pt x="107" y="36"/>
                    </a:cubicBezTo>
                    <a:cubicBezTo>
                      <a:pt x="100" y="40"/>
                      <a:pt x="94" y="44"/>
                      <a:pt x="87" y="47"/>
                    </a:cubicBezTo>
                    <a:cubicBezTo>
                      <a:pt x="73" y="53"/>
                      <a:pt x="60" y="59"/>
                      <a:pt x="47" y="65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5" y="66"/>
                    </a:cubicBezTo>
                    <a:cubicBezTo>
                      <a:pt x="52" y="62"/>
                      <a:pt x="59" y="59"/>
                      <a:pt x="66" y="56"/>
                    </a:cubicBezTo>
                    <a:cubicBezTo>
                      <a:pt x="80" y="49"/>
                      <a:pt x="94" y="42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6"/>
                      <a:pt x="127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6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6" y="71"/>
                      <a:pt x="80" y="70"/>
                      <a:pt x="84" y="68"/>
                    </a:cubicBezTo>
                    <a:cubicBezTo>
                      <a:pt x="94" y="64"/>
                      <a:pt x="105" y="62"/>
                      <a:pt x="115" y="58"/>
                    </a:cubicBezTo>
                    <a:cubicBezTo>
                      <a:pt x="117" y="56"/>
                      <a:pt x="120" y="55"/>
                      <a:pt x="122" y="54"/>
                    </a:cubicBezTo>
                    <a:cubicBezTo>
                      <a:pt x="120" y="55"/>
                      <a:pt x="118" y="56"/>
                      <a:pt x="116" y="57"/>
                    </a:cubicBezTo>
                    <a:cubicBezTo>
                      <a:pt x="111" y="59"/>
                      <a:pt x="107" y="60"/>
                      <a:pt x="103" y="62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2"/>
                    </a:cubicBezTo>
                    <a:cubicBezTo>
                      <a:pt x="68" y="70"/>
                      <a:pt x="74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59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9" y="73"/>
                      <a:pt x="69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3"/>
                      <a:pt x="90" y="65"/>
                    </a:cubicBezTo>
                    <a:cubicBezTo>
                      <a:pt x="84" y="67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69"/>
                      <a:pt x="82" y="67"/>
                      <a:pt x="88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2" y="51"/>
                      <a:pt x="122" y="52"/>
                      <a:pt x="123" y="53"/>
                    </a:cubicBezTo>
                    <a:cubicBezTo>
                      <a:pt x="118" y="54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20" y="48"/>
                      <a:pt x="119" y="49"/>
                      <a:pt x="120" y="50"/>
                    </a:cubicBezTo>
                    <a:cubicBezTo>
                      <a:pt x="120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3"/>
                    </a:cubicBezTo>
                    <a:cubicBezTo>
                      <a:pt x="76" y="65"/>
                      <a:pt x="70" y="67"/>
                      <a:pt x="65" y="70"/>
                    </a:cubicBezTo>
                    <a:cubicBezTo>
                      <a:pt x="62" y="71"/>
                      <a:pt x="59" y="73"/>
                      <a:pt x="56" y="74"/>
                    </a:cubicBezTo>
                    <a:cubicBezTo>
                      <a:pt x="56" y="74"/>
                      <a:pt x="51" y="75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0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6" y="62"/>
                      <a:pt x="70" y="64"/>
                    </a:cubicBezTo>
                    <a:cubicBezTo>
                      <a:pt x="77" y="61"/>
                      <a:pt x="85" y="58"/>
                      <a:pt x="92" y="55"/>
                    </a:cubicBezTo>
                    <a:cubicBezTo>
                      <a:pt x="98" y="52"/>
                      <a:pt x="105" y="49"/>
                      <a:pt x="111" y="47"/>
                    </a:cubicBezTo>
                    <a:cubicBezTo>
                      <a:pt x="116" y="44"/>
                      <a:pt x="123" y="43"/>
                      <a:pt x="127" y="39"/>
                    </a:cubicBezTo>
                    <a:cubicBezTo>
                      <a:pt x="127" y="40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6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9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4" y="78"/>
                    </a:cubicBezTo>
                    <a:cubicBezTo>
                      <a:pt x="34" y="77"/>
                      <a:pt x="35" y="76"/>
                      <a:pt x="35" y="75"/>
                    </a:cubicBezTo>
                    <a:cubicBezTo>
                      <a:pt x="51" y="67"/>
                      <a:pt x="67" y="59"/>
                      <a:pt x="83" y="53"/>
                    </a:cubicBezTo>
                    <a:cubicBezTo>
                      <a:pt x="91" y="49"/>
                      <a:pt x="99" y="46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8"/>
                      <a:pt x="119" y="38"/>
                      <a:pt x="120" y="38"/>
                    </a:cubicBezTo>
                    <a:cubicBezTo>
                      <a:pt x="105" y="45"/>
                      <a:pt x="90" y="49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6" y="73"/>
                      <a:pt x="35" y="73"/>
                    </a:cubicBezTo>
                    <a:cubicBezTo>
                      <a:pt x="35" y="73"/>
                      <a:pt x="36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69"/>
                      <a:pt x="47" y="66"/>
                      <a:pt x="53" y="63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9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5"/>
                      <a:pt x="59" y="62"/>
                    </a:cubicBezTo>
                    <a:cubicBezTo>
                      <a:pt x="51" y="65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2" y="29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3"/>
                      <a:pt x="103" y="36"/>
                      <a:pt x="99" y="39"/>
                    </a:cubicBezTo>
                    <a:cubicBezTo>
                      <a:pt x="91" y="43"/>
                      <a:pt x="83" y="47"/>
                      <a:pt x="76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69"/>
                    </a:cubicBezTo>
                    <a:cubicBezTo>
                      <a:pt x="35" y="69"/>
                      <a:pt x="34" y="69"/>
                      <a:pt x="34" y="69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5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1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79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6"/>
                      <a:pt x="37" y="80"/>
                      <a:pt x="31" y="82"/>
                    </a:cubicBezTo>
                    <a:cubicBezTo>
                      <a:pt x="32" y="81"/>
                      <a:pt x="32" y="80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2"/>
                    </a:cubicBezTo>
                    <a:cubicBezTo>
                      <a:pt x="83" y="56"/>
                      <a:pt x="97" y="50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39"/>
                    </a:cubicBezTo>
                    <a:cubicBezTo>
                      <a:pt x="128" y="38"/>
                      <a:pt x="121" y="42"/>
                      <a:pt x="122" y="41"/>
                    </a:cubicBezTo>
                    <a:cubicBezTo>
                      <a:pt x="115" y="44"/>
                      <a:pt x="108" y="47"/>
                      <a:pt x="101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60" y="68"/>
                      <a:pt x="59" y="68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3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9" y="70"/>
                      <a:pt x="59" y="69"/>
                    </a:cubicBezTo>
                    <a:cubicBezTo>
                      <a:pt x="66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3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1" y="46"/>
                      <a:pt x="120" y="47"/>
                    </a:cubicBezTo>
                    <a:cubicBezTo>
                      <a:pt x="117" y="48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4"/>
                    </a:cubicBezTo>
                    <a:cubicBezTo>
                      <a:pt x="51" y="74"/>
                      <a:pt x="51" y="74"/>
                      <a:pt x="51" y="73"/>
                    </a:cubicBezTo>
                    <a:cubicBezTo>
                      <a:pt x="51" y="73"/>
                      <a:pt x="50" y="73"/>
                      <a:pt x="50" y="73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5"/>
                    </a:moveTo>
                    <a:cubicBezTo>
                      <a:pt x="83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2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2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5"/>
                    </a:cubicBezTo>
                    <a:close/>
                    <a:moveTo>
                      <a:pt x="110" y="69"/>
                    </a:moveTo>
                    <a:cubicBezTo>
                      <a:pt x="110" y="69"/>
                      <a:pt x="109" y="69"/>
                      <a:pt x="109" y="68"/>
                    </a:cubicBezTo>
                    <a:cubicBezTo>
                      <a:pt x="109" y="68"/>
                      <a:pt x="109" y="69"/>
                      <a:pt x="109" y="68"/>
                    </a:cubicBezTo>
                    <a:cubicBezTo>
                      <a:pt x="112" y="67"/>
                      <a:pt x="115" y="66"/>
                      <a:pt x="117" y="65"/>
                    </a:cubicBezTo>
                    <a:cubicBezTo>
                      <a:pt x="118" y="65"/>
                      <a:pt x="119" y="64"/>
                      <a:pt x="121" y="63"/>
                    </a:cubicBezTo>
                    <a:cubicBezTo>
                      <a:pt x="124" y="62"/>
                      <a:pt x="121" y="64"/>
                      <a:pt x="120" y="65"/>
                    </a:cubicBezTo>
                    <a:cubicBezTo>
                      <a:pt x="117" y="67"/>
                      <a:pt x="113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7"/>
                    </a:cubicBezTo>
                    <a:cubicBezTo>
                      <a:pt x="106" y="67"/>
                      <a:pt x="106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1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4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7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3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1"/>
                      <a:pt x="99" y="72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lose/>
                    <a:moveTo>
                      <a:pt x="100" y="72"/>
                    </a:moveTo>
                    <a:cubicBezTo>
                      <a:pt x="102" y="71"/>
                      <a:pt x="104" y="71"/>
                      <a:pt x="105" y="70"/>
                    </a:cubicBezTo>
                    <a:cubicBezTo>
                      <a:pt x="105" y="70"/>
                      <a:pt x="105" y="71"/>
                      <a:pt x="105" y="72"/>
                    </a:cubicBezTo>
                    <a:cubicBezTo>
                      <a:pt x="104" y="72"/>
                      <a:pt x="103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80" y="80"/>
                      <a:pt x="79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3" y="73"/>
                      <a:pt x="105" y="72"/>
                    </a:cubicBezTo>
                    <a:cubicBezTo>
                      <a:pt x="104" y="74"/>
                      <a:pt x="101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6" y="69"/>
                      <a:pt x="117" y="69"/>
                    </a:cubicBezTo>
                    <a:cubicBezTo>
                      <a:pt x="116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69"/>
                      <a:pt x="111" y="69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7"/>
                    </a:moveTo>
                    <a:cubicBezTo>
                      <a:pt x="115" y="61"/>
                      <a:pt x="106" y="64"/>
                      <a:pt x="96" y="67"/>
                    </a:cubicBezTo>
                    <a:cubicBezTo>
                      <a:pt x="93" y="69"/>
                      <a:pt x="89" y="70"/>
                      <a:pt x="86" y="71"/>
                    </a:cubicBezTo>
                    <a:cubicBezTo>
                      <a:pt x="91" y="68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4" y="54"/>
                    </a:cubicBezTo>
                    <a:cubicBezTo>
                      <a:pt x="124" y="55"/>
                      <a:pt x="124" y="56"/>
                      <a:pt x="124" y="57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6"/>
                      <a:pt x="67" y="59"/>
                      <a:pt x="62" y="61"/>
                    </a:cubicBezTo>
                    <a:cubicBezTo>
                      <a:pt x="68" y="58"/>
                      <a:pt x="74" y="55"/>
                      <a:pt x="80" y="53"/>
                    </a:cubicBezTo>
                    <a:cubicBezTo>
                      <a:pt x="94" y="46"/>
                      <a:pt x="109" y="40"/>
                      <a:pt x="122" y="32"/>
                    </a:cubicBezTo>
                    <a:cubicBezTo>
                      <a:pt x="123" y="32"/>
                      <a:pt x="125" y="33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4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5" y="53"/>
                      <a:pt x="76" y="52"/>
                    </a:cubicBezTo>
                    <a:cubicBezTo>
                      <a:pt x="83" y="49"/>
                      <a:pt x="90" y="46"/>
                      <a:pt x="97" y="43"/>
                    </a:cubicBezTo>
                    <a:cubicBezTo>
                      <a:pt x="104" y="39"/>
                      <a:pt x="110" y="35"/>
                      <a:pt x="116" y="30"/>
                    </a:cubicBezTo>
                    <a:cubicBezTo>
                      <a:pt x="118" y="30"/>
                      <a:pt x="120" y="30"/>
                      <a:pt x="121" y="31"/>
                    </a:cubicBezTo>
                    <a:close/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04" y="29"/>
                      <a:pt x="97" y="33"/>
                      <a:pt x="89" y="37"/>
                    </a:cubicBezTo>
                    <a:cubicBezTo>
                      <a:pt x="81" y="40"/>
                      <a:pt x="73" y="43"/>
                      <a:pt x="65" y="47"/>
                    </a:cubicBezTo>
                    <a:cubicBezTo>
                      <a:pt x="56" y="52"/>
                      <a:pt x="47" y="56"/>
                      <a:pt x="39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0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7" y="25"/>
                      <a:pt x="113" y="19"/>
                    </a:cubicBezTo>
                    <a:cubicBezTo>
                      <a:pt x="113" y="22"/>
                      <a:pt x="113" y="24"/>
                      <a:pt x="113" y="26"/>
                    </a:cubicBezTo>
                    <a:close/>
                    <a:moveTo>
                      <a:pt x="112" y="18"/>
                    </a:moveTo>
                    <a:cubicBezTo>
                      <a:pt x="110" y="19"/>
                      <a:pt x="109" y="21"/>
                      <a:pt x="107" y="22"/>
                    </a:cubicBezTo>
                    <a:cubicBezTo>
                      <a:pt x="104" y="23"/>
                      <a:pt x="101" y="25"/>
                      <a:pt x="98" y="26"/>
                    </a:cubicBezTo>
                    <a:cubicBezTo>
                      <a:pt x="91" y="29"/>
                      <a:pt x="84" y="32"/>
                      <a:pt x="78" y="35"/>
                    </a:cubicBezTo>
                    <a:cubicBezTo>
                      <a:pt x="65" y="41"/>
                      <a:pt x="52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1"/>
                      <a:pt x="101" y="20"/>
                      <a:pt x="103" y="19"/>
                    </a:cubicBezTo>
                    <a:cubicBezTo>
                      <a:pt x="104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7" y="15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7"/>
                      <a:pt x="112" y="18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8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8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1" y="19"/>
                      <a:pt x="92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7"/>
                      <a:pt x="95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8"/>
                      <a:pt x="80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1" y="32"/>
                      <a:pt x="28" y="38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0"/>
                      <a:pt x="26" y="37"/>
                      <a:pt x="33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3"/>
                    </a:cubicBezTo>
                    <a:cubicBezTo>
                      <a:pt x="69" y="14"/>
                      <a:pt x="70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60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4"/>
                      <a:pt x="44" y="15"/>
                      <a:pt x="44" y="15"/>
                    </a:cubicBezTo>
                    <a:cubicBezTo>
                      <a:pt x="38" y="18"/>
                      <a:pt x="33" y="19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5"/>
                      <a:pt x="42" y="11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2"/>
                      <a:pt x="36" y="11"/>
                      <a:pt x="39" y="9"/>
                    </a:cubicBezTo>
                    <a:cubicBezTo>
                      <a:pt x="42" y="10"/>
                      <a:pt x="44" y="11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9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3" y="24"/>
                    </a:moveTo>
                    <a:cubicBezTo>
                      <a:pt x="19" y="25"/>
                      <a:pt x="16" y="27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1"/>
                    </a:cubicBezTo>
                    <a:cubicBezTo>
                      <a:pt x="21" y="22"/>
                      <a:pt x="22" y="23"/>
                      <a:pt x="23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8" name="Freeform 90"/>
              <p:cNvSpPr>
                <a:spLocks noEditPoints="1"/>
              </p:cNvSpPr>
              <p:nvPr/>
            </p:nvSpPr>
            <p:spPr bwMode="auto">
              <a:xfrm>
                <a:off x="1863343" y="3041299"/>
                <a:ext cx="519604" cy="647456"/>
              </a:xfrm>
              <a:custGeom>
                <a:avLst/>
                <a:gdLst>
                  <a:gd name="T0" fmla="*/ 196 w 268"/>
                  <a:gd name="T1" fmla="*/ 288 h 334"/>
                  <a:gd name="T2" fmla="*/ 192 w 268"/>
                  <a:gd name="T3" fmla="*/ 88 h 334"/>
                  <a:gd name="T4" fmla="*/ 172 w 268"/>
                  <a:gd name="T5" fmla="*/ 88 h 334"/>
                  <a:gd name="T6" fmla="*/ 201 w 268"/>
                  <a:gd name="T7" fmla="*/ 244 h 334"/>
                  <a:gd name="T8" fmla="*/ 263 w 268"/>
                  <a:gd name="T9" fmla="*/ 254 h 334"/>
                  <a:gd name="T10" fmla="*/ 211 w 268"/>
                  <a:gd name="T11" fmla="*/ 300 h 334"/>
                  <a:gd name="T12" fmla="*/ 246 w 268"/>
                  <a:gd name="T13" fmla="*/ 271 h 334"/>
                  <a:gd name="T14" fmla="*/ 245 w 268"/>
                  <a:gd name="T15" fmla="*/ 215 h 334"/>
                  <a:gd name="T16" fmla="*/ 204 w 268"/>
                  <a:gd name="T17" fmla="*/ 199 h 334"/>
                  <a:gd name="T18" fmla="*/ 210 w 268"/>
                  <a:gd name="T19" fmla="*/ 221 h 334"/>
                  <a:gd name="T20" fmla="*/ 206 w 268"/>
                  <a:gd name="T21" fmla="*/ 167 h 334"/>
                  <a:gd name="T22" fmla="*/ 238 w 268"/>
                  <a:gd name="T23" fmla="*/ 165 h 334"/>
                  <a:gd name="T24" fmla="*/ 219 w 268"/>
                  <a:gd name="T25" fmla="*/ 176 h 334"/>
                  <a:gd name="T26" fmla="*/ 203 w 268"/>
                  <a:gd name="T27" fmla="*/ 212 h 334"/>
                  <a:gd name="T28" fmla="*/ 216 w 268"/>
                  <a:gd name="T29" fmla="*/ 266 h 334"/>
                  <a:gd name="T30" fmla="*/ 231 w 268"/>
                  <a:gd name="T31" fmla="*/ 237 h 334"/>
                  <a:gd name="T32" fmla="*/ 207 w 268"/>
                  <a:gd name="T33" fmla="*/ 158 h 334"/>
                  <a:gd name="T34" fmla="*/ 159 w 268"/>
                  <a:gd name="T35" fmla="*/ 313 h 334"/>
                  <a:gd name="T36" fmla="*/ 133 w 268"/>
                  <a:gd name="T37" fmla="*/ 306 h 334"/>
                  <a:gd name="T38" fmla="*/ 166 w 268"/>
                  <a:gd name="T39" fmla="*/ 259 h 334"/>
                  <a:gd name="T40" fmla="*/ 156 w 268"/>
                  <a:gd name="T41" fmla="*/ 224 h 334"/>
                  <a:gd name="T42" fmla="*/ 98 w 268"/>
                  <a:gd name="T43" fmla="*/ 284 h 334"/>
                  <a:gd name="T44" fmla="*/ 109 w 268"/>
                  <a:gd name="T45" fmla="*/ 265 h 334"/>
                  <a:gd name="T46" fmla="*/ 169 w 268"/>
                  <a:gd name="T47" fmla="*/ 240 h 334"/>
                  <a:gd name="T48" fmla="*/ 174 w 268"/>
                  <a:gd name="T49" fmla="*/ 201 h 334"/>
                  <a:gd name="T50" fmla="*/ 130 w 268"/>
                  <a:gd name="T51" fmla="*/ 215 h 334"/>
                  <a:gd name="T52" fmla="*/ 129 w 268"/>
                  <a:gd name="T53" fmla="*/ 194 h 334"/>
                  <a:gd name="T54" fmla="*/ 138 w 268"/>
                  <a:gd name="T55" fmla="*/ 178 h 334"/>
                  <a:gd name="T56" fmla="*/ 126 w 268"/>
                  <a:gd name="T57" fmla="*/ 191 h 334"/>
                  <a:gd name="T58" fmla="*/ 118 w 268"/>
                  <a:gd name="T59" fmla="*/ 184 h 334"/>
                  <a:gd name="T60" fmla="*/ 176 w 268"/>
                  <a:gd name="T61" fmla="*/ 167 h 334"/>
                  <a:gd name="T62" fmla="*/ 160 w 268"/>
                  <a:gd name="T63" fmla="*/ 174 h 334"/>
                  <a:gd name="T64" fmla="*/ 97 w 268"/>
                  <a:gd name="T65" fmla="*/ 201 h 334"/>
                  <a:gd name="T66" fmla="*/ 170 w 268"/>
                  <a:gd name="T67" fmla="*/ 256 h 334"/>
                  <a:gd name="T68" fmla="*/ 134 w 268"/>
                  <a:gd name="T69" fmla="*/ 304 h 334"/>
                  <a:gd name="T70" fmla="*/ 163 w 268"/>
                  <a:gd name="T71" fmla="*/ 304 h 334"/>
                  <a:gd name="T72" fmla="*/ 193 w 268"/>
                  <a:gd name="T73" fmla="*/ 312 h 334"/>
                  <a:gd name="T74" fmla="*/ 258 w 268"/>
                  <a:gd name="T75" fmla="*/ 275 h 334"/>
                  <a:gd name="T76" fmla="*/ 207 w 268"/>
                  <a:gd name="T77" fmla="*/ 260 h 334"/>
                  <a:gd name="T78" fmla="*/ 106 w 268"/>
                  <a:gd name="T79" fmla="*/ 133 h 334"/>
                  <a:gd name="T80" fmla="*/ 30 w 268"/>
                  <a:gd name="T81" fmla="*/ 256 h 334"/>
                  <a:gd name="T82" fmla="*/ 48 w 268"/>
                  <a:gd name="T83" fmla="*/ 76 h 334"/>
                  <a:gd name="T84" fmla="*/ 121 w 268"/>
                  <a:gd name="T85" fmla="*/ 15 h 334"/>
                  <a:gd name="T86" fmla="*/ 99 w 268"/>
                  <a:gd name="T87" fmla="*/ 46 h 334"/>
                  <a:gd name="T88" fmla="*/ 139 w 268"/>
                  <a:gd name="T89" fmla="*/ 36 h 334"/>
                  <a:gd name="T90" fmla="*/ 38 w 268"/>
                  <a:gd name="T91" fmla="*/ 168 h 334"/>
                  <a:gd name="T92" fmla="*/ 14 w 268"/>
                  <a:gd name="T93" fmla="*/ 153 h 334"/>
                  <a:gd name="T94" fmla="*/ 41 w 268"/>
                  <a:gd name="T95" fmla="*/ 123 h 334"/>
                  <a:gd name="T96" fmla="*/ 34 w 268"/>
                  <a:gd name="T97" fmla="*/ 154 h 334"/>
                  <a:gd name="T98" fmla="*/ 37 w 268"/>
                  <a:gd name="T99" fmla="*/ 105 h 334"/>
                  <a:gd name="T100" fmla="*/ 35 w 268"/>
                  <a:gd name="T101" fmla="*/ 86 h 334"/>
                  <a:gd name="T102" fmla="*/ 23 w 268"/>
                  <a:gd name="T103" fmla="*/ 120 h 334"/>
                  <a:gd name="T104" fmla="*/ 27 w 268"/>
                  <a:gd name="T105" fmla="*/ 140 h 334"/>
                  <a:gd name="T106" fmla="*/ 21 w 268"/>
                  <a:gd name="T107" fmla="*/ 178 h 334"/>
                  <a:gd name="T108" fmla="*/ 8 w 268"/>
                  <a:gd name="T109" fmla="*/ 209 h 334"/>
                  <a:gd name="T110" fmla="*/ 19 w 268"/>
                  <a:gd name="T111" fmla="*/ 214 h 334"/>
                  <a:gd name="T112" fmla="*/ 36 w 268"/>
                  <a:gd name="T113" fmla="*/ 182 h 334"/>
                  <a:gd name="T114" fmla="*/ 9 w 268"/>
                  <a:gd name="T115" fmla="*/ 205 h 334"/>
                  <a:gd name="T116" fmla="*/ 31 w 268"/>
                  <a:gd name="T117" fmla="*/ 230 h 334"/>
                  <a:gd name="T118" fmla="*/ 33 w 268"/>
                  <a:gd name="T119" fmla="*/ 250 h 334"/>
                  <a:gd name="T120" fmla="*/ 145 w 268"/>
                  <a:gd name="T121" fmla="*/ 30 h 334"/>
                  <a:gd name="T122" fmla="*/ 5 w 268"/>
                  <a:gd name="T123" fmla="*/ 257 h 334"/>
                  <a:gd name="T124" fmla="*/ 80 w 268"/>
                  <a:gd name="T125" fmla="*/ 29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261" y="170"/>
                    </a:moveTo>
                    <a:cubicBezTo>
                      <a:pt x="261" y="170"/>
                      <a:pt x="261" y="170"/>
                      <a:pt x="261" y="169"/>
                    </a:cubicBezTo>
                    <a:cubicBezTo>
                      <a:pt x="261" y="168"/>
                      <a:pt x="261" y="166"/>
                      <a:pt x="261" y="164"/>
                    </a:cubicBezTo>
                    <a:cubicBezTo>
                      <a:pt x="259" y="151"/>
                      <a:pt x="256" y="139"/>
                      <a:pt x="251" y="127"/>
                    </a:cubicBezTo>
                    <a:cubicBezTo>
                      <a:pt x="250" y="124"/>
                      <a:pt x="249" y="121"/>
                      <a:pt x="248" y="119"/>
                    </a:cubicBezTo>
                    <a:cubicBezTo>
                      <a:pt x="248" y="119"/>
                      <a:pt x="248" y="118"/>
                      <a:pt x="247" y="118"/>
                    </a:cubicBezTo>
                    <a:cubicBezTo>
                      <a:pt x="238" y="98"/>
                      <a:pt x="223" y="82"/>
                      <a:pt x="206" y="68"/>
                    </a:cubicBezTo>
                    <a:cubicBezTo>
                      <a:pt x="190" y="56"/>
                      <a:pt x="172" y="47"/>
                      <a:pt x="153" y="42"/>
                    </a:cubicBezTo>
                    <a:cubicBezTo>
                      <a:pt x="152" y="38"/>
                      <a:pt x="152" y="33"/>
                      <a:pt x="148" y="29"/>
                    </a:cubicBezTo>
                    <a:cubicBezTo>
                      <a:pt x="144" y="25"/>
                      <a:pt x="138" y="26"/>
                      <a:pt x="132" y="24"/>
                    </a:cubicBezTo>
                    <a:cubicBezTo>
                      <a:pt x="124" y="23"/>
                      <a:pt x="124" y="10"/>
                      <a:pt x="118" y="6"/>
                    </a:cubicBezTo>
                    <a:cubicBezTo>
                      <a:pt x="110" y="0"/>
                      <a:pt x="103" y="8"/>
                      <a:pt x="100" y="14"/>
                    </a:cubicBezTo>
                    <a:cubicBezTo>
                      <a:pt x="97" y="19"/>
                      <a:pt x="93" y="24"/>
                      <a:pt x="91" y="30"/>
                    </a:cubicBezTo>
                    <a:cubicBezTo>
                      <a:pt x="88" y="36"/>
                      <a:pt x="89" y="41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6" y="49"/>
                      <a:pt x="64" y="52"/>
                      <a:pt x="53" y="59"/>
                    </a:cubicBezTo>
                    <a:cubicBezTo>
                      <a:pt x="43" y="66"/>
                      <a:pt x="36" y="76"/>
                      <a:pt x="32" y="86"/>
                    </a:cubicBezTo>
                    <a:cubicBezTo>
                      <a:pt x="26" y="99"/>
                      <a:pt x="23" y="113"/>
                      <a:pt x="19" y="127"/>
                    </a:cubicBezTo>
                    <a:cubicBezTo>
                      <a:pt x="14" y="142"/>
                      <a:pt x="10" y="157"/>
                      <a:pt x="8" y="172"/>
                    </a:cubicBezTo>
                    <a:cubicBezTo>
                      <a:pt x="5" y="187"/>
                      <a:pt x="5" y="201"/>
                      <a:pt x="5" y="216"/>
                    </a:cubicBezTo>
                    <a:cubicBezTo>
                      <a:pt x="5" y="224"/>
                      <a:pt x="3" y="231"/>
                      <a:pt x="2" y="239"/>
                    </a:cubicBezTo>
                    <a:cubicBezTo>
                      <a:pt x="0" y="245"/>
                      <a:pt x="0" y="251"/>
                      <a:pt x="1" y="257"/>
                    </a:cubicBezTo>
                    <a:cubicBezTo>
                      <a:pt x="3" y="262"/>
                      <a:pt x="8" y="267"/>
                      <a:pt x="13" y="26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5" y="276"/>
                      <a:pt x="18" y="284"/>
                      <a:pt x="25" y="287"/>
                    </a:cubicBezTo>
                    <a:cubicBezTo>
                      <a:pt x="32" y="290"/>
                      <a:pt x="42" y="284"/>
                      <a:pt x="48" y="290"/>
                    </a:cubicBezTo>
                    <a:cubicBezTo>
                      <a:pt x="48" y="291"/>
                      <a:pt x="48" y="291"/>
                      <a:pt x="48" y="291"/>
                    </a:cubicBezTo>
                    <a:cubicBezTo>
                      <a:pt x="49" y="291"/>
                      <a:pt x="49" y="292"/>
                      <a:pt x="49" y="292"/>
                    </a:cubicBezTo>
                    <a:cubicBezTo>
                      <a:pt x="55" y="301"/>
                      <a:pt x="61" y="309"/>
                      <a:pt x="70" y="315"/>
                    </a:cubicBezTo>
                    <a:cubicBezTo>
                      <a:pt x="87" y="327"/>
                      <a:pt x="109" y="329"/>
                      <a:pt x="130" y="330"/>
                    </a:cubicBezTo>
                    <a:cubicBezTo>
                      <a:pt x="144" y="330"/>
                      <a:pt x="159" y="330"/>
                      <a:pt x="173" y="331"/>
                    </a:cubicBezTo>
                    <a:cubicBezTo>
                      <a:pt x="188" y="332"/>
                      <a:pt x="201" y="334"/>
                      <a:pt x="215" y="329"/>
                    </a:cubicBezTo>
                    <a:cubicBezTo>
                      <a:pt x="235" y="321"/>
                      <a:pt x="250" y="302"/>
                      <a:pt x="258" y="283"/>
                    </a:cubicBezTo>
                    <a:cubicBezTo>
                      <a:pt x="262" y="272"/>
                      <a:pt x="265" y="261"/>
                      <a:pt x="266" y="250"/>
                    </a:cubicBezTo>
                    <a:cubicBezTo>
                      <a:pt x="268" y="235"/>
                      <a:pt x="265" y="219"/>
                      <a:pt x="264" y="204"/>
                    </a:cubicBezTo>
                    <a:cubicBezTo>
                      <a:pt x="262" y="193"/>
                      <a:pt x="262" y="182"/>
                      <a:pt x="261" y="170"/>
                    </a:cubicBezTo>
                    <a:close/>
                    <a:moveTo>
                      <a:pt x="261" y="264"/>
                    </a:moveTo>
                    <a:cubicBezTo>
                      <a:pt x="261" y="264"/>
                      <a:pt x="261" y="263"/>
                      <a:pt x="261" y="264"/>
                    </a:cubicBezTo>
                    <a:cubicBezTo>
                      <a:pt x="256" y="265"/>
                      <a:pt x="250" y="268"/>
                      <a:pt x="245" y="270"/>
                    </a:cubicBezTo>
                    <a:cubicBezTo>
                      <a:pt x="239" y="272"/>
                      <a:pt x="233" y="275"/>
                      <a:pt x="227" y="277"/>
                    </a:cubicBezTo>
                    <a:cubicBezTo>
                      <a:pt x="221" y="279"/>
                      <a:pt x="215" y="281"/>
                      <a:pt x="209" y="283"/>
                    </a:cubicBezTo>
                    <a:cubicBezTo>
                      <a:pt x="205" y="285"/>
                      <a:pt x="200" y="286"/>
                      <a:pt x="196" y="288"/>
                    </a:cubicBezTo>
                    <a:cubicBezTo>
                      <a:pt x="196" y="287"/>
                      <a:pt x="196" y="286"/>
                      <a:pt x="197" y="285"/>
                    </a:cubicBezTo>
                    <a:cubicBezTo>
                      <a:pt x="202" y="284"/>
                      <a:pt x="206" y="282"/>
                      <a:pt x="211" y="280"/>
                    </a:cubicBezTo>
                    <a:cubicBezTo>
                      <a:pt x="217" y="278"/>
                      <a:pt x="224" y="277"/>
                      <a:pt x="230" y="275"/>
                    </a:cubicBezTo>
                    <a:cubicBezTo>
                      <a:pt x="236" y="274"/>
                      <a:pt x="241" y="272"/>
                      <a:pt x="246" y="269"/>
                    </a:cubicBezTo>
                    <a:cubicBezTo>
                      <a:pt x="251" y="267"/>
                      <a:pt x="257" y="265"/>
                      <a:pt x="261" y="263"/>
                    </a:cubicBezTo>
                    <a:cubicBezTo>
                      <a:pt x="261" y="263"/>
                      <a:pt x="261" y="263"/>
                      <a:pt x="261" y="264"/>
                    </a:cubicBezTo>
                    <a:close/>
                    <a:moveTo>
                      <a:pt x="260" y="269"/>
                    </a:moveTo>
                    <a:cubicBezTo>
                      <a:pt x="260" y="269"/>
                      <a:pt x="259" y="269"/>
                      <a:pt x="259" y="269"/>
                    </a:cubicBezTo>
                    <a:cubicBezTo>
                      <a:pt x="255" y="272"/>
                      <a:pt x="249" y="273"/>
                      <a:pt x="244" y="275"/>
                    </a:cubicBezTo>
                    <a:cubicBezTo>
                      <a:pt x="238" y="277"/>
                      <a:pt x="232" y="280"/>
                      <a:pt x="226" y="282"/>
                    </a:cubicBezTo>
                    <a:cubicBezTo>
                      <a:pt x="220" y="284"/>
                      <a:pt x="214" y="286"/>
                      <a:pt x="208" y="288"/>
                    </a:cubicBezTo>
                    <a:cubicBezTo>
                      <a:pt x="205" y="289"/>
                      <a:pt x="203" y="290"/>
                      <a:pt x="200" y="291"/>
                    </a:cubicBezTo>
                    <a:cubicBezTo>
                      <a:pt x="199" y="291"/>
                      <a:pt x="197" y="291"/>
                      <a:pt x="196" y="292"/>
                    </a:cubicBezTo>
                    <a:cubicBezTo>
                      <a:pt x="198" y="291"/>
                      <a:pt x="199" y="290"/>
                      <a:pt x="201" y="290"/>
                    </a:cubicBezTo>
                    <a:cubicBezTo>
                      <a:pt x="206" y="287"/>
                      <a:pt x="213" y="285"/>
                      <a:pt x="219" y="283"/>
                    </a:cubicBezTo>
                    <a:cubicBezTo>
                      <a:pt x="225" y="281"/>
                      <a:pt x="231" y="278"/>
                      <a:pt x="237" y="276"/>
                    </a:cubicBezTo>
                    <a:cubicBezTo>
                      <a:pt x="242" y="274"/>
                      <a:pt x="247" y="272"/>
                      <a:pt x="252" y="270"/>
                    </a:cubicBezTo>
                    <a:cubicBezTo>
                      <a:pt x="255" y="268"/>
                      <a:pt x="259" y="267"/>
                      <a:pt x="261" y="264"/>
                    </a:cubicBezTo>
                    <a:cubicBezTo>
                      <a:pt x="261" y="266"/>
                      <a:pt x="260" y="267"/>
                      <a:pt x="260" y="269"/>
                    </a:cubicBezTo>
                    <a:close/>
                    <a:moveTo>
                      <a:pt x="204" y="92"/>
                    </a:moveTo>
                    <a:cubicBezTo>
                      <a:pt x="206" y="93"/>
                      <a:pt x="209" y="94"/>
                      <a:pt x="211" y="95"/>
                    </a:cubicBezTo>
                    <a:cubicBezTo>
                      <a:pt x="209" y="94"/>
                      <a:pt x="207" y="93"/>
                      <a:pt x="204" y="93"/>
                    </a:cubicBezTo>
                    <a:cubicBezTo>
                      <a:pt x="204" y="93"/>
                      <a:pt x="204" y="92"/>
                      <a:pt x="203" y="92"/>
                    </a:cubicBezTo>
                    <a:cubicBezTo>
                      <a:pt x="203" y="92"/>
                      <a:pt x="204" y="92"/>
                      <a:pt x="204" y="92"/>
                    </a:cubicBezTo>
                    <a:close/>
                    <a:moveTo>
                      <a:pt x="201" y="92"/>
                    </a:moveTo>
                    <a:cubicBezTo>
                      <a:pt x="201" y="92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0"/>
                    </a:cubicBezTo>
                    <a:cubicBezTo>
                      <a:pt x="200" y="90"/>
                      <a:pt x="200" y="90"/>
                      <a:pt x="200" y="90"/>
                    </a:cubicBezTo>
                    <a:cubicBezTo>
                      <a:pt x="200" y="90"/>
                      <a:pt x="201" y="91"/>
                      <a:pt x="201" y="91"/>
                    </a:cubicBezTo>
                    <a:cubicBezTo>
                      <a:pt x="201" y="91"/>
                      <a:pt x="201" y="91"/>
                      <a:pt x="201" y="92"/>
                    </a:cubicBezTo>
                    <a:close/>
                    <a:moveTo>
                      <a:pt x="197" y="90"/>
                    </a:moveTo>
                    <a:cubicBezTo>
                      <a:pt x="197" y="90"/>
                      <a:pt x="197" y="90"/>
                      <a:pt x="196" y="90"/>
                    </a:cubicBezTo>
                    <a:cubicBezTo>
                      <a:pt x="196" y="90"/>
                      <a:pt x="197" y="90"/>
                      <a:pt x="197" y="90"/>
                    </a:cubicBezTo>
                    <a:cubicBezTo>
                      <a:pt x="197" y="90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7" y="90"/>
                      <a:pt x="197" y="90"/>
                      <a:pt x="197" y="90"/>
                    </a:cubicBezTo>
                    <a:cubicBezTo>
                      <a:pt x="197" y="90"/>
                      <a:pt x="197" y="90"/>
                      <a:pt x="197" y="90"/>
                    </a:cubicBezTo>
                    <a:close/>
                    <a:moveTo>
                      <a:pt x="194" y="90"/>
                    </a:moveTo>
                    <a:cubicBezTo>
                      <a:pt x="193" y="90"/>
                      <a:pt x="192" y="89"/>
                      <a:pt x="192" y="89"/>
                    </a:cubicBezTo>
                    <a:cubicBezTo>
                      <a:pt x="192" y="89"/>
                      <a:pt x="192" y="89"/>
                      <a:pt x="192" y="88"/>
                    </a:cubicBezTo>
                    <a:cubicBezTo>
                      <a:pt x="192" y="88"/>
                      <a:pt x="193" y="88"/>
                      <a:pt x="194" y="89"/>
                    </a:cubicBezTo>
                    <a:cubicBezTo>
                      <a:pt x="194" y="89"/>
                      <a:pt x="194" y="89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lose/>
                    <a:moveTo>
                      <a:pt x="189" y="89"/>
                    </a:moveTo>
                    <a:cubicBezTo>
                      <a:pt x="188" y="89"/>
                      <a:pt x="188" y="89"/>
                      <a:pt x="187" y="89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9" y="88"/>
                    </a:cubicBezTo>
                    <a:cubicBezTo>
                      <a:pt x="189" y="88"/>
                      <a:pt x="189" y="88"/>
                      <a:pt x="189" y="89"/>
                    </a:cubicBezTo>
                    <a:close/>
                    <a:moveTo>
                      <a:pt x="184" y="87"/>
                    </a:move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84" y="88"/>
                      <a:pt x="183" y="88"/>
                      <a:pt x="183" y="88"/>
                    </a:cubicBezTo>
                    <a:cubicBezTo>
                      <a:pt x="183" y="88"/>
                      <a:pt x="183" y="88"/>
                      <a:pt x="183" y="87"/>
                    </a:cubicBezTo>
                    <a:cubicBezTo>
                      <a:pt x="183" y="87"/>
                      <a:pt x="184" y="87"/>
                      <a:pt x="184" y="87"/>
                    </a:cubicBezTo>
                    <a:close/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7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80" y="88"/>
                    </a:cubicBezTo>
                    <a:cubicBezTo>
                      <a:pt x="180" y="88"/>
                      <a:pt x="180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8"/>
                      <a:pt x="179" y="87"/>
                      <a:pt x="179" y="87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79" y="87"/>
                      <a:pt x="180" y="87"/>
                      <a:pt x="180" y="87"/>
                    </a:cubicBezTo>
                    <a:close/>
                    <a:moveTo>
                      <a:pt x="176" y="88"/>
                    </a:move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6" y="88"/>
                      <a:pt x="175" y="88"/>
                      <a:pt x="175" y="88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6" y="88"/>
                      <a:pt x="176" y="88"/>
                    </a:cubicBezTo>
                    <a:close/>
                    <a:moveTo>
                      <a:pt x="172" y="88"/>
                    </a:moveTo>
                    <a:cubicBezTo>
                      <a:pt x="172" y="88"/>
                      <a:pt x="172" y="89"/>
                      <a:pt x="172" y="8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72" y="89"/>
                      <a:pt x="171" y="89"/>
                      <a:pt x="171" y="89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1" y="88"/>
                      <a:pt x="172" y="88"/>
                      <a:pt x="172" y="88"/>
                    </a:cubicBezTo>
                    <a:close/>
                    <a:moveTo>
                      <a:pt x="166" y="102"/>
                    </a:moveTo>
                    <a:cubicBezTo>
                      <a:pt x="166" y="99"/>
                      <a:pt x="167" y="96"/>
                      <a:pt x="168" y="94"/>
                    </a:cubicBezTo>
                    <a:cubicBezTo>
                      <a:pt x="168" y="96"/>
                      <a:pt x="169" y="99"/>
                      <a:pt x="169" y="101"/>
                    </a:cubicBezTo>
                    <a:cubicBezTo>
                      <a:pt x="170" y="105"/>
                      <a:pt x="171" y="110"/>
                      <a:pt x="168" y="113"/>
                    </a:cubicBezTo>
                    <a:cubicBezTo>
                      <a:pt x="166" y="116"/>
                      <a:pt x="165" y="110"/>
                      <a:pt x="165" y="109"/>
                    </a:cubicBezTo>
                    <a:cubicBezTo>
                      <a:pt x="165" y="107"/>
                      <a:pt x="165" y="104"/>
                      <a:pt x="166" y="102"/>
                    </a:cubicBezTo>
                    <a:close/>
                    <a:moveTo>
                      <a:pt x="171" y="94"/>
                    </a:moveTo>
                    <a:cubicBezTo>
                      <a:pt x="175" y="96"/>
                      <a:pt x="178" y="98"/>
                      <a:pt x="181" y="101"/>
                    </a:cubicBezTo>
                    <a:cubicBezTo>
                      <a:pt x="183" y="103"/>
                      <a:pt x="185" y="105"/>
                      <a:pt x="186" y="108"/>
                    </a:cubicBezTo>
                    <a:cubicBezTo>
                      <a:pt x="187" y="110"/>
                      <a:pt x="184" y="113"/>
                      <a:pt x="182" y="113"/>
                    </a:cubicBezTo>
                    <a:cubicBezTo>
                      <a:pt x="178" y="114"/>
                      <a:pt x="175" y="106"/>
                      <a:pt x="174" y="103"/>
                    </a:cubicBezTo>
                    <a:cubicBezTo>
                      <a:pt x="173" y="100"/>
                      <a:pt x="172" y="97"/>
                      <a:pt x="171" y="94"/>
                    </a:cubicBezTo>
                    <a:close/>
                    <a:moveTo>
                      <a:pt x="168" y="86"/>
                    </a:moveTo>
                    <a:cubicBezTo>
                      <a:pt x="168" y="85"/>
                      <a:pt x="169" y="85"/>
                      <a:pt x="170" y="85"/>
                    </a:cubicBezTo>
                    <a:cubicBezTo>
                      <a:pt x="171" y="85"/>
                      <a:pt x="171" y="85"/>
                      <a:pt x="171" y="85"/>
                    </a:cubicBezTo>
                    <a:cubicBezTo>
                      <a:pt x="170" y="85"/>
                      <a:pt x="169" y="86"/>
                      <a:pt x="168" y="86"/>
                    </a:cubicBezTo>
                    <a:close/>
                    <a:moveTo>
                      <a:pt x="165" y="90"/>
                    </a:moveTo>
                    <a:cubicBezTo>
                      <a:pt x="165" y="90"/>
                      <a:pt x="165" y="90"/>
                      <a:pt x="165" y="90"/>
                    </a:cubicBezTo>
                    <a:cubicBezTo>
                      <a:pt x="163" y="90"/>
                      <a:pt x="161" y="91"/>
                      <a:pt x="160" y="91"/>
                    </a:cubicBezTo>
                    <a:cubicBezTo>
                      <a:pt x="161" y="91"/>
                      <a:pt x="163" y="90"/>
                      <a:pt x="165" y="90"/>
                    </a:cubicBezTo>
                    <a:close/>
                    <a:moveTo>
                      <a:pt x="134" y="164"/>
                    </a:move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6"/>
                      <a:pt x="133" y="166"/>
                    </a:cubicBezTo>
                    <a:cubicBezTo>
                      <a:pt x="133" y="166"/>
                      <a:pt x="133" y="165"/>
                      <a:pt x="133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lose/>
                    <a:moveTo>
                      <a:pt x="262" y="215"/>
                    </a:move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51" y="221"/>
                      <a:pt x="240" y="225"/>
                      <a:pt x="229" y="230"/>
                    </a:cubicBezTo>
                    <a:cubicBezTo>
                      <a:pt x="224" y="232"/>
                      <a:pt x="218" y="235"/>
                      <a:pt x="213" y="237"/>
                    </a:cubicBezTo>
                    <a:cubicBezTo>
                      <a:pt x="211" y="239"/>
                      <a:pt x="208" y="240"/>
                      <a:pt x="206" y="241"/>
                    </a:cubicBezTo>
                    <a:cubicBezTo>
                      <a:pt x="204" y="242"/>
                      <a:pt x="203" y="242"/>
                      <a:pt x="201" y="243"/>
                    </a:cubicBezTo>
                    <a:cubicBezTo>
                      <a:pt x="202" y="243"/>
                      <a:pt x="203" y="242"/>
                      <a:pt x="204" y="241"/>
                    </a:cubicBezTo>
                    <a:cubicBezTo>
                      <a:pt x="209" y="239"/>
                      <a:pt x="213" y="236"/>
                      <a:pt x="218" y="234"/>
                    </a:cubicBezTo>
                    <a:cubicBezTo>
                      <a:pt x="224" y="231"/>
                      <a:pt x="229" y="229"/>
                      <a:pt x="234" y="227"/>
                    </a:cubicBezTo>
                    <a:cubicBezTo>
                      <a:pt x="243" y="222"/>
                      <a:pt x="254" y="218"/>
                      <a:pt x="261" y="212"/>
                    </a:cubicBezTo>
                    <a:cubicBezTo>
                      <a:pt x="262" y="213"/>
                      <a:pt x="262" y="214"/>
                      <a:pt x="262" y="215"/>
                    </a:cubicBezTo>
                    <a:close/>
                    <a:moveTo>
                      <a:pt x="262" y="221"/>
                    </a:moveTo>
                    <a:cubicBezTo>
                      <a:pt x="262" y="221"/>
                      <a:pt x="262" y="221"/>
                      <a:pt x="262" y="221"/>
                    </a:cubicBezTo>
                    <a:cubicBezTo>
                      <a:pt x="252" y="225"/>
                      <a:pt x="241" y="229"/>
                      <a:pt x="230" y="232"/>
                    </a:cubicBezTo>
                    <a:cubicBezTo>
                      <a:pt x="220" y="236"/>
                      <a:pt x="210" y="241"/>
                      <a:pt x="201" y="245"/>
                    </a:cubicBezTo>
                    <a:cubicBezTo>
                      <a:pt x="201" y="245"/>
                      <a:pt x="201" y="244"/>
                      <a:pt x="201" y="244"/>
                    </a:cubicBezTo>
                    <a:cubicBezTo>
                      <a:pt x="205" y="242"/>
                      <a:pt x="209" y="240"/>
                      <a:pt x="214" y="238"/>
                    </a:cubicBezTo>
                    <a:cubicBezTo>
                      <a:pt x="219" y="235"/>
                      <a:pt x="224" y="233"/>
                      <a:pt x="230" y="231"/>
                    </a:cubicBezTo>
                    <a:cubicBezTo>
                      <a:pt x="240" y="226"/>
                      <a:pt x="252" y="222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8"/>
                      <a:pt x="262" y="219"/>
                      <a:pt x="262" y="221"/>
                    </a:cubicBezTo>
                    <a:close/>
                    <a:moveTo>
                      <a:pt x="263" y="231"/>
                    </a:moveTo>
                    <a:cubicBezTo>
                      <a:pt x="263" y="231"/>
                      <a:pt x="263" y="231"/>
                      <a:pt x="263" y="231"/>
                    </a:cubicBezTo>
                    <a:cubicBezTo>
                      <a:pt x="252" y="235"/>
                      <a:pt x="241" y="240"/>
                      <a:pt x="229" y="243"/>
                    </a:cubicBezTo>
                    <a:cubicBezTo>
                      <a:pt x="224" y="245"/>
                      <a:pt x="219" y="246"/>
                      <a:pt x="214" y="248"/>
                    </a:cubicBezTo>
                    <a:cubicBezTo>
                      <a:pt x="212" y="249"/>
                      <a:pt x="209" y="251"/>
                      <a:pt x="207" y="252"/>
                    </a:cubicBezTo>
                    <a:cubicBezTo>
                      <a:pt x="207" y="251"/>
                      <a:pt x="208" y="251"/>
                      <a:pt x="209" y="251"/>
                    </a:cubicBezTo>
                    <a:cubicBezTo>
                      <a:pt x="211" y="249"/>
                      <a:pt x="213" y="248"/>
                      <a:pt x="216" y="247"/>
                    </a:cubicBezTo>
                    <a:cubicBezTo>
                      <a:pt x="221" y="244"/>
                      <a:pt x="227" y="242"/>
                      <a:pt x="232" y="239"/>
                    </a:cubicBezTo>
                    <a:cubicBezTo>
                      <a:pt x="243" y="235"/>
                      <a:pt x="253" y="231"/>
                      <a:pt x="263" y="226"/>
                    </a:cubicBezTo>
                    <a:cubicBezTo>
                      <a:pt x="263" y="228"/>
                      <a:pt x="263" y="229"/>
                      <a:pt x="263" y="231"/>
                    </a:cubicBezTo>
                    <a:close/>
                    <a:moveTo>
                      <a:pt x="263" y="249"/>
                    </a:moveTo>
                    <a:cubicBezTo>
                      <a:pt x="263" y="249"/>
                      <a:pt x="263" y="250"/>
                      <a:pt x="263" y="251"/>
                    </a:cubicBezTo>
                    <a:cubicBezTo>
                      <a:pt x="253" y="255"/>
                      <a:pt x="243" y="259"/>
                      <a:pt x="232" y="263"/>
                    </a:cubicBezTo>
                    <a:cubicBezTo>
                      <a:pt x="229" y="264"/>
                      <a:pt x="226" y="265"/>
                      <a:pt x="222" y="266"/>
                    </a:cubicBezTo>
                    <a:cubicBezTo>
                      <a:pt x="216" y="269"/>
                      <a:pt x="209" y="271"/>
                      <a:pt x="202" y="274"/>
                    </a:cubicBezTo>
                    <a:cubicBezTo>
                      <a:pt x="201" y="274"/>
                      <a:pt x="200" y="274"/>
                      <a:pt x="199" y="275"/>
                    </a:cubicBezTo>
                    <a:cubicBezTo>
                      <a:pt x="200" y="274"/>
                      <a:pt x="202" y="274"/>
                      <a:pt x="204" y="273"/>
                    </a:cubicBezTo>
                    <a:cubicBezTo>
                      <a:pt x="207" y="272"/>
                      <a:pt x="210" y="270"/>
                      <a:pt x="212" y="269"/>
                    </a:cubicBezTo>
                    <a:cubicBezTo>
                      <a:pt x="222" y="263"/>
                      <a:pt x="234" y="260"/>
                      <a:pt x="245" y="256"/>
                    </a:cubicBezTo>
                    <a:cubicBezTo>
                      <a:pt x="251" y="254"/>
                      <a:pt x="258" y="252"/>
                      <a:pt x="263" y="249"/>
                    </a:cubicBezTo>
                    <a:close/>
                    <a:moveTo>
                      <a:pt x="259" y="250"/>
                    </a:moveTo>
                    <a:cubicBezTo>
                      <a:pt x="259" y="250"/>
                      <a:pt x="260" y="250"/>
                      <a:pt x="260" y="250"/>
                    </a:cubicBezTo>
                    <a:cubicBezTo>
                      <a:pt x="260" y="250"/>
                      <a:pt x="259" y="250"/>
                      <a:pt x="259" y="250"/>
                    </a:cubicBezTo>
                    <a:close/>
                    <a:moveTo>
                      <a:pt x="260" y="250"/>
                    </a:moveTo>
                    <a:cubicBezTo>
                      <a:pt x="260" y="249"/>
                      <a:pt x="261" y="249"/>
                      <a:pt x="261" y="249"/>
                    </a:cubicBezTo>
                    <a:cubicBezTo>
                      <a:pt x="261" y="249"/>
                      <a:pt x="260" y="249"/>
                      <a:pt x="260" y="250"/>
                    </a:cubicBezTo>
                    <a:close/>
                    <a:moveTo>
                      <a:pt x="263" y="254"/>
                    </a:moveTo>
                    <a:cubicBezTo>
                      <a:pt x="249" y="261"/>
                      <a:pt x="235" y="266"/>
                      <a:pt x="221" y="271"/>
                    </a:cubicBezTo>
                    <a:cubicBezTo>
                      <a:pt x="214" y="273"/>
                      <a:pt x="207" y="275"/>
                      <a:pt x="200" y="277"/>
                    </a:cubicBezTo>
                    <a:cubicBezTo>
                      <a:pt x="197" y="278"/>
                      <a:pt x="200" y="277"/>
                      <a:pt x="200" y="277"/>
                    </a:cubicBezTo>
                    <a:cubicBezTo>
                      <a:pt x="202" y="276"/>
                      <a:pt x="204" y="275"/>
                      <a:pt x="205" y="275"/>
                    </a:cubicBezTo>
                    <a:cubicBezTo>
                      <a:pt x="208" y="274"/>
                      <a:pt x="211" y="272"/>
                      <a:pt x="214" y="271"/>
                    </a:cubicBezTo>
                    <a:cubicBezTo>
                      <a:pt x="221" y="269"/>
                      <a:pt x="227" y="266"/>
                      <a:pt x="233" y="264"/>
                    </a:cubicBezTo>
                    <a:cubicBezTo>
                      <a:pt x="243" y="261"/>
                      <a:pt x="252" y="257"/>
                      <a:pt x="261" y="253"/>
                    </a:cubicBezTo>
                    <a:cubicBezTo>
                      <a:pt x="262" y="253"/>
                      <a:pt x="262" y="253"/>
                      <a:pt x="262" y="252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3"/>
                      <a:pt x="263" y="253"/>
                      <a:pt x="263" y="254"/>
                    </a:cubicBezTo>
                    <a:close/>
                    <a:moveTo>
                      <a:pt x="231" y="270"/>
                    </a:moveTo>
                    <a:cubicBezTo>
                      <a:pt x="240" y="267"/>
                      <a:pt x="250" y="264"/>
                      <a:pt x="259" y="259"/>
                    </a:cubicBezTo>
                    <a:cubicBezTo>
                      <a:pt x="261" y="259"/>
                      <a:pt x="261" y="259"/>
                      <a:pt x="261" y="259"/>
                    </a:cubicBezTo>
                    <a:cubicBezTo>
                      <a:pt x="261" y="258"/>
                      <a:pt x="262" y="258"/>
                      <a:pt x="262" y="258"/>
                    </a:cubicBezTo>
                    <a:cubicBezTo>
                      <a:pt x="262" y="259"/>
                      <a:pt x="262" y="260"/>
                      <a:pt x="262" y="262"/>
                    </a:cubicBezTo>
                    <a:cubicBezTo>
                      <a:pt x="257" y="264"/>
                      <a:pt x="252" y="266"/>
                      <a:pt x="247" y="268"/>
                    </a:cubicBezTo>
                    <a:cubicBezTo>
                      <a:pt x="242" y="271"/>
                      <a:pt x="236" y="273"/>
                      <a:pt x="230" y="274"/>
                    </a:cubicBezTo>
                    <a:cubicBezTo>
                      <a:pt x="224" y="276"/>
                      <a:pt x="218" y="277"/>
                      <a:pt x="213" y="279"/>
                    </a:cubicBezTo>
                    <a:cubicBezTo>
                      <a:pt x="210" y="280"/>
                      <a:pt x="208" y="281"/>
                      <a:pt x="205" y="282"/>
                    </a:cubicBezTo>
                    <a:cubicBezTo>
                      <a:pt x="203" y="283"/>
                      <a:pt x="199" y="283"/>
                      <a:pt x="197" y="284"/>
                    </a:cubicBezTo>
                    <a:cubicBezTo>
                      <a:pt x="200" y="283"/>
                      <a:pt x="203" y="281"/>
                      <a:pt x="206" y="280"/>
                    </a:cubicBezTo>
                    <a:cubicBezTo>
                      <a:pt x="214" y="276"/>
                      <a:pt x="222" y="273"/>
                      <a:pt x="231" y="270"/>
                    </a:cubicBezTo>
                    <a:close/>
                    <a:moveTo>
                      <a:pt x="197" y="284"/>
                    </a:moveTo>
                    <a:cubicBezTo>
                      <a:pt x="197" y="284"/>
                      <a:pt x="197" y="283"/>
                      <a:pt x="197" y="283"/>
                    </a:cubicBezTo>
                    <a:cubicBezTo>
                      <a:pt x="198" y="282"/>
                      <a:pt x="200" y="282"/>
                      <a:pt x="201" y="281"/>
                    </a:cubicBezTo>
                    <a:cubicBezTo>
                      <a:pt x="199" y="282"/>
                      <a:pt x="198" y="283"/>
                      <a:pt x="197" y="284"/>
                    </a:cubicBezTo>
                    <a:close/>
                    <a:moveTo>
                      <a:pt x="194" y="308"/>
                    </a:moveTo>
                    <a:cubicBezTo>
                      <a:pt x="194" y="308"/>
                      <a:pt x="194" y="308"/>
                      <a:pt x="194" y="308"/>
                    </a:cubicBezTo>
                    <a:cubicBezTo>
                      <a:pt x="198" y="308"/>
                      <a:pt x="201" y="307"/>
                      <a:pt x="205" y="305"/>
                    </a:cubicBezTo>
                    <a:cubicBezTo>
                      <a:pt x="211" y="303"/>
                      <a:pt x="216" y="302"/>
                      <a:pt x="222" y="300"/>
                    </a:cubicBezTo>
                    <a:cubicBezTo>
                      <a:pt x="227" y="298"/>
                      <a:pt x="233" y="297"/>
                      <a:pt x="238" y="294"/>
                    </a:cubicBezTo>
                    <a:cubicBezTo>
                      <a:pt x="241" y="293"/>
                      <a:pt x="243" y="292"/>
                      <a:pt x="245" y="291"/>
                    </a:cubicBezTo>
                    <a:cubicBezTo>
                      <a:pt x="247" y="290"/>
                      <a:pt x="249" y="289"/>
                      <a:pt x="250" y="288"/>
                    </a:cubicBezTo>
                    <a:cubicBezTo>
                      <a:pt x="251" y="288"/>
                      <a:pt x="252" y="288"/>
                      <a:pt x="252" y="287"/>
                    </a:cubicBezTo>
                    <a:cubicBezTo>
                      <a:pt x="252" y="288"/>
                      <a:pt x="251" y="289"/>
                      <a:pt x="251" y="290"/>
                    </a:cubicBezTo>
                    <a:cubicBezTo>
                      <a:pt x="249" y="293"/>
                      <a:pt x="243" y="293"/>
                      <a:pt x="240" y="294"/>
                    </a:cubicBezTo>
                    <a:cubicBezTo>
                      <a:pt x="233" y="296"/>
                      <a:pt x="227" y="298"/>
                      <a:pt x="220" y="301"/>
                    </a:cubicBezTo>
                    <a:cubicBezTo>
                      <a:pt x="214" y="303"/>
                      <a:pt x="208" y="305"/>
                      <a:pt x="202" y="307"/>
                    </a:cubicBezTo>
                    <a:cubicBezTo>
                      <a:pt x="199" y="308"/>
                      <a:pt x="196" y="308"/>
                      <a:pt x="193" y="310"/>
                    </a:cubicBezTo>
                    <a:cubicBezTo>
                      <a:pt x="193" y="310"/>
                      <a:pt x="193" y="309"/>
                      <a:pt x="194" y="308"/>
                    </a:cubicBezTo>
                    <a:close/>
                    <a:moveTo>
                      <a:pt x="207" y="302"/>
                    </a:moveTo>
                    <a:cubicBezTo>
                      <a:pt x="213" y="300"/>
                      <a:pt x="218" y="298"/>
                      <a:pt x="224" y="297"/>
                    </a:cubicBezTo>
                    <a:cubicBezTo>
                      <a:pt x="229" y="295"/>
                      <a:pt x="234" y="294"/>
                      <a:pt x="240" y="292"/>
                    </a:cubicBezTo>
                    <a:cubicBezTo>
                      <a:pt x="240" y="292"/>
                      <a:pt x="241" y="292"/>
                      <a:pt x="242" y="292"/>
                    </a:cubicBezTo>
                    <a:cubicBezTo>
                      <a:pt x="236" y="295"/>
                      <a:pt x="231" y="296"/>
                      <a:pt x="225" y="298"/>
                    </a:cubicBezTo>
                    <a:cubicBezTo>
                      <a:pt x="220" y="300"/>
                      <a:pt x="215" y="301"/>
                      <a:pt x="209" y="303"/>
                    </a:cubicBezTo>
                    <a:cubicBezTo>
                      <a:pt x="205" y="304"/>
                      <a:pt x="201" y="306"/>
                      <a:pt x="197" y="307"/>
                    </a:cubicBezTo>
                    <a:cubicBezTo>
                      <a:pt x="192" y="308"/>
                      <a:pt x="197" y="306"/>
                      <a:pt x="198" y="306"/>
                    </a:cubicBezTo>
                    <a:cubicBezTo>
                      <a:pt x="201" y="304"/>
                      <a:pt x="204" y="303"/>
                      <a:pt x="207" y="302"/>
                    </a:cubicBezTo>
                    <a:close/>
                    <a:moveTo>
                      <a:pt x="238" y="292"/>
                    </a:moveTo>
                    <a:cubicBezTo>
                      <a:pt x="233" y="294"/>
                      <a:pt x="227" y="295"/>
                      <a:pt x="222" y="297"/>
                    </a:cubicBezTo>
                    <a:cubicBezTo>
                      <a:pt x="219" y="298"/>
                      <a:pt x="215" y="299"/>
                      <a:pt x="211" y="300"/>
                    </a:cubicBezTo>
                    <a:cubicBezTo>
                      <a:pt x="214" y="299"/>
                      <a:pt x="217" y="298"/>
                      <a:pt x="219" y="297"/>
                    </a:cubicBezTo>
                    <a:cubicBezTo>
                      <a:pt x="228" y="295"/>
                      <a:pt x="238" y="292"/>
                      <a:pt x="247" y="289"/>
                    </a:cubicBezTo>
                    <a:cubicBezTo>
                      <a:pt x="244" y="290"/>
                      <a:pt x="241" y="291"/>
                      <a:pt x="238" y="292"/>
                    </a:cubicBezTo>
                    <a:close/>
                    <a:moveTo>
                      <a:pt x="194" y="307"/>
                    </a:moveTo>
                    <a:cubicBezTo>
                      <a:pt x="194" y="306"/>
                      <a:pt x="194" y="306"/>
                      <a:pt x="194" y="305"/>
                    </a:cubicBezTo>
                    <a:cubicBezTo>
                      <a:pt x="196" y="305"/>
                      <a:pt x="198" y="304"/>
                      <a:pt x="201" y="304"/>
                    </a:cubicBezTo>
                    <a:cubicBezTo>
                      <a:pt x="198" y="305"/>
                      <a:pt x="196" y="306"/>
                      <a:pt x="194" y="307"/>
                    </a:cubicBezTo>
                    <a:close/>
                    <a:moveTo>
                      <a:pt x="194" y="302"/>
                    </a:moveTo>
                    <a:cubicBezTo>
                      <a:pt x="200" y="300"/>
                      <a:pt x="205" y="298"/>
                      <a:pt x="210" y="297"/>
                    </a:cubicBezTo>
                    <a:cubicBezTo>
                      <a:pt x="216" y="295"/>
                      <a:pt x="221" y="293"/>
                      <a:pt x="227" y="292"/>
                    </a:cubicBezTo>
                    <a:cubicBezTo>
                      <a:pt x="228" y="292"/>
                      <a:pt x="229" y="291"/>
                      <a:pt x="230" y="291"/>
                    </a:cubicBezTo>
                    <a:cubicBezTo>
                      <a:pt x="218" y="295"/>
                      <a:pt x="206" y="299"/>
                      <a:pt x="194" y="304"/>
                    </a:cubicBezTo>
                    <a:cubicBezTo>
                      <a:pt x="194" y="303"/>
                      <a:pt x="194" y="303"/>
                      <a:pt x="194" y="302"/>
                    </a:cubicBezTo>
                    <a:close/>
                    <a:moveTo>
                      <a:pt x="195" y="297"/>
                    </a:moveTo>
                    <a:cubicBezTo>
                      <a:pt x="200" y="296"/>
                      <a:pt x="205" y="294"/>
                      <a:pt x="209" y="292"/>
                    </a:cubicBezTo>
                    <a:cubicBezTo>
                      <a:pt x="215" y="290"/>
                      <a:pt x="221" y="288"/>
                      <a:pt x="226" y="286"/>
                    </a:cubicBezTo>
                    <a:cubicBezTo>
                      <a:pt x="232" y="285"/>
                      <a:pt x="238" y="283"/>
                      <a:pt x="244" y="281"/>
                    </a:cubicBezTo>
                    <a:cubicBezTo>
                      <a:pt x="246" y="280"/>
                      <a:pt x="249" y="278"/>
                      <a:pt x="252" y="277"/>
                    </a:cubicBezTo>
                    <a:cubicBezTo>
                      <a:pt x="253" y="277"/>
                      <a:pt x="254" y="276"/>
                      <a:pt x="255" y="276"/>
                    </a:cubicBezTo>
                    <a:cubicBezTo>
                      <a:pt x="256" y="276"/>
                      <a:pt x="256" y="275"/>
                      <a:pt x="257" y="275"/>
                    </a:cubicBezTo>
                    <a:cubicBezTo>
                      <a:pt x="257" y="275"/>
                      <a:pt x="257" y="275"/>
                      <a:pt x="257" y="275"/>
                    </a:cubicBezTo>
                    <a:cubicBezTo>
                      <a:pt x="253" y="278"/>
                      <a:pt x="248" y="280"/>
                      <a:pt x="243" y="282"/>
                    </a:cubicBezTo>
                    <a:cubicBezTo>
                      <a:pt x="237" y="285"/>
                      <a:pt x="231" y="287"/>
                      <a:pt x="224" y="289"/>
                    </a:cubicBezTo>
                    <a:cubicBezTo>
                      <a:pt x="214" y="293"/>
                      <a:pt x="204" y="296"/>
                      <a:pt x="195" y="301"/>
                    </a:cubicBezTo>
                    <a:cubicBezTo>
                      <a:pt x="195" y="299"/>
                      <a:pt x="195" y="298"/>
                      <a:pt x="195" y="297"/>
                    </a:cubicBezTo>
                    <a:close/>
                    <a:moveTo>
                      <a:pt x="196" y="293"/>
                    </a:moveTo>
                    <a:cubicBezTo>
                      <a:pt x="200" y="292"/>
                      <a:pt x="204" y="290"/>
                      <a:pt x="208" y="288"/>
                    </a:cubicBezTo>
                    <a:cubicBezTo>
                      <a:pt x="215" y="286"/>
                      <a:pt x="221" y="284"/>
                      <a:pt x="228" y="282"/>
                    </a:cubicBezTo>
                    <a:cubicBezTo>
                      <a:pt x="233" y="280"/>
                      <a:pt x="239" y="278"/>
                      <a:pt x="244" y="276"/>
                    </a:cubicBezTo>
                    <a:cubicBezTo>
                      <a:pt x="248" y="274"/>
                      <a:pt x="253" y="273"/>
                      <a:pt x="257" y="271"/>
                    </a:cubicBezTo>
                    <a:cubicBezTo>
                      <a:pt x="253" y="273"/>
                      <a:pt x="249" y="274"/>
                      <a:pt x="246" y="276"/>
                    </a:cubicBezTo>
                    <a:cubicBezTo>
                      <a:pt x="239" y="279"/>
                      <a:pt x="233" y="281"/>
                      <a:pt x="226" y="284"/>
                    </a:cubicBezTo>
                    <a:cubicBezTo>
                      <a:pt x="216" y="287"/>
                      <a:pt x="205" y="291"/>
                      <a:pt x="195" y="296"/>
                    </a:cubicBezTo>
                    <a:cubicBezTo>
                      <a:pt x="195" y="295"/>
                      <a:pt x="195" y="294"/>
                      <a:pt x="196" y="293"/>
                    </a:cubicBezTo>
                    <a:close/>
                    <a:moveTo>
                      <a:pt x="196" y="289"/>
                    </a:moveTo>
                    <a:cubicBezTo>
                      <a:pt x="201" y="286"/>
                      <a:pt x="206" y="285"/>
                      <a:pt x="211" y="284"/>
                    </a:cubicBezTo>
                    <a:cubicBezTo>
                      <a:pt x="218" y="281"/>
                      <a:pt x="224" y="279"/>
                      <a:pt x="230" y="276"/>
                    </a:cubicBezTo>
                    <a:cubicBezTo>
                      <a:pt x="236" y="274"/>
                      <a:pt x="242" y="272"/>
                      <a:pt x="247" y="270"/>
                    </a:cubicBezTo>
                    <a:cubicBezTo>
                      <a:pt x="250" y="269"/>
                      <a:pt x="252" y="268"/>
                      <a:pt x="255" y="267"/>
                    </a:cubicBezTo>
                    <a:cubicBezTo>
                      <a:pt x="256" y="267"/>
                      <a:pt x="257" y="266"/>
                      <a:pt x="258" y="265"/>
                    </a:cubicBezTo>
                    <a:cubicBezTo>
                      <a:pt x="262" y="263"/>
                      <a:pt x="258" y="266"/>
                      <a:pt x="257" y="266"/>
                    </a:cubicBezTo>
                    <a:cubicBezTo>
                      <a:pt x="254" y="269"/>
                      <a:pt x="250" y="270"/>
                      <a:pt x="246" y="271"/>
                    </a:cubicBezTo>
                    <a:cubicBezTo>
                      <a:pt x="240" y="274"/>
                      <a:pt x="233" y="276"/>
                      <a:pt x="227" y="279"/>
                    </a:cubicBezTo>
                    <a:cubicBezTo>
                      <a:pt x="221" y="281"/>
                      <a:pt x="216" y="283"/>
                      <a:pt x="210" y="285"/>
                    </a:cubicBezTo>
                    <a:cubicBezTo>
                      <a:pt x="205" y="287"/>
                      <a:pt x="200" y="289"/>
                      <a:pt x="196" y="291"/>
                    </a:cubicBezTo>
                    <a:cubicBezTo>
                      <a:pt x="196" y="291"/>
                      <a:pt x="196" y="290"/>
                      <a:pt x="196" y="289"/>
                    </a:cubicBezTo>
                    <a:close/>
                    <a:moveTo>
                      <a:pt x="210" y="161"/>
                    </a:moveTo>
                    <a:cubicBezTo>
                      <a:pt x="209" y="162"/>
                      <a:pt x="208" y="162"/>
                      <a:pt x="206" y="163"/>
                    </a:cubicBezTo>
                    <a:cubicBezTo>
                      <a:pt x="206" y="162"/>
                      <a:pt x="206" y="162"/>
                      <a:pt x="206" y="161"/>
                    </a:cubicBezTo>
                    <a:cubicBezTo>
                      <a:pt x="208" y="161"/>
                      <a:pt x="209" y="161"/>
                      <a:pt x="210" y="161"/>
                    </a:cubicBezTo>
                    <a:close/>
                    <a:moveTo>
                      <a:pt x="201" y="246"/>
                    </a:moveTo>
                    <a:cubicBezTo>
                      <a:pt x="212" y="241"/>
                      <a:pt x="223" y="236"/>
                      <a:pt x="234" y="232"/>
                    </a:cubicBezTo>
                    <a:cubicBezTo>
                      <a:pt x="239" y="230"/>
                      <a:pt x="245" y="228"/>
                      <a:pt x="251" y="226"/>
                    </a:cubicBezTo>
                    <a:cubicBezTo>
                      <a:pt x="253" y="225"/>
                      <a:pt x="255" y="224"/>
                      <a:pt x="257" y="224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45" y="229"/>
                      <a:pt x="234" y="233"/>
                      <a:pt x="223" y="238"/>
                    </a:cubicBezTo>
                    <a:cubicBezTo>
                      <a:pt x="218" y="240"/>
                      <a:pt x="214" y="243"/>
                      <a:pt x="209" y="245"/>
                    </a:cubicBezTo>
                    <a:cubicBezTo>
                      <a:pt x="206" y="246"/>
                      <a:pt x="203" y="247"/>
                      <a:pt x="200" y="249"/>
                    </a:cubicBezTo>
                    <a:cubicBezTo>
                      <a:pt x="200" y="248"/>
                      <a:pt x="200" y="247"/>
                      <a:pt x="201" y="246"/>
                    </a:cubicBezTo>
                    <a:close/>
                    <a:moveTo>
                      <a:pt x="201" y="240"/>
                    </a:moveTo>
                    <a:cubicBezTo>
                      <a:pt x="205" y="239"/>
                      <a:pt x="208" y="236"/>
                      <a:pt x="212" y="234"/>
                    </a:cubicBezTo>
                    <a:cubicBezTo>
                      <a:pt x="217" y="232"/>
                      <a:pt x="223" y="230"/>
                      <a:pt x="228" y="227"/>
                    </a:cubicBezTo>
                    <a:cubicBezTo>
                      <a:pt x="233" y="225"/>
                      <a:pt x="238" y="223"/>
                      <a:pt x="244" y="220"/>
                    </a:cubicBezTo>
                    <a:cubicBezTo>
                      <a:pt x="246" y="219"/>
                      <a:pt x="249" y="218"/>
                      <a:pt x="251" y="216"/>
                    </a:cubicBezTo>
                    <a:cubicBezTo>
                      <a:pt x="253" y="216"/>
                      <a:pt x="254" y="215"/>
                      <a:pt x="256" y="214"/>
                    </a:cubicBezTo>
                    <a:cubicBezTo>
                      <a:pt x="256" y="214"/>
                      <a:pt x="262" y="210"/>
                      <a:pt x="259" y="213"/>
                    </a:cubicBezTo>
                    <a:cubicBezTo>
                      <a:pt x="249" y="220"/>
                      <a:pt x="238" y="224"/>
                      <a:pt x="227" y="229"/>
                    </a:cubicBezTo>
                    <a:cubicBezTo>
                      <a:pt x="218" y="233"/>
                      <a:pt x="209" y="237"/>
                      <a:pt x="201" y="242"/>
                    </a:cubicBezTo>
                    <a:cubicBezTo>
                      <a:pt x="201" y="242"/>
                      <a:pt x="201" y="241"/>
                      <a:pt x="201" y="240"/>
                    </a:cubicBezTo>
                    <a:close/>
                    <a:moveTo>
                      <a:pt x="207" y="236"/>
                    </a:moveTo>
                    <a:cubicBezTo>
                      <a:pt x="207" y="236"/>
                      <a:pt x="200" y="241"/>
                      <a:pt x="203" y="238"/>
                    </a:cubicBezTo>
                    <a:cubicBezTo>
                      <a:pt x="205" y="237"/>
                      <a:pt x="207" y="236"/>
                      <a:pt x="209" y="235"/>
                    </a:cubicBezTo>
                    <a:cubicBezTo>
                      <a:pt x="208" y="235"/>
                      <a:pt x="208" y="236"/>
                      <a:pt x="207" y="236"/>
                    </a:cubicBezTo>
                    <a:close/>
                    <a:moveTo>
                      <a:pt x="213" y="233"/>
                    </a:moveTo>
                    <a:cubicBezTo>
                      <a:pt x="209" y="235"/>
                      <a:pt x="205" y="237"/>
                      <a:pt x="201" y="239"/>
                    </a:cubicBezTo>
                    <a:cubicBezTo>
                      <a:pt x="201" y="239"/>
                      <a:pt x="201" y="238"/>
                      <a:pt x="201" y="238"/>
                    </a:cubicBezTo>
                    <a:cubicBezTo>
                      <a:pt x="201" y="237"/>
                      <a:pt x="201" y="236"/>
                      <a:pt x="201" y="236"/>
                    </a:cubicBezTo>
                    <a:cubicBezTo>
                      <a:pt x="211" y="232"/>
                      <a:pt x="220" y="226"/>
                      <a:pt x="229" y="222"/>
                    </a:cubicBezTo>
                    <a:cubicBezTo>
                      <a:pt x="235" y="219"/>
                      <a:pt x="241" y="216"/>
                      <a:pt x="247" y="214"/>
                    </a:cubicBezTo>
                    <a:cubicBezTo>
                      <a:pt x="249" y="213"/>
                      <a:pt x="252" y="211"/>
                      <a:pt x="254" y="210"/>
                    </a:cubicBezTo>
                    <a:cubicBezTo>
                      <a:pt x="255" y="209"/>
                      <a:pt x="257" y="208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5" y="211"/>
                      <a:pt x="249" y="213"/>
                      <a:pt x="245" y="215"/>
                    </a:cubicBezTo>
                    <a:cubicBezTo>
                      <a:pt x="240" y="218"/>
                      <a:pt x="234" y="221"/>
                      <a:pt x="228" y="224"/>
                    </a:cubicBezTo>
                    <a:cubicBezTo>
                      <a:pt x="223" y="227"/>
                      <a:pt x="218" y="230"/>
                      <a:pt x="213" y="233"/>
                    </a:cubicBezTo>
                    <a:close/>
                    <a:moveTo>
                      <a:pt x="248" y="212"/>
                    </a:moveTo>
                    <a:cubicBezTo>
                      <a:pt x="243" y="215"/>
                      <a:pt x="237" y="217"/>
                      <a:pt x="232" y="219"/>
                    </a:cubicBezTo>
                    <a:cubicBezTo>
                      <a:pt x="224" y="223"/>
                      <a:pt x="217" y="227"/>
                      <a:pt x="210" y="231"/>
                    </a:cubicBezTo>
                    <a:cubicBezTo>
                      <a:pt x="211" y="230"/>
                      <a:pt x="212" y="229"/>
                      <a:pt x="213" y="229"/>
                    </a:cubicBezTo>
                    <a:cubicBezTo>
                      <a:pt x="218" y="225"/>
                      <a:pt x="223" y="222"/>
                      <a:pt x="228" y="220"/>
                    </a:cubicBezTo>
                    <a:cubicBezTo>
                      <a:pt x="239" y="215"/>
                      <a:pt x="250" y="209"/>
                      <a:pt x="261" y="203"/>
                    </a:cubicBezTo>
                    <a:cubicBezTo>
                      <a:pt x="261" y="203"/>
                      <a:pt x="261" y="204"/>
                      <a:pt x="261" y="205"/>
                    </a:cubicBezTo>
                    <a:cubicBezTo>
                      <a:pt x="261" y="205"/>
                      <a:pt x="260" y="205"/>
                      <a:pt x="260" y="205"/>
                    </a:cubicBezTo>
                    <a:cubicBezTo>
                      <a:pt x="256" y="207"/>
                      <a:pt x="252" y="210"/>
                      <a:pt x="248" y="212"/>
                    </a:cubicBezTo>
                    <a:close/>
                    <a:moveTo>
                      <a:pt x="259" y="187"/>
                    </a:moveTo>
                    <a:cubicBezTo>
                      <a:pt x="250" y="192"/>
                      <a:pt x="239" y="195"/>
                      <a:pt x="230" y="199"/>
                    </a:cubicBezTo>
                    <a:cubicBezTo>
                      <a:pt x="225" y="202"/>
                      <a:pt x="220" y="204"/>
                      <a:pt x="215" y="206"/>
                    </a:cubicBezTo>
                    <a:cubicBezTo>
                      <a:pt x="214" y="207"/>
                      <a:pt x="212" y="208"/>
                      <a:pt x="210" y="209"/>
                    </a:cubicBezTo>
                    <a:cubicBezTo>
                      <a:pt x="208" y="211"/>
                      <a:pt x="205" y="212"/>
                      <a:pt x="203" y="213"/>
                    </a:cubicBezTo>
                    <a:cubicBezTo>
                      <a:pt x="211" y="207"/>
                      <a:pt x="220" y="203"/>
                      <a:pt x="229" y="198"/>
                    </a:cubicBezTo>
                    <a:cubicBezTo>
                      <a:pt x="234" y="196"/>
                      <a:pt x="239" y="193"/>
                      <a:pt x="243" y="191"/>
                    </a:cubicBezTo>
                    <a:cubicBezTo>
                      <a:pt x="246" y="190"/>
                      <a:pt x="249" y="189"/>
                      <a:pt x="252" y="187"/>
                    </a:cubicBezTo>
                    <a:cubicBezTo>
                      <a:pt x="253" y="187"/>
                      <a:pt x="254" y="186"/>
                      <a:pt x="255" y="186"/>
                    </a:cubicBezTo>
                    <a:cubicBezTo>
                      <a:pt x="255" y="185"/>
                      <a:pt x="256" y="185"/>
                      <a:pt x="257" y="185"/>
                    </a:cubicBezTo>
                    <a:cubicBezTo>
                      <a:pt x="258" y="185"/>
                      <a:pt x="258" y="184"/>
                      <a:pt x="258" y="184"/>
                    </a:cubicBezTo>
                    <a:cubicBezTo>
                      <a:pt x="258" y="184"/>
                      <a:pt x="259" y="184"/>
                      <a:pt x="259" y="183"/>
                    </a:cubicBezTo>
                    <a:cubicBezTo>
                      <a:pt x="259" y="186"/>
                      <a:pt x="259" y="188"/>
                      <a:pt x="260" y="191"/>
                    </a:cubicBezTo>
                    <a:cubicBezTo>
                      <a:pt x="250" y="194"/>
                      <a:pt x="240" y="200"/>
                      <a:pt x="231" y="204"/>
                    </a:cubicBezTo>
                    <a:cubicBezTo>
                      <a:pt x="226" y="206"/>
                      <a:pt x="220" y="209"/>
                      <a:pt x="215" y="211"/>
                    </a:cubicBezTo>
                    <a:cubicBezTo>
                      <a:pt x="213" y="213"/>
                      <a:pt x="211" y="214"/>
                      <a:pt x="208" y="216"/>
                    </a:cubicBezTo>
                    <a:cubicBezTo>
                      <a:pt x="207" y="216"/>
                      <a:pt x="206" y="217"/>
                      <a:pt x="205" y="217"/>
                    </a:cubicBezTo>
                    <a:cubicBezTo>
                      <a:pt x="205" y="218"/>
                      <a:pt x="201" y="221"/>
                      <a:pt x="204" y="218"/>
                    </a:cubicBezTo>
                    <a:cubicBezTo>
                      <a:pt x="213" y="211"/>
                      <a:pt x="222" y="206"/>
                      <a:pt x="232" y="201"/>
                    </a:cubicBezTo>
                    <a:cubicBezTo>
                      <a:pt x="237" y="199"/>
                      <a:pt x="242" y="196"/>
                      <a:pt x="247" y="194"/>
                    </a:cubicBezTo>
                    <a:cubicBezTo>
                      <a:pt x="251" y="192"/>
                      <a:pt x="255" y="190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lose/>
                    <a:moveTo>
                      <a:pt x="203" y="206"/>
                    </a:moveTo>
                    <a:cubicBezTo>
                      <a:pt x="212" y="202"/>
                      <a:pt x="221" y="198"/>
                      <a:pt x="230" y="193"/>
                    </a:cubicBezTo>
                    <a:cubicBezTo>
                      <a:pt x="235" y="191"/>
                      <a:pt x="240" y="188"/>
                      <a:pt x="245" y="186"/>
                    </a:cubicBezTo>
                    <a:cubicBezTo>
                      <a:pt x="248" y="185"/>
                      <a:pt x="250" y="184"/>
                      <a:pt x="253" y="182"/>
                    </a:cubicBezTo>
                    <a:cubicBezTo>
                      <a:pt x="253" y="182"/>
                      <a:pt x="253" y="182"/>
                      <a:pt x="253" y="182"/>
                    </a:cubicBezTo>
                    <a:cubicBezTo>
                      <a:pt x="246" y="187"/>
                      <a:pt x="238" y="190"/>
                      <a:pt x="230" y="193"/>
                    </a:cubicBezTo>
                    <a:cubicBezTo>
                      <a:pt x="220" y="198"/>
                      <a:pt x="212" y="204"/>
                      <a:pt x="203" y="209"/>
                    </a:cubicBezTo>
                    <a:cubicBezTo>
                      <a:pt x="203" y="208"/>
                      <a:pt x="203" y="207"/>
                      <a:pt x="203" y="206"/>
                    </a:cubicBezTo>
                    <a:close/>
                    <a:moveTo>
                      <a:pt x="204" y="199"/>
                    </a:moveTo>
                    <a:cubicBezTo>
                      <a:pt x="204" y="199"/>
                      <a:pt x="204" y="199"/>
                      <a:pt x="204" y="199"/>
                    </a:cubicBezTo>
                    <a:cubicBezTo>
                      <a:pt x="212" y="194"/>
                      <a:pt x="221" y="190"/>
                      <a:pt x="230" y="186"/>
                    </a:cubicBezTo>
                    <a:cubicBezTo>
                      <a:pt x="240" y="182"/>
                      <a:pt x="248" y="177"/>
                      <a:pt x="257" y="172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8" y="173"/>
                      <a:pt x="258" y="174"/>
                      <a:pt x="258" y="174"/>
                    </a:cubicBezTo>
                    <a:cubicBezTo>
                      <a:pt x="258" y="174"/>
                      <a:pt x="258" y="174"/>
                      <a:pt x="258" y="174"/>
                    </a:cubicBezTo>
                    <a:cubicBezTo>
                      <a:pt x="249" y="179"/>
                      <a:pt x="240" y="183"/>
                      <a:pt x="231" y="188"/>
                    </a:cubicBezTo>
                    <a:cubicBezTo>
                      <a:pt x="226" y="190"/>
                      <a:pt x="221" y="192"/>
                      <a:pt x="215" y="194"/>
                    </a:cubicBezTo>
                    <a:cubicBezTo>
                      <a:pt x="211" y="196"/>
                      <a:pt x="207" y="199"/>
                      <a:pt x="203" y="201"/>
                    </a:cubicBezTo>
                    <a:cubicBezTo>
                      <a:pt x="203" y="200"/>
                      <a:pt x="203" y="200"/>
                      <a:pt x="204" y="199"/>
                    </a:cubicBezTo>
                    <a:close/>
                    <a:moveTo>
                      <a:pt x="258" y="175"/>
                    </a:moveTo>
                    <a:cubicBezTo>
                      <a:pt x="259" y="176"/>
                      <a:pt x="259" y="177"/>
                      <a:pt x="259" y="179"/>
                    </a:cubicBezTo>
                    <a:cubicBezTo>
                      <a:pt x="259" y="179"/>
                      <a:pt x="259" y="179"/>
                      <a:pt x="258" y="179"/>
                    </a:cubicBezTo>
                    <a:cubicBezTo>
                      <a:pt x="249" y="184"/>
                      <a:pt x="239" y="188"/>
                      <a:pt x="230" y="192"/>
                    </a:cubicBezTo>
                    <a:cubicBezTo>
                      <a:pt x="225" y="195"/>
                      <a:pt x="220" y="197"/>
                      <a:pt x="215" y="200"/>
                    </a:cubicBezTo>
                    <a:cubicBezTo>
                      <a:pt x="212" y="201"/>
                      <a:pt x="209" y="202"/>
                      <a:pt x="207" y="204"/>
                    </a:cubicBezTo>
                    <a:cubicBezTo>
                      <a:pt x="200" y="207"/>
                      <a:pt x="205" y="204"/>
                      <a:pt x="207" y="203"/>
                    </a:cubicBezTo>
                    <a:cubicBezTo>
                      <a:pt x="215" y="197"/>
                      <a:pt x="225" y="193"/>
                      <a:pt x="234" y="189"/>
                    </a:cubicBezTo>
                    <a:cubicBezTo>
                      <a:pt x="242" y="185"/>
                      <a:pt x="252" y="181"/>
                      <a:pt x="258" y="175"/>
                    </a:cubicBezTo>
                    <a:close/>
                    <a:moveTo>
                      <a:pt x="232" y="193"/>
                    </a:moveTo>
                    <a:cubicBezTo>
                      <a:pt x="241" y="189"/>
                      <a:pt x="250" y="185"/>
                      <a:pt x="259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ubicBezTo>
                      <a:pt x="257" y="184"/>
                      <a:pt x="255" y="185"/>
                      <a:pt x="252" y="186"/>
                    </a:cubicBezTo>
                    <a:cubicBezTo>
                      <a:pt x="245" y="190"/>
                      <a:pt x="237" y="193"/>
                      <a:pt x="229" y="196"/>
                    </a:cubicBezTo>
                    <a:cubicBezTo>
                      <a:pt x="224" y="199"/>
                      <a:pt x="219" y="201"/>
                      <a:pt x="214" y="204"/>
                    </a:cubicBezTo>
                    <a:cubicBezTo>
                      <a:pt x="212" y="205"/>
                      <a:pt x="210" y="206"/>
                      <a:pt x="208" y="207"/>
                    </a:cubicBezTo>
                    <a:cubicBezTo>
                      <a:pt x="208" y="207"/>
                      <a:pt x="208" y="207"/>
                      <a:pt x="207" y="207"/>
                    </a:cubicBezTo>
                    <a:cubicBezTo>
                      <a:pt x="215" y="202"/>
                      <a:pt x="223" y="197"/>
                      <a:pt x="232" y="193"/>
                    </a:cubicBezTo>
                    <a:close/>
                    <a:moveTo>
                      <a:pt x="228" y="206"/>
                    </a:moveTo>
                    <a:cubicBezTo>
                      <a:pt x="233" y="204"/>
                      <a:pt x="238" y="202"/>
                      <a:pt x="242" y="199"/>
                    </a:cubicBezTo>
                    <a:cubicBezTo>
                      <a:pt x="247" y="197"/>
                      <a:pt x="254" y="195"/>
                      <a:pt x="258" y="192"/>
                    </a:cubicBezTo>
                    <a:cubicBezTo>
                      <a:pt x="249" y="198"/>
                      <a:pt x="239" y="202"/>
                      <a:pt x="229" y="207"/>
                    </a:cubicBezTo>
                    <a:cubicBezTo>
                      <a:pt x="219" y="211"/>
                      <a:pt x="211" y="217"/>
                      <a:pt x="202" y="222"/>
                    </a:cubicBezTo>
                    <a:cubicBezTo>
                      <a:pt x="202" y="221"/>
                      <a:pt x="202" y="220"/>
                      <a:pt x="202" y="220"/>
                    </a:cubicBezTo>
                    <a:cubicBezTo>
                      <a:pt x="211" y="216"/>
                      <a:pt x="219" y="210"/>
                      <a:pt x="228" y="206"/>
                    </a:cubicBezTo>
                    <a:close/>
                    <a:moveTo>
                      <a:pt x="202" y="223"/>
                    </a:moveTo>
                    <a:cubicBezTo>
                      <a:pt x="206" y="223"/>
                      <a:pt x="209" y="220"/>
                      <a:pt x="213" y="218"/>
                    </a:cubicBezTo>
                    <a:cubicBezTo>
                      <a:pt x="218" y="215"/>
                      <a:pt x="223" y="212"/>
                      <a:pt x="229" y="210"/>
                    </a:cubicBezTo>
                    <a:cubicBezTo>
                      <a:pt x="232" y="208"/>
                      <a:pt x="235" y="207"/>
                      <a:pt x="238" y="205"/>
                    </a:cubicBezTo>
                    <a:cubicBezTo>
                      <a:pt x="234" y="207"/>
                      <a:pt x="229" y="210"/>
                      <a:pt x="224" y="212"/>
                    </a:cubicBezTo>
                    <a:cubicBezTo>
                      <a:pt x="219" y="215"/>
                      <a:pt x="215" y="218"/>
                      <a:pt x="210" y="221"/>
                    </a:cubicBezTo>
                    <a:cubicBezTo>
                      <a:pt x="207" y="223"/>
                      <a:pt x="204" y="224"/>
                      <a:pt x="202" y="226"/>
                    </a:cubicBezTo>
                    <a:cubicBezTo>
                      <a:pt x="202" y="225"/>
                      <a:pt x="202" y="224"/>
                      <a:pt x="202" y="223"/>
                    </a:cubicBezTo>
                    <a:close/>
                    <a:moveTo>
                      <a:pt x="202" y="228"/>
                    </a:moveTo>
                    <a:cubicBezTo>
                      <a:pt x="211" y="224"/>
                      <a:pt x="220" y="219"/>
                      <a:pt x="229" y="215"/>
                    </a:cubicBezTo>
                    <a:cubicBezTo>
                      <a:pt x="234" y="212"/>
                      <a:pt x="240" y="210"/>
                      <a:pt x="245" y="207"/>
                    </a:cubicBezTo>
                    <a:cubicBezTo>
                      <a:pt x="247" y="206"/>
                      <a:pt x="249" y="205"/>
                      <a:pt x="252" y="204"/>
                    </a:cubicBezTo>
                    <a:cubicBezTo>
                      <a:pt x="243" y="208"/>
                      <a:pt x="235" y="213"/>
                      <a:pt x="226" y="217"/>
                    </a:cubicBezTo>
                    <a:cubicBezTo>
                      <a:pt x="221" y="219"/>
                      <a:pt x="216" y="222"/>
                      <a:pt x="211" y="225"/>
                    </a:cubicBezTo>
                    <a:cubicBezTo>
                      <a:pt x="208" y="227"/>
                      <a:pt x="204" y="229"/>
                      <a:pt x="201" y="231"/>
                    </a:cubicBezTo>
                    <a:cubicBezTo>
                      <a:pt x="201" y="230"/>
                      <a:pt x="202" y="229"/>
                      <a:pt x="202" y="228"/>
                    </a:cubicBezTo>
                    <a:close/>
                    <a:moveTo>
                      <a:pt x="214" y="224"/>
                    </a:moveTo>
                    <a:cubicBezTo>
                      <a:pt x="219" y="221"/>
                      <a:pt x="224" y="218"/>
                      <a:pt x="230" y="216"/>
                    </a:cubicBezTo>
                    <a:cubicBezTo>
                      <a:pt x="240" y="211"/>
                      <a:pt x="250" y="206"/>
                      <a:pt x="260" y="200"/>
                    </a:cubicBezTo>
                    <a:cubicBezTo>
                      <a:pt x="260" y="200"/>
                      <a:pt x="260" y="199"/>
                      <a:pt x="260" y="199"/>
                    </a:cubicBezTo>
                    <a:cubicBezTo>
                      <a:pt x="249" y="204"/>
                      <a:pt x="239" y="209"/>
                      <a:pt x="228" y="214"/>
                    </a:cubicBezTo>
                    <a:cubicBezTo>
                      <a:pt x="223" y="216"/>
                      <a:pt x="219" y="219"/>
                      <a:pt x="214" y="221"/>
                    </a:cubicBezTo>
                    <a:cubicBezTo>
                      <a:pt x="211" y="222"/>
                      <a:pt x="209" y="224"/>
                      <a:pt x="206" y="225"/>
                    </a:cubicBezTo>
                    <a:cubicBezTo>
                      <a:pt x="205" y="226"/>
                      <a:pt x="203" y="226"/>
                      <a:pt x="202" y="227"/>
                    </a:cubicBezTo>
                    <a:cubicBezTo>
                      <a:pt x="202" y="227"/>
                      <a:pt x="202" y="227"/>
                      <a:pt x="202" y="227"/>
                    </a:cubicBezTo>
                    <a:cubicBezTo>
                      <a:pt x="202" y="226"/>
                      <a:pt x="204" y="226"/>
                      <a:pt x="204" y="226"/>
                    </a:cubicBezTo>
                    <a:cubicBezTo>
                      <a:pt x="212" y="220"/>
                      <a:pt x="220" y="215"/>
                      <a:pt x="229" y="210"/>
                    </a:cubicBezTo>
                    <a:cubicBezTo>
                      <a:pt x="239" y="205"/>
                      <a:pt x="250" y="201"/>
                      <a:pt x="259" y="195"/>
                    </a:cubicBezTo>
                    <a:cubicBezTo>
                      <a:pt x="260" y="195"/>
                      <a:pt x="259" y="194"/>
                      <a:pt x="259" y="194"/>
                    </a:cubicBezTo>
                    <a:cubicBezTo>
                      <a:pt x="249" y="199"/>
                      <a:pt x="240" y="204"/>
                      <a:pt x="230" y="208"/>
                    </a:cubicBezTo>
                    <a:cubicBezTo>
                      <a:pt x="221" y="213"/>
                      <a:pt x="210" y="218"/>
                      <a:pt x="203" y="223"/>
                    </a:cubicBezTo>
                    <a:cubicBezTo>
                      <a:pt x="212" y="217"/>
                      <a:pt x="221" y="211"/>
                      <a:pt x="231" y="207"/>
                    </a:cubicBezTo>
                    <a:cubicBezTo>
                      <a:pt x="241" y="202"/>
                      <a:pt x="250" y="198"/>
                      <a:pt x="260" y="192"/>
                    </a:cubicBezTo>
                    <a:cubicBezTo>
                      <a:pt x="260" y="193"/>
                      <a:pt x="260" y="194"/>
                      <a:pt x="260" y="195"/>
                    </a:cubicBezTo>
                    <a:cubicBezTo>
                      <a:pt x="260" y="198"/>
                      <a:pt x="260" y="200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2"/>
                      <a:pt x="259" y="203"/>
                      <a:pt x="259" y="203"/>
                    </a:cubicBezTo>
                    <a:cubicBezTo>
                      <a:pt x="258" y="203"/>
                      <a:pt x="258" y="203"/>
                      <a:pt x="257" y="203"/>
                    </a:cubicBezTo>
                    <a:cubicBezTo>
                      <a:pt x="248" y="208"/>
                      <a:pt x="238" y="213"/>
                      <a:pt x="229" y="217"/>
                    </a:cubicBezTo>
                    <a:cubicBezTo>
                      <a:pt x="224" y="220"/>
                      <a:pt x="219" y="222"/>
                      <a:pt x="215" y="225"/>
                    </a:cubicBezTo>
                    <a:cubicBezTo>
                      <a:pt x="212" y="226"/>
                      <a:pt x="210" y="227"/>
                      <a:pt x="208" y="229"/>
                    </a:cubicBezTo>
                    <a:cubicBezTo>
                      <a:pt x="207" y="230"/>
                      <a:pt x="203" y="230"/>
                      <a:pt x="202" y="232"/>
                    </a:cubicBezTo>
                    <a:cubicBezTo>
                      <a:pt x="205" y="228"/>
                      <a:pt x="210" y="226"/>
                      <a:pt x="214" y="224"/>
                    </a:cubicBezTo>
                    <a:close/>
                    <a:moveTo>
                      <a:pt x="206" y="163"/>
                    </a:moveTo>
                    <a:cubicBezTo>
                      <a:pt x="208" y="163"/>
                      <a:pt x="209" y="163"/>
                      <a:pt x="209" y="162"/>
                    </a:cubicBezTo>
                    <a:cubicBezTo>
                      <a:pt x="209" y="163"/>
                      <a:pt x="208" y="164"/>
                      <a:pt x="206" y="165"/>
                    </a:cubicBezTo>
                    <a:cubicBezTo>
                      <a:pt x="206" y="164"/>
                      <a:pt x="206" y="164"/>
                      <a:pt x="206" y="163"/>
                    </a:cubicBezTo>
                    <a:close/>
                    <a:moveTo>
                      <a:pt x="206" y="167"/>
                    </a:moveTo>
                    <a:cubicBezTo>
                      <a:pt x="209" y="166"/>
                      <a:pt x="212" y="164"/>
                      <a:pt x="214" y="163"/>
                    </a:cubicBezTo>
                    <a:cubicBezTo>
                      <a:pt x="212" y="165"/>
                      <a:pt x="209" y="167"/>
                      <a:pt x="206" y="169"/>
                    </a:cubicBezTo>
                    <a:cubicBezTo>
                      <a:pt x="206" y="168"/>
                      <a:pt x="206" y="167"/>
                      <a:pt x="206" y="167"/>
                    </a:cubicBezTo>
                    <a:close/>
                    <a:moveTo>
                      <a:pt x="206" y="171"/>
                    </a:moveTo>
                    <a:cubicBezTo>
                      <a:pt x="211" y="169"/>
                      <a:pt x="216" y="166"/>
                      <a:pt x="219" y="164"/>
                    </a:cubicBezTo>
                    <a:cubicBezTo>
                      <a:pt x="215" y="167"/>
                      <a:pt x="210" y="170"/>
                      <a:pt x="206" y="173"/>
                    </a:cubicBezTo>
                    <a:cubicBezTo>
                      <a:pt x="206" y="172"/>
                      <a:pt x="206" y="172"/>
                      <a:pt x="206" y="171"/>
                    </a:cubicBezTo>
                    <a:close/>
                    <a:moveTo>
                      <a:pt x="206" y="175"/>
                    </a:moveTo>
                    <a:cubicBezTo>
                      <a:pt x="213" y="173"/>
                      <a:pt x="219" y="168"/>
                      <a:pt x="226" y="164"/>
                    </a:cubicBezTo>
                    <a:cubicBezTo>
                      <a:pt x="219" y="168"/>
                      <a:pt x="212" y="174"/>
                      <a:pt x="206" y="178"/>
                    </a:cubicBezTo>
                    <a:cubicBezTo>
                      <a:pt x="206" y="177"/>
                      <a:pt x="206" y="176"/>
                      <a:pt x="206" y="175"/>
                    </a:cubicBezTo>
                    <a:close/>
                    <a:moveTo>
                      <a:pt x="228" y="164"/>
                    </a:moveTo>
                    <a:cubicBezTo>
                      <a:pt x="229" y="164"/>
                      <a:pt x="230" y="164"/>
                      <a:pt x="230" y="164"/>
                    </a:cubicBezTo>
                    <a:cubicBezTo>
                      <a:pt x="225" y="166"/>
                      <a:pt x="220" y="169"/>
                      <a:pt x="215" y="172"/>
                    </a:cubicBezTo>
                    <a:cubicBezTo>
                      <a:pt x="219" y="169"/>
                      <a:pt x="223" y="167"/>
                      <a:pt x="227" y="164"/>
                    </a:cubicBezTo>
                    <a:cubicBezTo>
                      <a:pt x="228" y="164"/>
                      <a:pt x="228" y="164"/>
                      <a:pt x="228" y="164"/>
                    </a:cubicBezTo>
                    <a:close/>
                    <a:moveTo>
                      <a:pt x="206" y="179"/>
                    </a:moveTo>
                    <a:cubicBezTo>
                      <a:pt x="206" y="180"/>
                      <a:pt x="206" y="179"/>
                      <a:pt x="207" y="179"/>
                    </a:cubicBezTo>
                    <a:cubicBezTo>
                      <a:pt x="210" y="176"/>
                      <a:pt x="213" y="174"/>
                      <a:pt x="217" y="172"/>
                    </a:cubicBezTo>
                    <a:cubicBezTo>
                      <a:pt x="219" y="171"/>
                      <a:pt x="221" y="169"/>
                      <a:pt x="224" y="168"/>
                    </a:cubicBezTo>
                    <a:cubicBezTo>
                      <a:pt x="226" y="167"/>
                      <a:pt x="229" y="166"/>
                      <a:pt x="231" y="164"/>
                    </a:cubicBezTo>
                    <a:cubicBezTo>
                      <a:pt x="227" y="168"/>
                      <a:pt x="222" y="170"/>
                      <a:pt x="218" y="173"/>
                    </a:cubicBezTo>
                    <a:cubicBezTo>
                      <a:pt x="213" y="176"/>
                      <a:pt x="209" y="179"/>
                      <a:pt x="205" y="182"/>
                    </a:cubicBezTo>
                    <a:cubicBezTo>
                      <a:pt x="205" y="181"/>
                      <a:pt x="206" y="180"/>
                      <a:pt x="206" y="179"/>
                    </a:cubicBezTo>
                    <a:cubicBezTo>
                      <a:pt x="206" y="179"/>
                      <a:pt x="206" y="179"/>
                      <a:pt x="206" y="179"/>
                    </a:cubicBezTo>
                    <a:close/>
                    <a:moveTo>
                      <a:pt x="209" y="180"/>
                    </a:moveTo>
                    <a:cubicBezTo>
                      <a:pt x="212" y="178"/>
                      <a:pt x="215" y="176"/>
                      <a:pt x="218" y="174"/>
                    </a:cubicBezTo>
                    <a:cubicBezTo>
                      <a:pt x="223" y="171"/>
                      <a:pt x="228" y="168"/>
                      <a:pt x="232" y="164"/>
                    </a:cubicBezTo>
                    <a:cubicBezTo>
                      <a:pt x="234" y="164"/>
                      <a:pt x="235" y="164"/>
                      <a:pt x="236" y="164"/>
                    </a:cubicBezTo>
                    <a:cubicBezTo>
                      <a:pt x="232" y="167"/>
                      <a:pt x="227" y="169"/>
                      <a:pt x="223" y="172"/>
                    </a:cubicBezTo>
                    <a:cubicBezTo>
                      <a:pt x="218" y="174"/>
                      <a:pt x="214" y="177"/>
                      <a:pt x="209" y="180"/>
                    </a:cubicBezTo>
                    <a:cubicBezTo>
                      <a:pt x="209" y="180"/>
                      <a:pt x="209" y="180"/>
                      <a:pt x="209" y="180"/>
                    </a:cubicBezTo>
                    <a:close/>
                    <a:moveTo>
                      <a:pt x="238" y="165"/>
                    </a:moveTo>
                    <a:cubicBezTo>
                      <a:pt x="239" y="165"/>
                      <a:pt x="241" y="165"/>
                      <a:pt x="242" y="165"/>
                    </a:cubicBezTo>
                    <a:cubicBezTo>
                      <a:pt x="240" y="167"/>
                      <a:pt x="238" y="168"/>
                      <a:pt x="235" y="170"/>
                    </a:cubicBezTo>
                    <a:cubicBezTo>
                      <a:pt x="232" y="172"/>
                      <a:pt x="228" y="173"/>
                      <a:pt x="225" y="175"/>
                    </a:cubicBezTo>
                    <a:cubicBezTo>
                      <a:pt x="218" y="178"/>
                      <a:pt x="213" y="183"/>
                      <a:pt x="206" y="186"/>
                    </a:cubicBezTo>
                    <a:cubicBezTo>
                      <a:pt x="205" y="186"/>
                      <a:pt x="205" y="186"/>
                      <a:pt x="205" y="187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6" y="185"/>
                      <a:pt x="210" y="183"/>
                      <a:pt x="211" y="182"/>
                    </a:cubicBezTo>
                    <a:cubicBezTo>
                      <a:pt x="214" y="180"/>
                      <a:pt x="218" y="178"/>
                      <a:pt x="221" y="176"/>
                    </a:cubicBezTo>
                    <a:cubicBezTo>
                      <a:pt x="226" y="172"/>
                      <a:pt x="232" y="169"/>
                      <a:pt x="238" y="165"/>
                    </a:cubicBezTo>
                    <a:close/>
                    <a:moveTo>
                      <a:pt x="205" y="187"/>
                    </a:moveTo>
                    <a:cubicBezTo>
                      <a:pt x="211" y="184"/>
                      <a:pt x="217" y="181"/>
                      <a:pt x="222" y="177"/>
                    </a:cubicBezTo>
                    <a:cubicBezTo>
                      <a:pt x="229" y="173"/>
                      <a:pt x="235" y="170"/>
                      <a:pt x="242" y="166"/>
                    </a:cubicBezTo>
                    <a:cubicBezTo>
                      <a:pt x="230" y="174"/>
                      <a:pt x="217" y="181"/>
                      <a:pt x="204" y="190"/>
                    </a:cubicBezTo>
                    <a:cubicBezTo>
                      <a:pt x="205" y="189"/>
                      <a:pt x="205" y="188"/>
                      <a:pt x="205" y="187"/>
                    </a:cubicBezTo>
                    <a:close/>
                    <a:moveTo>
                      <a:pt x="205" y="191"/>
                    </a:moveTo>
                    <a:cubicBezTo>
                      <a:pt x="207" y="189"/>
                      <a:pt x="209" y="188"/>
                      <a:pt x="211" y="186"/>
                    </a:cubicBezTo>
                    <a:cubicBezTo>
                      <a:pt x="214" y="184"/>
                      <a:pt x="218" y="182"/>
                      <a:pt x="221" y="179"/>
                    </a:cubicBezTo>
                    <a:cubicBezTo>
                      <a:pt x="228" y="175"/>
                      <a:pt x="236" y="171"/>
                      <a:pt x="243" y="166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5" y="166"/>
                      <a:pt x="246" y="166"/>
                      <a:pt x="248" y="167"/>
                    </a:cubicBezTo>
                    <a:cubicBezTo>
                      <a:pt x="242" y="171"/>
                      <a:pt x="235" y="174"/>
                      <a:pt x="228" y="177"/>
                    </a:cubicBezTo>
                    <a:cubicBezTo>
                      <a:pt x="221" y="181"/>
                      <a:pt x="215" y="185"/>
                      <a:pt x="207" y="189"/>
                    </a:cubicBezTo>
                    <a:cubicBezTo>
                      <a:pt x="207" y="189"/>
                      <a:pt x="204" y="191"/>
                      <a:pt x="205" y="191"/>
                    </a:cubicBezTo>
                    <a:close/>
                    <a:moveTo>
                      <a:pt x="206" y="174"/>
                    </a:move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9" y="173"/>
                      <a:pt x="212" y="170"/>
                      <a:pt x="215" y="168"/>
                    </a:cubicBezTo>
                    <a:cubicBezTo>
                      <a:pt x="217" y="166"/>
                      <a:pt x="219" y="165"/>
                      <a:pt x="222" y="163"/>
                    </a:cubicBezTo>
                    <a:cubicBezTo>
                      <a:pt x="223" y="163"/>
                      <a:pt x="225" y="163"/>
                      <a:pt x="226" y="163"/>
                    </a:cubicBezTo>
                    <a:cubicBezTo>
                      <a:pt x="219" y="167"/>
                      <a:pt x="213" y="172"/>
                      <a:pt x="206" y="174"/>
                    </a:cubicBezTo>
                    <a:close/>
                    <a:moveTo>
                      <a:pt x="210" y="168"/>
                    </a:moveTo>
                    <a:cubicBezTo>
                      <a:pt x="209" y="169"/>
                      <a:pt x="208" y="169"/>
                      <a:pt x="208" y="170"/>
                    </a:cubicBezTo>
                    <a:cubicBezTo>
                      <a:pt x="204" y="171"/>
                      <a:pt x="211" y="166"/>
                      <a:pt x="210" y="167"/>
                    </a:cubicBezTo>
                    <a:cubicBezTo>
                      <a:pt x="212" y="165"/>
                      <a:pt x="214" y="164"/>
                      <a:pt x="216" y="162"/>
                    </a:cubicBezTo>
                    <a:cubicBezTo>
                      <a:pt x="216" y="162"/>
                      <a:pt x="216" y="162"/>
                      <a:pt x="216" y="162"/>
                    </a:cubicBezTo>
                    <a:cubicBezTo>
                      <a:pt x="218" y="162"/>
                      <a:pt x="219" y="162"/>
                      <a:pt x="220" y="16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17" y="164"/>
                      <a:pt x="214" y="166"/>
                      <a:pt x="210" y="168"/>
                    </a:cubicBezTo>
                    <a:close/>
                    <a:moveTo>
                      <a:pt x="215" y="162"/>
                    </a:moveTo>
                    <a:cubicBezTo>
                      <a:pt x="213" y="163"/>
                      <a:pt x="210" y="164"/>
                      <a:pt x="208" y="165"/>
                    </a:cubicBezTo>
                    <a:cubicBezTo>
                      <a:pt x="207" y="165"/>
                      <a:pt x="207" y="166"/>
                      <a:pt x="206" y="166"/>
                    </a:cubicBezTo>
                    <a:cubicBezTo>
                      <a:pt x="206" y="166"/>
                      <a:pt x="206" y="166"/>
                      <a:pt x="206" y="166"/>
                    </a:cubicBezTo>
                    <a:cubicBezTo>
                      <a:pt x="207" y="165"/>
                      <a:pt x="208" y="165"/>
                      <a:pt x="208" y="165"/>
                    </a:cubicBezTo>
                    <a:cubicBezTo>
                      <a:pt x="209" y="164"/>
                      <a:pt x="210" y="163"/>
                      <a:pt x="211" y="162"/>
                    </a:cubicBezTo>
                    <a:cubicBezTo>
                      <a:pt x="211" y="162"/>
                      <a:pt x="211" y="162"/>
                      <a:pt x="211" y="161"/>
                    </a:cubicBezTo>
                    <a:cubicBezTo>
                      <a:pt x="212" y="162"/>
                      <a:pt x="214" y="162"/>
                      <a:pt x="215" y="162"/>
                    </a:cubicBezTo>
                    <a:close/>
                    <a:moveTo>
                      <a:pt x="205" y="183"/>
                    </a:moveTo>
                    <a:cubicBezTo>
                      <a:pt x="210" y="181"/>
                      <a:pt x="215" y="177"/>
                      <a:pt x="220" y="174"/>
                    </a:cubicBezTo>
                    <a:cubicBezTo>
                      <a:pt x="224" y="172"/>
                      <a:pt x="228" y="170"/>
                      <a:pt x="232" y="168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31" y="169"/>
                      <a:pt x="229" y="170"/>
                      <a:pt x="228" y="171"/>
                    </a:cubicBezTo>
                    <a:cubicBezTo>
                      <a:pt x="225" y="173"/>
                      <a:pt x="222" y="174"/>
                      <a:pt x="219" y="176"/>
                    </a:cubicBezTo>
                    <a:cubicBezTo>
                      <a:pt x="214" y="180"/>
                      <a:pt x="209" y="182"/>
                      <a:pt x="205" y="186"/>
                    </a:cubicBezTo>
                    <a:cubicBezTo>
                      <a:pt x="205" y="185"/>
                      <a:pt x="205" y="184"/>
                      <a:pt x="205" y="183"/>
                    </a:cubicBezTo>
                    <a:close/>
                    <a:moveTo>
                      <a:pt x="204" y="191"/>
                    </a:moveTo>
                    <a:cubicBezTo>
                      <a:pt x="212" y="188"/>
                      <a:pt x="219" y="183"/>
                      <a:pt x="226" y="179"/>
                    </a:cubicBezTo>
                    <a:cubicBezTo>
                      <a:pt x="233" y="175"/>
                      <a:pt x="242" y="172"/>
                      <a:pt x="248" y="167"/>
                    </a:cubicBezTo>
                    <a:cubicBezTo>
                      <a:pt x="248" y="167"/>
                      <a:pt x="249" y="167"/>
                      <a:pt x="249" y="167"/>
                    </a:cubicBezTo>
                    <a:cubicBezTo>
                      <a:pt x="249" y="167"/>
                      <a:pt x="249" y="167"/>
                      <a:pt x="250" y="168"/>
                    </a:cubicBezTo>
                    <a:cubicBezTo>
                      <a:pt x="247" y="169"/>
                      <a:pt x="244" y="171"/>
                      <a:pt x="241" y="173"/>
                    </a:cubicBezTo>
                    <a:cubicBezTo>
                      <a:pt x="237" y="175"/>
                      <a:pt x="233" y="177"/>
                      <a:pt x="229" y="180"/>
                    </a:cubicBezTo>
                    <a:cubicBezTo>
                      <a:pt x="221" y="184"/>
                      <a:pt x="213" y="188"/>
                      <a:pt x="204" y="193"/>
                    </a:cubicBezTo>
                    <a:cubicBezTo>
                      <a:pt x="204" y="193"/>
                      <a:pt x="204" y="193"/>
                      <a:pt x="205" y="193"/>
                    </a:cubicBezTo>
                    <a:cubicBezTo>
                      <a:pt x="213" y="189"/>
                      <a:pt x="221" y="185"/>
                      <a:pt x="229" y="180"/>
                    </a:cubicBezTo>
                    <a:cubicBezTo>
                      <a:pt x="233" y="178"/>
                      <a:pt x="236" y="176"/>
                      <a:pt x="240" y="174"/>
                    </a:cubicBezTo>
                    <a:cubicBezTo>
                      <a:pt x="242" y="173"/>
                      <a:pt x="244" y="172"/>
                      <a:pt x="246" y="171"/>
                    </a:cubicBezTo>
                    <a:cubicBezTo>
                      <a:pt x="248" y="170"/>
                      <a:pt x="249" y="169"/>
                      <a:pt x="251" y="168"/>
                    </a:cubicBezTo>
                    <a:cubicBezTo>
                      <a:pt x="252" y="169"/>
                      <a:pt x="254" y="169"/>
                      <a:pt x="255" y="170"/>
                    </a:cubicBezTo>
                    <a:cubicBezTo>
                      <a:pt x="238" y="180"/>
                      <a:pt x="221" y="187"/>
                      <a:pt x="204" y="196"/>
                    </a:cubicBezTo>
                    <a:cubicBezTo>
                      <a:pt x="204" y="196"/>
                      <a:pt x="204" y="197"/>
                      <a:pt x="205" y="197"/>
                    </a:cubicBezTo>
                    <a:cubicBezTo>
                      <a:pt x="221" y="187"/>
                      <a:pt x="239" y="180"/>
                      <a:pt x="256" y="171"/>
                    </a:cubicBezTo>
                    <a:cubicBezTo>
                      <a:pt x="256" y="171"/>
                      <a:pt x="256" y="172"/>
                      <a:pt x="257" y="172"/>
                    </a:cubicBezTo>
                    <a:cubicBezTo>
                      <a:pt x="248" y="176"/>
                      <a:pt x="239" y="181"/>
                      <a:pt x="230" y="185"/>
                    </a:cubicBezTo>
                    <a:cubicBezTo>
                      <a:pt x="221" y="189"/>
                      <a:pt x="212" y="193"/>
                      <a:pt x="204" y="198"/>
                    </a:cubicBezTo>
                    <a:cubicBezTo>
                      <a:pt x="204" y="197"/>
                      <a:pt x="204" y="196"/>
                      <a:pt x="204" y="195"/>
                    </a:cubicBezTo>
                    <a:cubicBezTo>
                      <a:pt x="211" y="191"/>
                      <a:pt x="219" y="187"/>
                      <a:pt x="227" y="184"/>
                    </a:cubicBezTo>
                    <a:cubicBezTo>
                      <a:pt x="236" y="179"/>
                      <a:pt x="244" y="175"/>
                      <a:pt x="253" y="170"/>
                    </a:cubicBezTo>
                    <a:cubicBezTo>
                      <a:pt x="254" y="170"/>
                      <a:pt x="253" y="169"/>
                      <a:pt x="253" y="170"/>
                    </a:cubicBezTo>
                    <a:cubicBezTo>
                      <a:pt x="244" y="174"/>
                      <a:pt x="235" y="179"/>
                      <a:pt x="227" y="183"/>
                    </a:cubicBezTo>
                    <a:cubicBezTo>
                      <a:pt x="219" y="187"/>
                      <a:pt x="211" y="190"/>
                      <a:pt x="204" y="195"/>
                    </a:cubicBezTo>
                    <a:cubicBezTo>
                      <a:pt x="204" y="193"/>
                      <a:pt x="204" y="192"/>
                      <a:pt x="204" y="191"/>
                    </a:cubicBezTo>
                    <a:close/>
                    <a:moveTo>
                      <a:pt x="203" y="202"/>
                    </a:moveTo>
                    <a:cubicBezTo>
                      <a:pt x="208" y="200"/>
                      <a:pt x="212" y="197"/>
                      <a:pt x="216" y="195"/>
                    </a:cubicBezTo>
                    <a:cubicBezTo>
                      <a:pt x="221" y="193"/>
                      <a:pt x="226" y="191"/>
                      <a:pt x="231" y="188"/>
                    </a:cubicBezTo>
                    <a:cubicBezTo>
                      <a:pt x="236" y="186"/>
                      <a:pt x="241" y="184"/>
                      <a:pt x="246" y="181"/>
                    </a:cubicBezTo>
                    <a:cubicBezTo>
                      <a:pt x="248" y="180"/>
                      <a:pt x="250" y="179"/>
                      <a:pt x="252" y="178"/>
                    </a:cubicBezTo>
                    <a:cubicBezTo>
                      <a:pt x="254" y="177"/>
                      <a:pt x="260" y="173"/>
                      <a:pt x="255" y="177"/>
                    </a:cubicBezTo>
                    <a:cubicBezTo>
                      <a:pt x="247" y="182"/>
                      <a:pt x="237" y="186"/>
                      <a:pt x="229" y="190"/>
                    </a:cubicBezTo>
                    <a:cubicBezTo>
                      <a:pt x="220" y="195"/>
                      <a:pt x="211" y="199"/>
                      <a:pt x="203" y="205"/>
                    </a:cubicBezTo>
                    <a:cubicBezTo>
                      <a:pt x="203" y="204"/>
                      <a:pt x="203" y="203"/>
                      <a:pt x="203" y="202"/>
                    </a:cubicBezTo>
                    <a:close/>
                    <a:moveTo>
                      <a:pt x="203" y="210"/>
                    </a:moveTo>
                    <a:cubicBezTo>
                      <a:pt x="212" y="206"/>
                      <a:pt x="221" y="201"/>
                      <a:pt x="231" y="196"/>
                    </a:cubicBezTo>
                    <a:cubicBezTo>
                      <a:pt x="233" y="196"/>
                      <a:pt x="234" y="195"/>
                      <a:pt x="235" y="194"/>
                    </a:cubicBezTo>
                    <a:cubicBezTo>
                      <a:pt x="224" y="200"/>
                      <a:pt x="213" y="205"/>
                      <a:pt x="203" y="212"/>
                    </a:cubicBezTo>
                    <a:cubicBezTo>
                      <a:pt x="203" y="212"/>
                      <a:pt x="203" y="211"/>
                      <a:pt x="203" y="210"/>
                    </a:cubicBezTo>
                    <a:close/>
                    <a:moveTo>
                      <a:pt x="202" y="214"/>
                    </a:moveTo>
                    <a:cubicBezTo>
                      <a:pt x="206" y="213"/>
                      <a:pt x="208" y="212"/>
                      <a:pt x="211" y="210"/>
                    </a:cubicBezTo>
                    <a:cubicBezTo>
                      <a:pt x="216" y="207"/>
                      <a:pt x="220" y="205"/>
                      <a:pt x="225" y="202"/>
                    </a:cubicBezTo>
                    <a:cubicBezTo>
                      <a:pt x="236" y="197"/>
                      <a:pt x="247" y="193"/>
                      <a:pt x="258" y="188"/>
                    </a:cubicBezTo>
                    <a:cubicBezTo>
                      <a:pt x="239" y="197"/>
                      <a:pt x="219" y="206"/>
                      <a:pt x="202" y="218"/>
                    </a:cubicBezTo>
                    <a:cubicBezTo>
                      <a:pt x="202" y="217"/>
                      <a:pt x="202" y="215"/>
                      <a:pt x="202" y="214"/>
                    </a:cubicBezTo>
                    <a:close/>
                    <a:moveTo>
                      <a:pt x="201" y="232"/>
                    </a:moveTo>
                    <a:cubicBezTo>
                      <a:pt x="205" y="231"/>
                      <a:pt x="208" y="230"/>
                      <a:pt x="211" y="228"/>
                    </a:cubicBezTo>
                    <a:cubicBezTo>
                      <a:pt x="216" y="225"/>
                      <a:pt x="221" y="222"/>
                      <a:pt x="226" y="220"/>
                    </a:cubicBezTo>
                    <a:cubicBezTo>
                      <a:pt x="234" y="216"/>
                      <a:pt x="241" y="212"/>
                      <a:pt x="249" y="209"/>
                    </a:cubicBezTo>
                    <a:cubicBezTo>
                      <a:pt x="247" y="209"/>
                      <a:pt x="246" y="210"/>
                      <a:pt x="244" y="211"/>
                    </a:cubicBezTo>
                    <a:cubicBezTo>
                      <a:pt x="239" y="214"/>
                      <a:pt x="234" y="217"/>
                      <a:pt x="228" y="219"/>
                    </a:cubicBezTo>
                    <a:cubicBezTo>
                      <a:pt x="223" y="222"/>
                      <a:pt x="218" y="225"/>
                      <a:pt x="213" y="228"/>
                    </a:cubicBezTo>
                    <a:cubicBezTo>
                      <a:pt x="209" y="230"/>
                      <a:pt x="205" y="232"/>
                      <a:pt x="201" y="234"/>
                    </a:cubicBezTo>
                    <a:cubicBezTo>
                      <a:pt x="201" y="234"/>
                      <a:pt x="201" y="233"/>
                      <a:pt x="201" y="232"/>
                    </a:cubicBezTo>
                    <a:close/>
                    <a:moveTo>
                      <a:pt x="200" y="251"/>
                    </a:moveTo>
                    <a:cubicBezTo>
                      <a:pt x="211" y="246"/>
                      <a:pt x="222" y="241"/>
                      <a:pt x="233" y="237"/>
                    </a:cubicBezTo>
                    <a:cubicBezTo>
                      <a:pt x="239" y="235"/>
                      <a:pt x="244" y="233"/>
                      <a:pt x="250" y="231"/>
                    </a:cubicBezTo>
                    <a:cubicBezTo>
                      <a:pt x="243" y="234"/>
                      <a:pt x="236" y="237"/>
                      <a:pt x="229" y="240"/>
                    </a:cubicBezTo>
                    <a:cubicBezTo>
                      <a:pt x="223" y="242"/>
                      <a:pt x="218" y="245"/>
                      <a:pt x="213" y="248"/>
                    </a:cubicBezTo>
                    <a:cubicBezTo>
                      <a:pt x="209" y="250"/>
                      <a:pt x="204" y="252"/>
                      <a:pt x="200" y="254"/>
                    </a:cubicBezTo>
                    <a:cubicBezTo>
                      <a:pt x="200" y="253"/>
                      <a:pt x="200" y="252"/>
                      <a:pt x="200" y="251"/>
                    </a:cubicBezTo>
                    <a:close/>
                    <a:moveTo>
                      <a:pt x="205" y="252"/>
                    </a:moveTo>
                    <a:cubicBezTo>
                      <a:pt x="204" y="253"/>
                      <a:pt x="198" y="256"/>
                      <a:pt x="202" y="254"/>
                    </a:cubicBezTo>
                    <a:cubicBezTo>
                      <a:pt x="203" y="253"/>
                      <a:pt x="204" y="253"/>
                      <a:pt x="205" y="252"/>
                    </a:cubicBezTo>
                    <a:close/>
                    <a:moveTo>
                      <a:pt x="198" y="276"/>
                    </a:moveTo>
                    <a:cubicBezTo>
                      <a:pt x="203" y="275"/>
                      <a:pt x="209" y="272"/>
                      <a:pt x="214" y="270"/>
                    </a:cubicBezTo>
                    <a:cubicBezTo>
                      <a:pt x="217" y="269"/>
                      <a:pt x="219" y="268"/>
                      <a:pt x="222" y="267"/>
                    </a:cubicBezTo>
                    <a:cubicBezTo>
                      <a:pt x="217" y="269"/>
                      <a:pt x="212" y="271"/>
                      <a:pt x="208" y="273"/>
                    </a:cubicBezTo>
                    <a:cubicBezTo>
                      <a:pt x="204" y="274"/>
                      <a:pt x="201" y="275"/>
                      <a:pt x="197" y="278"/>
                    </a:cubicBezTo>
                    <a:cubicBezTo>
                      <a:pt x="198" y="277"/>
                      <a:pt x="198" y="276"/>
                      <a:pt x="198" y="276"/>
                    </a:cubicBezTo>
                    <a:close/>
                    <a:moveTo>
                      <a:pt x="197" y="282"/>
                    </a:moveTo>
                    <a:cubicBezTo>
                      <a:pt x="197" y="281"/>
                      <a:pt x="197" y="280"/>
                      <a:pt x="197" y="279"/>
                    </a:cubicBezTo>
                    <a:cubicBezTo>
                      <a:pt x="203" y="278"/>
                      <a:pt x="208" y="275"/>
                      <a:pt x="214" y="274"/>
                    </a:cubicBezTo>
                    <a:cubicBezTo>
                      <a:pt x="220" y="272"/>
                      <a:pt x="227" y="269"/>
                      <a:pt x="233" y="267"/>
                    </a:cubicBezTo>
                    <a:cubicBezTo>
                      <a:pt x="236" y="266"/>
                      <a:pt x="240" y="265"/>
                      <a:pt x="243" y="264"/>
                    </a:cubicBezTo>
                    <a:cubicBezTo>
                      <a:pt x="228" y="270"/>
                      <a:pt x="211" y="274"/>
                      <a:pt x="197" y="282"/>
                    </a:cubicBezTo>
                    <a:close/>
                    <a:moveTo>
                      <a:pt x="212" y="268"/>
                    </a:moveTo>
                    <a:cubicBezTo>
                      <a:pt x="207" y="270"/>
                      <a:pt x="202" y="272"/>
                      <a:pt x="198" y="275"/>
                    </a:cubicBezTo>
                    <a:cubicBezTo>
                      <a:pt x="198" y="274"/>
                      <a:pt x="198" y="274"/>
                      <a:pt x="198" y="273"/>
                    </a:cubicBezTo>
                    <a:cubicBezTo>
                      <a:pt x="204" y="270"/>
                      <a:pt x="210" y="268"/>
                      <a:pt x="216" y="266"/>
                    </a:cubicBezTo>
                    <a:cubicBezTo>
                      <a:pt x="215" y="266"/>
                      <a:pt x="213" y="267"/>
                      <a:pt x="212" y="268"/>
                    </a:cubicBezTo>
                    <a:close/>
                    <a:moveTo>
                      <a:pt x="198" y="272"/>
                    </a:moveTo>
                    <a:cubicBezTo>
                      <a:pt x="198" y="271"/>
                      <a:pt x="199" y="270"/>
                      <a:pt x="199" y="268"/>
                    </a:cubicBezTo>
                    <a:cubicBezTo>
                      <a:pt x="203" y="267"/>
                      <a:pt x="207" y="265"/>
                      <a:pt x="212" y="263"/>
                    </a:cubicBezTo>
                    <a:cubicBezTo>
                      <a:pt x="218" y="260"/>
                      <a:pt x="224" y="258"/>
                      <a:pt x="230" y="256"/>
                    </a:cubicBezTo>
                    <a:cubicBezTo>
                      <a:pt x="241" y="252"/>
                      <a:pt x="253" y="247"/>
                      <a:pt x="263" y="243"/>
                    </a:cubicBezTo>
                    <a:cubicBezTo>
                      <a:pt x="258" y="245"/>
                      <a:pt x="253" y="248"/>
                      <a:pt x="248" y="250"/>
                    </a:cubicBezTo>
                    <a:cubicBezTo>
                      <a:pt x="242" y="253"/>
                      <a:pt x="235" y="255"/>
                      <a:pt x="229" y="258"/>
                    </a:cubicBezTo>
                    <a:cubicBezTo>
                      <a:pt x="218" y="262"/>
                      <a:pt x="208" y="266"/>
                      <a:pt x="198" y="272"/>
                    </a:cubicBezTo>
                    <a:close/>
                    <a:moveTo>
                      <a:pt x="205" y="265"/>
                    </a:moveTo>
                    <a:cubicBezTo>
                      <a:pt x="203" y="266"/>
                      <a:pt x="201" y="267"/>
                      <a:pt x="199" y="268"/>
                    </a:cubicBezTo>
                    <a:cubicBezTo>
                      <a:pt x="200" y="267"/>
                      <a:pt x="202" y="266"/>
                      <a:pt x="203" y="265"/>
                    </a:cubicBezTo>
                    <a:cubicBezTo>
                      <a:pt x="206" y="264"/>
                      <a:pt x="209" y="263"/>
                      <a:pt x="212" y="262"/>
                    </a:cubicBezTo>
                    <a:cubicBezTo>
                      <a:pt x="212" y="262"/>
                      <a:pt x="213" y="262"/>
                      <a:pt x="214" y="261"/>
                    </a:cubicBezTo>
                    <a:cubicBezTo>
                      <a:pt x="211" y="263"/>
                      <a:pt x="208" y="264"/>
                      <a:pt x="205" y="265"/>
                    </a:cubicBezTo>
                    <a:close/>
                    <a:moveTo>
                      <a:pt x="210" y="262"/>
                    </a:moveTo>
                    <a:cubicBezTo>
                      <a:pt x="206" y="264"/>
                      <a:pt x="202" y="265"/>
                      <a:pt x="199" y="267"/>
                    </a:cubicBezTo>
                    <a:cubicBezTo>
                      <a:pt x="199" y="266"/>
                      <a:pt x="199" y="265"/>
                      <a:pt x="199" y="264"/>
                    </a:cubicBezTo>
                    <a:cubicBezTo>
                      <a:pt x="205" y="262"/>
                      <a:pt x="210" y="259"/>
                      <a:pt x="215" y="257"/>
                    </a:cubicBezTo>
                    <a:cubicBezTo>
                      <a:pt x="221" y="254"/>
                      <a:pt x="227" y="253"/>
                      <a:pt x="233" y="251"/>
                    </a:cubicBezTo>
                    <a:cubicBezTo>
                      <a:pt x="239" y="248"/>
                      <a:pt x="245" y="247"/>
                      <a:pt x="251" y="245"/>
                    </a:cubicBezTo>
                    <a:cubicBezTo>
                      <a:pt x="252" y="245"/>
                      <a:pt x="253" y="245"/>
                      <a:pt x="253" y="244"/>
                    </a:cubicBezTo>
                    <a:cubicBezTo>
                      <a:pt x="252" y="245"/>
                      <a:pt x="251" y="245"/>
                      <a:pt x="250" y="246"/>
                    </a:cubicBezTo>
                    <a:cubicBezTo>
                      <a:pt x="243" y="249"/>
                      <a:pt x="236" y="252"/>
                      <a:pt x="229" y="254"/>
                    </a:cubicBezTo>
                    <a:cubicBezTo>
                      <a:pt x="223" y="257"/>
                      <a:pt x="216" y="260"/>
                      <a:pt x="210" y="262"/>
                    </a:cubicBezTo>
                    <a:close/>
                    <a:moveTo>
                      <a:pt x="199" y="263"/>
                    </a:moveTo>
                    <a:cubicBezTo>
                      <a:pt x="199" y="262"/>
                      <a:pt x="199" y="261"/>
                      <a:pt x="200" y="259"/>
                    </a:cubicBezTo>
                    <a:cubicBezTo>
                      <a:pt x="205" y="258"/>
                      <a:pt x="209" y="256"/>
                      <a:pt x="214" y="254"/>
                    </a:cubicBezTo>
                    <a:cubicBezTo>
                      <a:pt x="220" y="251"/>
                      <a:pt x="226" y="249"/>
                      <a:pt x="232" y="247"/>
                    </a:cubicBezTo>
                    <a:cubicBezTo>
                      <a:pt x="238" y="245"/>
                      <a:pt x="243" y="244"/>
                      <a:pt x="249" y="241"/>
                    </a:cubicBezTo>
                    <a:cubicBezTo>
                      <a:pt x="243" y="244"/>
                      <a:pt x="237" y="246"/>
                      <a:pt x="232" y="248"/>
                    </a:cubicBezTo>
                    <a:cubicBezTo>
                      <a:pt x="220" y="252"/>
                      <a:pt x="210" y="258"/>
                      <a:pt x="199" y="263"/>
                    </a:cubicBezTo>
                    <a:close/>
                    <a:moveTo>
                      <a:pt x="200" y="255"/>
                    </a:moveTo>
                    <a:cubicBezTo>
                      <a:pt x="210" y="251"/>
                      <a:pt x="220" y="247"/>
                      <a:pt x="231" y="243"/>
                    </a:cubicBezTo>
                    <a:cubicBezTo>
                      <a:pt x="237" y="242"/>
                      <a:pt x="242" y="240"/>
                      <a:pt x="248" y="238"/>
                    </a:cubicBezTo>
                    <a:cubicBezTo>
                      <a:pt x="251" y="236"/>
                      <a:pt x="253" y="235"/>
                      <a:pt x="256" y="234"/>
                    </a:cubicBezTo>
                    <a:cubicBezTo>
                      <a:pt x="257" y="234"/>
                      <a:pt x="257" y="234"/>
                      <a:pt x="257" y="234"/>
                    </a:cubicBezTo>
                    <a:cubicBezTo>
                      <a:pt x="247" y="238"/>
                      <a:pt x="237" y="243"/>
                      <a:pt x="227" y="247"/>
                    </a:cubicBezTo>
                    <a:cubicBezTo>
                      <a:pt x="218" y="250"/>
                      <a:pt x="208" y="253"/>
                      <a:pt x="200" y="258"/>
                    </a:cubicBezTo>
                    <a:cubicBezTo>
                      <a:pt x="200" y="257"/>
                      <a:pt x="200" y="256"/>
                      <a:pt x="200" y="255"/>
                    </a:cubicBezTo>
                    <a:close/>
                    <a:moveTo>
                      <a:pt x="248" y="231"/>
                    </a:moveTo>
                    <a:cubicBezTo>
                      <a:pt x="243" y="233"/>
                      <a:pt x="237" y="235"/>
                      <a:pt x="231" y="237"/>
                    </a:cubicBezTo>
                    <a:cubicBezTo>
                      <a:pt x="226" y="238"/>
                      <a:pt x="221" y="241"/>
                      <a:pt x="216" y="243"/>
                    </a:cubicBezTo>
                    <a:cubicBezTo>
                      <a:pt x="213" y="244"/>
                      <a:pt x="210" y="245"/>
                      <a:pt x="207" y="246"/>
                    </a:cubicBezTo>
                    <a:cubicBezTo>
                      <a:pt x="206" y="247"/>
                      <a:pt x="205" y="248"/>
                      <a:pt x="204" y="248"/>
                    </a:cubicBezTo>
                    <a:cubicBezTo>
                      <a:pt x="204" y="248"/>
                      <a:pt x="199" y="251"/>
                      <a:pt x="201" y="249"/>
                    </a:cubicBezTo>
                    <a:cubicBezTo>
                      <a:pt x="205" y="246"/>
                      <a:pt x="211" y="245"/>
                      <a:pt x="215" y="243"/>
                    </a:cubicBezTo>
                    <a:cubicBezTo>
                      <a:pt x="220" y="241"/>
                      <a:pt x="224" y="238"/>
                      <a:pt x="229" y="236"/>
                    </a:cubicBezTo>
                    <a:cubicBezTo>
                      <a:pt x="239" y="232"/>
                      <a:pt x="250" y="228"/>
                      <a:pt x="260" y="223"/>
                    </a:cubicBezTo>
                    <a:cubicBezTo>
                      <a:pt x="261" y="223"/>
                      <a:pt x="261" y="223"/>
                      <a:pt x="261" y="222"/>
                    </a:cubicBezTo>
                    <a:cubicBezTo>
                      <a:pt x="261" y="222"/>
                      <a:pt x="262" y="222"/>
                      <a:pt x="263" y="222"/>
                    </a:cubicBezTo>
                    <a:cubicBezTo>
                      <a:pt x="263" y="223"/>
                      <a:pt x="263" y="224"/>
                      <a:pt x="263" y="226"/>
                    </a:cubicBezTo>
                    <a:cubicBezTo>
                      <a:pt x="258" y="227"/>
                      <a:pt x="253" y="229"/>
                      <a:pt x="248" y="231"/>
                    </a:cubicBezTo>
                    <a:close/>
                    <a:moveTo>
                      <a:pt x="261" y="211"/>
                    </a:moveTo>
                    <a:cubicBezTo>
                      <a:pt x="257" y="213"/>
                      <a:pt x="252" y="215"/>
                      <a:pt x="248" y="217"/>
                    </a:cubicBezTo>
                    <a:cubicBezTo>
                      <a:pt x="242" y="220"/>
                      <a:pt x="236" y="223"/>
                      <a:pt x="231" y="225"/>
                    </a:cubicBezTo>
                    <a:cubicBezTo>
                      <a:pt x="225" y="228"/>
                      <a:pt x="219" y="231"/>
                      <a:pt x="214" y="233"/>
                    </a:cubicBezTo>
                    <a:cubicBezTo>
                      <a:pt x="215" y="232"/>
                      <a:pt x="216" y="232"/>
                      <a:pt x="217" y="231"/>
                    </a:cubicBezTo>
                    <a:cubicBezTo>
                      <a:pt x="223" y="229"/>
                      <a:pt x="228" y="225"/>
                      <a:pt x="233" y="222"/>
                    </a:cubicBezTo>
                    <a:cubicBezTo>
                      <a:pt x="239" y="220"/>
                      <a:pt x="244" y="217"/>
                      <a:pt x="249" y="214"/>
                    </a:cubicBezTo>
                    <a:cubicBezTo>
                      <a:pt x="253" y="211"/>
                      <a:pt x="258" y="209"/>
                      <a:pt x="261" y="205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1" y="207"/>
                      <a:pt x="261" y="209"/>
                      <a:pt x="261" y="211"/>
                    </a:cubicBezTo>
                    <a:cubicBezTo>
                      <a:pt x="261" y="211"/>
                      <a:pt x="261" y="211"/>
                      <a:pt x="261" y="211"/>
                    </a:cubicBezTo>
                    <a:close/>
                    <a:moveTo>
                      <a:pt x="224" y="160"/>
                    </a:moveTo>
                    <a:cubicBezTo>
                      <a:pt x="222" y="160"/>
                      <a:pt x="219" y="160"/>
                      <a:pt x="217" y="159"/>
                    </a:cubicBez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59"/>
                      <a:pt x="217" y="159"/>
                      <a:pt x="217" y="158"/>
                    </a:cubicBezTo>
                    <a:cubicBezTo>
                      <a:pt x="218" y="159"/>
                      <a:pt x="218" y="159"/>
                      <a:pt x="218" y="159"/>
                    </a:cubicBezTo>
                    <a:cubicBezTo>
                      <a:pt x="221" y="159"/>
                      <a:pt x="224" y="160"/>
                      <a:pt x="227" y="161"/>
                    </a:cubicBezTo>
                    <a:cubicBezTo>
                      <a:pt x="226" y="161"/>
                      <a:pt x="225" y="161"/>
                      <a:pt x="224" y="160"/>
                    </a:cubicBezTo>
                    <a:close/>
                    <a:moveTo>
                      <a:pt x="214" y="159"/>
                    </a:moveTo>
                    <a:cubicBezTo>
                      <a:pt x="213" y="159"/>
                      <a:pt x="211" y="159"/>
                      <a:pt x="210" y="159"/>
                    </a:cubicBezTo>
                    <a:cubicBezTo>
                      <a:pt x="210" y="158"/>
                      <a:pt x="210" y="158"/>
                      <a:pt x="210" y="157"/>
                    </a:cubicBezTo>
                    <a:cubicBezTo>
                      <a:pt x="211" y="157"/>
                      <a:pt x="213" y="158"/>
                      <a:pt x="214" y="158"/>
                    </a:cubicBezTo>
                    <a:cubicBezTo>
                      <a:pt x="214" y="158"/>
                      <a:pt x="214" y="158"/>
                      <a:pt x="214" y="159"/>
                    </a:cubicBezTo>
                    <a:cubicBezTo>
                      <a:pt x="214" y="159"/>
                      <a:pt x="214" y="159"/>
                      <a:pt x="214" y="159"/>
                    </a:cubicBezTo>
                    <a:close/>
                    <a:moveTo>
                      <a:pt x="207" y="158"/>
                    </a:move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8"/>
                      <a:pt x="205" y="158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8"/>
                      <a:pt x="204" y="157"/>
                      <a:pt x="204" y="156"/>
                    </a:cubicBezTo>
                    <a:cubicBezTo>
                      <a:pt x="205" y="156"/>
                      <a:pt x="206" y="157"/>
                      <a:pt x="207" y="157"/>
                    </a:cubicBezTo>
                    <a:cubicBezTo>
                      <a:pt x="207" y="157"/>
                      <a:pt x="207" y="157"/>
                      <a:pt x="207" y="158"/>
                    </a:cubicBezTo>
                    <a:close/>
                    <a:moveTo>
                      <a:pt x="201" y="158"/>
                    </a:moveTo>
                    <a:cubicBezTo>
                      <a:pt x="201" y="158"/>
                      <a:pt x="201" y="158"/>
                      <a:pt x="200" y="158"/>
                    </a:cubicBezTo>
                    <a:cubicBezTo>
                      <a:pt x="200" y="158"/>
                      <a:pt x="199" y="158"/>
                      <a:pt x="198" y="158"/>
                    </a:cubicBezTo>
                    <a:cubicBezTo>
                      <a:pt x="198" y="157"/>
                      <a:pt x="198" y="157"/>
                      <a:pt x="198" y="156"/>
                    </a:cubicBezTo>
                    <a:cubicBezTo>
                      <a:pt x="199" y="156"/>
                      <a:pt x="200" y="156"/>
                      <a:pt x="201" y="156"/>
                    </a:cubicBezTo>
                    <a:cubicBezTo>
                      <a:pt x="201" y="157"/>
                      <a:pt x="201" y="157"/>
                      <a:pt x="201" y="158"/>
                    </a:cubicBezTo>
                    <a:close/>
                    <a:moveTo>
                      <a:pt x="196" y="158"/>
                    </a:moveTo>
                    <a:cubicBezTo>
                      <a:pt x="195" y="158"/>
                      <a:pt x="194" y="158"/>
                      <a:pt x="193" y="158"/>
                    </a:cubicBezTo>
                    <a:cubicBezTo>
                      <a:pt x="193" y="158"/>
                      <a:pt x="193" y="157"/>
                      <a:pt x="193" y="156"/>
                    </a:cubicBezTo>
                    <a:cubicBezTo>
                      <a:pt x="194" y="156"/>
                      <a:pt x="195" y="156"/>
                      <a:pt x="196" y="156"/>
                    </a:cubicBezTo>
                    <a:cubicBezTo>
                      <a:pt x="196" y="157"/>
                      <a:pt x="196" y="157"/>
                      <a:pt x="196" y="158"/>
                    </a:cubicBezTo>
                    <a:close/>
                    <a:moveTo>
                      <a:pt x="190" y="156"/>
                    </a:moveTo>
                    <a:cubicBezTo>
                      <a:pt x="190" y="157"/>
                      <a:pt x="190" y="158"/>
                      <a:pt x="190" y="158"/>
                    </a:cubicBezTo>
                    <a:cubicBezTo>
                      <a:pt x="190" y="158"/>
                      <a:pt x="189" y="159"/>
                      <a:pt x="188" y="159"/>
                    </a:cubicBezTo>
                    <a:cubicBezTo>
                      <a:pt x="189" y="158"/>
                      <a:pt x="189" y="157"/>
                      <a:pt x="189" y="156"/>
                    </a:cubicBezTo>
                    <a:cubicBezTo>
                      <a:pt x="189" y="156"/>
                      <a:pt x="189" y="156"/>
                      <a:pt x="190" y="156"/>
                    </a:cubicBezTo>
                    <a:close/>
                    <a:moveTo>
                      <a:pt x="186" y="159"/>
                    </a:moveTo>
                    <a:cubicBezTo>
                      <a:pt x="184" y="159"/>
                      <a:pt x="183" y="159"/>
                      <a:pt x="182" y="159"/>
                    </a:cubicBezTo>
                    <a:cubicBezTo>
                      <a:pt x="182" y="158"/>
                      <a:pt x="182" y="158"/>
                      <a:pt x="182" y="157"/>
                    </a:cubicBezTo>
                    <a:cubicBezTo>
                      <a:pt x="183" y="157"/>
                      <a:pt x="185" y="157"/>
                      <a:pt x="186" y="157"/>
                    </a:cubicBezTo>
                    <a:cubicBezTo>
                      <a:pt x="186" y="157"/>
                      <a:pt x="186" y="158"/>
                      <a:pt x="186" y="159"/>
                    </a:cubicBezTo>
                    <a:close/>
                    <a:moveTo>
                      <a:pt x="179" y="159"/>
                    </a:moveTo>
                    <a:cubicBezTo>
                      <a:pt x="179" y="159"/>
                      <a:pt x="179" y="159"/>
                      <a:pt x="179" y="160"/>
                    </a:cubicBezTo>
                    <a:cubicBezTo>
                      <a:pt x="178" y="160"/>
                      <a:pt x="177" y="160"/>
                      <a:pt x="176" y="160"/>
                    </a:cubicBezTo>
                    <a:cubicBezTo>
                      <a:pt x="176" y="159"/>
                      <a:pt x="176" y="159"/>
                      <a:pt x="176" y="158"/>
                    </a:cubicBezTo>
                    <a:cubicBezTo>
                      <a:pt x="176" y="158"/>
                      <a:pt x="176" y="158"/>
                      <a:pt x="176" y="158"/>
                    </a:cubicBezTo>
                    <a:cubicBezTo>
                      <a:pt x="177" y="158"/>
                      <a:pt x="178" y="157"/>
                      <a:pt x="179" y="157"/>
                    </a:cubicBezTo>
                    <a:cubicBezTo>
                      <a:pt x="179" y="158"/>
                      <a:pt x="179" y="159"/>
                      <a:pt x="179" y="159"/>
                    </a:cubicBezTo>
                    <a:close/>
                    <a:moveTo>
                      <a:pt x="163" y="313"/>
                    </a:moveTo>
                    <a:cubicBezTo>
                      <a:pt x="163" y="313"/>
                      <a:pt x="164" y="312"/>
                      <a:pt x="164" y="312"/>
                    </a:cubicBezTo>
                    <a:cubicBezTo>
                      <a:pt x="164" y="313"/>
                      <a:pt x="164" y="313"/>
                      <a:pt x="164" y="314"/>
                    </a:cubicBezTo>
                    <a:cubicBezTo>
                      <a:pt x="162" y="315"/>
                      <a:pt x="159" y="316"/>
                      <a:pt x="163" y="313"/>
                    </a:cubicBezTo>
                    <a:close/>
                    <a:moveTo>
                      <a:pt x="154" y="313"/>
                    </a:moveTo>
                    <a:cubicBezTo>
                      <a:pt x="153" y="314"/>
                      <a:pt x="151" y="314"/>
                      <a:pt x="149" y="315"/>
                    </a:cubicBezTo>
                    <a:cubicBezTo>
                      <a:pt x="154" y="310"/>
                      <a:pt x="161" y="307"/>
                      <a:pt x="166" y="302"/>
                    </a:cubicBezTo>
                    <a:cubicBezTo>
                      <a:pt x="165" y="303"/>
                      <a:pt x="165" y="304"/>
                      <a:pt x="165" y="305"/>
                    </a:cubicBezTo>
                    <a:cubicBezTo>
                      <a:pt x="163" y="307"/>
                      <a:pt x="160" y="309"/>
                      <a:pt x="157" y="310"/>
                    </a:cubicBezTo>
                    <a:cubicBezTo>
                      <a:pt x="157" y="310"/>
                      <a:pt x="154" y="312"/>
                      <a:pt x="154" y="313"/>
                    </a:cubicBezTo>
                    <a:close/>
                    <a:moveTo>
                      <a:pt x="165" y="307"/>
                    </a:moveTo>
                    <a:cubicBezTo>
                      <a:pt x="165" y="308"/>
                      <a:pt x="165" y="309"/>
                      <a:pt x="165" y="310"/>
                    </a:cubicBezTo>
                    <a:cubicBezTo>
                      <a:pt x="164" y="310"/>
                      <a:pt x="163" y="311"/>
                      <a:pt x="162" y="311"/>
                    </a:cubicBezTo>
                    <a:cubicBezTo>
                      <a:pt x="161" y="312"/>
                      <a:pt x="160" y="312"/>
                      <a:pt x="159" y="313"/>
                    </a:cubicBezTo>
                    <a:cubicBezTo>
                      <a:pt x="159" y="313"/>
                      <a:pt x="155" y="316"/>
                      <a:pt x="157" y="314"/>
                    </a:cubicBezTo>
                    <a:cubicBezTo>
                      <a:pt x="159" y="311"/>
                      <a:pt x="162" y="309"/>
                      <a:pt x="165" y="307"/>
                    </a:cubicBezTo>
                    <a:close/>
                    <a:moveTo>
                      <a:pt x="166" y="301"/>
                    </a:moveTo>
                    <a:cubicBezTo>
                      <a:pt x="166" y="301"/>
                      <a:pt x="166" y="301"/>
                      <a:pt x="166" y="301"/>
                    </a:cubicBezTo>
                    <a:cubicBezTo>
                      <a:pt x="162" y="304"/>
                      <a:pt x="157" y="306"/>
                      <a:pt x="153" y="309"/>
                    </a:cubicBezTo>
                    <a:cubicBezTo>
                      <a:pt x="151" y="310"/>
                      <a:pt x="149" y="312"/>
                      <a:pt x="147" y="314"/>
                    </a:cubicBezTo>
                    <a:cubicBezTo>
                      <a:pt x="146" y="314"/>
                      <a:pt x="144" y="315"/>
                      <a:pt x="143" y="316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3" y="316"/>
                      <a:pt x="144" y="316"/>
                      <a:pt x="144" y="315"/>
                    </a:cubicBezTo>
                    <a:cubicBezTo>
                      <a:pt x="151" y="309"/>
                      <a:pt x="160" y="305"/>
                      <a:pt x="166" y="298"/>
                    </a:cubicBezTo>
                    <a:cubicBezTo>
                      <a:pt x="166" y="299"/>
                      <a:pt x="166" y="300"/>
                      <a:pt x="166" y="301"/>
                    </a:cubicBezTo>
                    <a:close/>
                    <a:moveTo>
                      <a:pt x="166" y="296"/>
                    </a:moveTo>
                    <a:cubicBezTo>
                      <a:pt x="162" y="299"/>
                      <a:pt x="157" y="303"/>
                      <a:pt x="152" y="306"/>
                    </a:cubicBezTo>
                    <a:cubicBezTo>
                      <a:pt x="149" y="307"/>
                      <a:pt x="147" y="309"/>
                      <a:pt x="144" y="310"/>
                    </a:cubicBezTo>
                    <a:cubicBezTo>
                      <a:pt x="143" y="311"/>
                      <a:pt x="142" y="312"/>
                      <a:pt x="141" y="313"/>
                    </a:cubicBezTo>
                    <a:cubicBezTo>
                      <a:pt x="149" y="306"/>
                      <a:pt x="159" y="301"/>
                      <a:pt x="167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67" y="294"/>
                      <a:pt x="167" y="295"/>
                      <a:pt x="166" y="296"/>
                    </a:cubicBezTo>
                    <a:close/>
                    <a:moveTo>
                      <a:pt x="167" y="293"/>
                    </a:moveTo>
                    <a:cubicBezTo>
                      <a:pt x="167" y="293"/>
                      <a:pt x="167" y="293"/>
                      <a:pt x="166" y="293"/>
                    </a:cubicBezTo>
                    <a:cubicBezTo>
                      <a:pt x="160" y="296"/>
                      <a:pt x="154" y="301"/>
                      <a:pt x="147" y="304"/>
                    </a:cubicBezTo>
                    <a:cubicBezTo>
                      <a:pt x="144" y="306"/>
                      <a:pt x="141" y="308"/>
                      <a:pt x="139" y="310"/>
                    </a:cubicBezTo>
                    <a:cubicBezTo>
                      <a:pt x="138" y="311"/>
                      <a:pt x="137" y="312"/>
                      <a:pt x="135" y="313"/>
                    </a:cubicBezTo>
                    <a:cubicBezTo>
                      <a:pt x="134" y="313"/>
                      <a:pt x="131" y="316"/>
                      <a:pt x="134" y="313"/>
                    </a:cubicBezTo>
                    <a:cubicBezTo>
                      <a:pt x="141" y="307"/>
                      <a:pt x="148" y="303"/>
                      <a:pt x="155" y="298"/>
                    </a:cubicBezTo>
                    <a:cubicBezTo>
                      <a:pt x="159" y="295"/>
                      <a:pt x="164" y="293"/>
                      <a:pt x="167" y="290"/>
                    </a:cubicBezTo>
                    <a:cubicBezTo>
                      <a:pt x="167" y="291"/>
                      <a:pt x="167" y="292"/>
                      <a:pt x="167" y="293"/>
                    </a:cubicBezTo>
                    <a:close/>
                    <a:moveTo>
                      <a:pt x="163" y="293"/>
                    </a:moveTo>
                    <a:cubicBezTo>
                      <a:pt x="164" y="292"/>
                      <a:pt x="165" y="291"/>
                      <a:pt x="166" y="290"/>
                    </a:cubicBezTo>
                    <a:cubicBezTo>
                      <a:pt x="165" y="291"/>
                      <a:pt x="163" y="292"/>
                      <a:pt x="164" y="292"/>
                    </a:cubicBezTo>
                    <a:cubicBezTo>
                      <a:pt x="164" y="292"/>
                      <a:pt x="163" y="292"/>
                      <a:pt x="163" y="293"/>
                    </a:cubicBezTo>
                    <a:close/>
                    <a:moveTo>
                      <a:pt x="168" y="288"/>
                    </a:moveTo>
                    <a:cubicBezTo>
                      <a:pt x="161" y="293"/>
                      <a:pt x="154" y="297"/>
                      <a:pt x="147" y="301"/>
                    </a:cubicBezTo>
                    <a:cubicBezTo>
                      <a:pt x="144" y="303"/>
                      <a:pt x="140" y="305"/>
                      <a:pt x="137" y="307"/>
                    </a:cubicBezTo>
                    <a:cubicBezTo>
                      <a:pt x="137" y="307"/>
                      <a:pt x="136" y="308"/>
                      <a:pt x="136" y="308"/>
                    </a:cubicBezTo>
                    <a:cubicBezTo>
                      <a:pt x="141" y="304"/>
                      <a:pt x="146" y="300"/>
                      <a:pt x="151" y="297"/>
                    </a:cubicBezTo>
                    <a:cubicBezTo>
                      <a:pt x="157" y="293"/>
                      <a:pt x="163" y="290"/>
                      <a:pt x="168" y="285"/>
                    </a:cubicBezTo>
                    <a:cubicBezTo>
                      <a:pt x="168" y="286"/>
                      <a:pt x="168" y="287"/>
                      <a:pt x="168" y="288"/>
                    </a:cubicBezTo>
                    <a:close/>
                    <a:moveTo>
                      <a:pt x="168" y="284"/>
                    </a:moveTo>
                    <a:cubicBezTo>
                      <a:pt x="161" y="289"/>
                      <a:pt x="154" y="293"/>
                      <a:pt x="147" y="297"/>
                    </a:cubicBezTo>
                    <a:cubicBezTo>
                      <a:pt x="141" y="300"/>
                      <a:pt x="136" y="304"/>
                      <a:pt x="131" y="308"/>
                    </a:cubicBezTo>
                    <a:cubicBezTo>
                      <a:pt x="132" y="307"/>
                      <a:pt x="133" y="306"/>
                      <a:pt x="133" y="306"/>
                    </a:cubicBezTo>
                    <a:cubicBezTo>
                      <a:pt x="138" y="302"/>
                      <a:pt x="143" y="298"/>
                      <a:pt x="148" y="295"/>
                    </a:cubicBezTo>
                    <a:cubicBezTo>
                      <a:pt x="155" y="290"/>
                      <a:pt x="163" y="286"/>
                      <a:pt x="168" y="280"/>
                    </a:cubicBezTo>
                    <a:cubicBezTo>
                      <a:pt x="168" y="281"/>
                      <a:pt x="168" y="283"/>
                      <a:pt x="168" y="284"/>
                    </a:cubicBezTo>
                    <a:close/>
                    <a:moveTo>
                      <a:pt x="169" y="277"/>
                    </a:moveTo>
                    <a:cubicBezTo>
                      <a:pt x="169" y="278"/>
                      <a:pt x="169" y="278"/>
                      <a:pt x="169" y="279"/>
                    </a:cubicBezTo>
                    <a:cubicBezTo>
                      <a:pt x="161" y="285"/>
                      <a:pt x="152" y="290"/>
                      <a:pt x="144" y="295"/>
                    </a:cubicBezTo>
                    <a:cubicBezTo>
                      <a:pt x="138" y="299"/>
                      <a:pt x="132" y="302"/>
                      <a:pt x="127" y="306"/>
                    </a:cubicBezTo>
                    <a:cubicBezTo>
                      <a:pt x="128" y="305"/>
                      <a:pt x="128" y="305"/>
                      <a:pt x="129" y="304"/>
                    </a:cubicBezTo>
                    <a:cubicBezTo>
                      <a:pt x="134" y="301"/>
                      <a:pt x="139" y="297"/>
                      <a:pt x="144" y="294"/>
                    </a:cubicBezTo>
                    <a:cubicBezTo>
                      <a:pt x="152" y="288"/>
                      <a:pt x="161" y="283"/>
                      <a:pt x="169" y="276"/>
                    </a:cubicBezTo>
                    <a:cubicBezTo>
                      <a:pt x="169" y="276"/>
                      <a:pt x="169" y="277"/>
                      <a:pt x="169" y="277"/>
                    </a:cubicBezTo>
                    <a:close/>
                    <a:moveTo>
                      <a:pt x="169" y="275"/>
                    </a:moveTo>
                    <a:cubicBezTo>
                      <a:pt x="159" y="282"/>
                      <a:pt x="148" y="289"/>
                      <a:pt x="137" y="295"/>
                    </a:cubicBezTo>
                    <a:cubicBezTo>
                      <a:pt x="134" y="297"/>
                      <a:pt x="131" y="299"/>
                      <a:pt x="128" y="300"/>
                    </a:cubicBezTo>
                    <a:cubicBezTo>
                      <a:pt x="133" y="297"/>
                      <a:pt x="139" y="293"/>
                      <a:pt x="145" y="289"/>
                    </a:cubicBezTo>
                    <a:cubicBezTo>
                      <a:pt x="149" y="286"/>
                      <a:pt x="154" y="283"/>
                      <a:pt x="158" y="280"/>
                    </a:cubicBezTo>
                    <a:cubicBezTo>
                      <a:pt x="162" y="277"/>
                      <a:pt x="166" y="274"/>
                      <a:pt x="169" y="271"/>
                    </a:cubicBezTo>
                    <a:cubicBezTo>
                      <a:pt x="169" y="272"/>
                      <a:pt x="169" y="273"/>
                      <a:pt x="169" y="275"/>
                    </a:cubicBezTo>
                    <a:close/>
                    <a:moveTo>
                      <a:pt x="169" y="269"/>
                    </a:moveTo>
                    <a:cubicBezTo>
                      <a:pt x="160" y="279"/>
                      <a:pt x="147" y="284"/>
                      <a:pt x="136" y="291"/>
                    </a:cubicBezTo>
                    <a:cubicBezTo>
                      <a:pt x="131" y="294"/>
                      <a:pt x="125" y="298"/>
                      <a:pt x="120" y="301"/>
                    </a:cubicBezTo>
                    <a:cubicBezTo>
                      <a:pt x="123" y="298"/>
                      <a:pt x="127" y="296"/>
                      <a:pt x="130" y="294"/>
                    </a:cubicBezTo>
                    <a:cubicBezTo>
                      <a:pt x="135" y="290"/>
                      <a:pt x="141" y="286"/>
                      <a:pt x="146" y="283"/>
                    </a:cubicBezTo>
                    <a:cubicBezTo>
                      <a:pt x="154" y="278"/>
                      <a:pt x="164" y="272"/>
                      <a:pt x="169" y="265"/>
                    </a:cubicBezTo>
                    <a:cubicBezTo>
                      <a:pt x="169" y="266"/>
                      <a:pt x="169" y="268"/>
                      <a:pt x="169" y="269"/>
                    </a:cubicBezTo>
                    <a:close/>
                    <a:moveTo>
                      <a:pt x="169" y="263"/>
                    </a:moveTo>
                    <a:cubicBezTo>
                      <a:pt x="161" y="269"/>
                      <a:pt x="154" y="275"/>
                      <a:pt x="146" y="281"/>
                    </a:cubicBezTo>
                    <a:cubicBezTo>
                      <a:pt x="137" y="287"/>
                      <a:pt x="127" y="292"/>
                      <a:pt x="118" y="297"/>
                    </a:cubicBezTo>
                    <a:cubicBezTo>
                      <a:pt x="114" y="300"/>
                      <a:pt x="109" y="303"/>
                      <a:pt x="105" y="305"/>
                    </a:cubicBezTo>
                    <a:cubicBezTo>
                      <a:pt x="104" y="306"/>
                      <a:pt x="103" y="306"/>
                      <a:pt x="102" y="306"/>
                    </a:cubicBezTo>
                    <a:cubicBezTo>
                      <a:pt x="102" y="306"/>
                      <a:pt x="102" y="306"/>
                      <a:pt x="102" y="306"/>
                    </a:cubicBezTo>
                    <a:cubicBezTo>
                      <a:pt x="108" y="304"/>
                      <a:pt x="112" y="300"/>
                      <a:pt x="117" y="296"/>
                    </a:cubicBezTo>
                    <a:cubicBezTo>
                      <a:pt x="125" y="291"/>
                      <a:pt x="132" y="286"/>
                      <a:pt x="139" y="281"/>
                    </a:cubicBezTo>
                    <a:cubicBezTo>
                      <a:pt x="146" y="277"/>
                      <a:pt x="152" y="272"/>
                      <a:pt x="159" y="267"/>
                    </a:cubicBezTo>
                    <a:cubicBezTo>
                      <a:pt x="162" y="265"/>
                      <a:pt x="168" y="262"/>
                      <a:pt x="170" y="258"/>
                    </a:cubicBezTo>
                    <a:cubicBezTo>
                      <a:pt x="170" y="260"/>
                      <a:pt x="170" y="261"/>
                      <a:pt x="169" y="263"/>
                    </a:cubicBezTo>
                    <a:close/>
                    <a:moveTo>
                      <a:pt x="104" y="305"/>
                    </a:moveTo>
                    <a:cubicBezTo>
                      <a:pt x="104" y="304"/>
                      <a:pt x="104" y="304"/>
                      <a:pt x="104" y="304"/>
                    </a:cubicBezTo>
                    <a:cubicBezTo>
                      <a:pt x="106" y="302"/>
                      <a:pt x="108" y="301"/>
                      <a:pt x="110" y="299"/>
                    </a:cubicBezTo>
                    <a:cubicBezTo>
                      <a:pt x="119" y="292"/>
                      <a:pt x="129" y="286"/>
                      <a:pt x="138" y="279"/>
                    </a:cubicBezTo>
                    <a:cubicBezTo>
                      <a:pt x="146" y="274"/>
                      <a:pt x="154" y="268"/>
                      <a:pt x="162" y="262"/>
                    </a:cubicBezTo>
                    <a:cubicBezTo>
                      <a:pt x="164" y="261"/>
                      <a:pt x="165" y="260"/>
                      <a:pt x="166" y="259"/>
                    </a:cubicBezTo>
                    <a:cubicBezTo>
                      <a:pt x="167" y="258"/>
                      <a:pt x="168" y="257"/>
                      <a:pt x="169" y="257"/>
                    </a:cubicBezTo>
                    <a:cubicBezTo>
                      <a:pt x="169" y="257"/>
                      <a:pt x="169" y="257"/>
                      <a:pt x="169" y="258"/>
                    </a:cubicBezTo>
                    <a:cubicBezTo>
                      <a:pt x="168" y="259"/>
                      <a:pt x="167" y="260"/>
                      <a:pt x="166" y="261"/>
                    </a:cubicBezTo>
                    <a:cubicBezTo>
                      <a:pt x="162" y="264"/>
                      <a:pt x="158" y="267"/>
                      <a:pt x="154" y="270"/>
                    </a:cubicBezTo>
                    <a:cubicBezTo>
                      <a:pt x="145" y="277"/>
                      <a:pt x="136" y="283"/>
                      <a:pt x="126" y="289"/>
                    </a:cubicBezTo>
                    <a:cubicBezTo>
                      <a:pt x="119" y="294"/>
                      <a:pt x="112" y="301"/>
                      <a:pt x="104" y="305"/>
                    </a:cubicBezTo>
                    <a:close/>
                    <a:moveTo>
                      <a:pt x="98" y="305"/>
                    </a:moveTo>
                    <a:cubicBezTo>
                      <a:pt x="99" y="305"/>
                      <a:pt x="99" y="304"/>
                      <a:pt x="99" y="304"/>
                    </a:cubicBezTo>
                    <a:cubicBezTo>
                      <a:pt x="111" y="292"/>
                      <a:pt x="125" y="283"/>
                      <a:pt x="137" y="273"/>
                    </a:cubicBezTo>
                    <a:cubicBezTo>
                      <a:pt x="144" y="268"/>
                      <a:pt x="150" y="263"/>
                      <a:pt x="157" y="257"/>
                    </a:cubicBezTo>
                    <a:cubicBezTo>
                      <a:pt x="162" y="253"/>
                      <a:pt x="167" y="249"/>
                      <a:pt x="171" y="244"/>
                    </a:cubicBezTo>
                    <a:cubicBezTo>
                      <a:pt x="170" y="246"/>
                      <a:pt x="170" y="247"/>
                      <a:pt x="170" y="249"/>
                    </a:cubicBezTo>
                    <a:cubicBezTo>
                      <a:pt x="165" y="253"/>
                      <a:pt x="160" y="256"/>
                      <a:pt x="155" y="260"/>
                    </a:cubicBezTo>
                    <a:cubicBezTo>
                      <a:pt x="148" y="266"/>
                      <a:pt x="143" y="271"/>
                      <a:pt x="136" y="276"/>
                    </a:cubicBezTo>
                    <a:cubicBezTo>
                      <a:pt x="129" y="282"/>
                      <a:pt x="122" y="287"/>
                      <a:pt x="115" y="293"/>
                    </a:cubicBezTo>
                    <a:cubicBezTo>
                      <a:pt x="112" y="295"/>
                      <a:pt x="108" y="298"/>
                      <a:pt x="105" y="301"/>
                    </a:cubicBezTo>
                    <a:cubicBezTo>
                      <a:pt x="103" y="302"/>
                      <a:pt x="102" y="303"/>
                      <a:pt x="101" y="304"/>
                    </a:cubicBezTo>
                    <a:cubicBezTo>
                      <a:pt x="100" y="304"/>
                      <a:pt x="99" y="305"/>
                      <a:pt x="99" y="305"/>
                    </a:cubicBezTo>
                    <a:cubicBezTo>
                      <a:pt x="99" y="305"/>
                      <a:pt x="98" y="305"/>
                      <a:pt x="98" y="305"/>
                    </a:cubicBezTo>
                    <a:close/>
                    <a:moveTo>
                      <a:pt x="98" y="268"/>
                    </a:moveTo>
                    <a:cubicBezTo>
                      <a:pt x="100" y="266"/>
                      <a:pt x="103" y="263"/>
                      <a:pt x="105" y="261"/>
                    </a:cubicBezTo>
                    <a:cubicBezTo>
                      <a:pt x="111" y="256"/>
                      <a:pt x="118" y="251"/>
                      <a:pt x="124" y="247"/>
                    </a:cubicBezTo>
                    <a:cubicBezTo>
                      <a:pt x="133" y="241"/>
                      <a:pt x="142" y="235"/>
                      <a:pt x="151" y="229"/>
                    </a:cubicBezTo>
                    <a:cubicBezTo>
                      <a:pt x="155" y="226"/>
                      <a:pt x="158" y="223"/>
                      <a:pt x="161" y="220"/>
                    </a:cubicBezTo>
                    <a:cubicBezTo>
                      <a:pt x="164" y="218"/>
                      <a:pt x="166" y="216"/>
                      <a:pt x="168" y="214"/>
                    </a:cubicBezTo>
                    <a:cubicBezTo>
                      <a:pt x="169" y="214"/>
                      <a:pt x="169" y="213"/>
                      <a:pt x="170" y="212"/>
                    </a:cubicBezTo>
                    <a:cubicBezTo>
                      <a:pt x="170" y="212"/>
                      <a:pt x="171" y="212"/>
                      <a:pt x="171" y="212"/>
                    </a:cubicBezTo>
                    <a:cubicBezTo>
                      <a:pt x="172" y="211"/>
                      <a:pt x="172" y="211"/>
                      <a:pt x="173" y="210"/>
                    </a:cubicBezTo>
                    <a:cubicBezTo>
                      <a:pt x="173" y="211"/>
                      <a:pt x="173" y="213"/>
                      <a:pt x="173" y="214"/>
                    </a:cubicBezTo>
                    <a:cubicBezTo>
                      <a:pt x="171" y="215"/>
                      <a:pt x="170" y="217"/>
                      <a:pt x="168" y="218"/>
                    </a:cubicBezTo>
                    <a:cubicBezTo>
                      <a:pt x="165" y="221"/>
                      <a:pt x="161" y="223"/>
                      <a:pt x="158" y="226"/>
                    </a:cubicBezTo>
                    <a:cubicBezTo>
                      <a:pt x="156" y="227"/>
                      <a:pt x="155" y="228"/>
                      <a:pt x="154" y="229"/>
                    </a:cubicBezTo>
                    <a:cubicBezTo>
                      <a:pt x="145" y="235"/>
                      <a:pt x="136" y="241"/>
                      <a:pt x="127" y="247"/>
                    </a:cubicBezTo>
                    <a:cubicBezTo>
                      <a:pt x="116" y="254"/>
                      <a:pt x="105" y="262"/>
                      <a:pt x="95" y="271"/>
                    </a:cubicBezTo>
                    <a:cubicBezTo>
                      <a:pt x="90" y="276"/>
                      <a:pt x="97" y="269"/>
                      <a:pt x="98" y="268"/>
                    </a:cubicBezTo>
                    <a:close/>
                    <a:moveTo>
                      <a:pt x="93" y="272"/>
                    </a:moveTo>
                    <a:cubicBezTo>
                      <a:pt x="93" y="271"/>
                      <a:pt x="93" y="269"/>
                      <a:pt x="93" y="267"/>
                    </a:cubicBezTo>
                    <a:cubicBezTo>
                      <a:pt x="95" y="266"/>
                      <a:pt x="97" y="264"/>
                      <a:pt x="99" y="263"/>
                    </a:cubicBezTo>
                    <a:cubicBezTo>
                      <a:pt x="103" y="261"/>
                      <a:pt x="106" y="258"/>
                      <a:pt x="109" y="256"/>
                    </a:cubicBezTo>
                    <a:cubicBezTo>
                      <a:pt x="116" y="251"/>
                      <a:pt x="123" y="246"/>
                      <a:pt x="130" y="241"/>
                    </a:cubicBezTo>
                    <a:cubicBezTo>
                      <a:pt x="142" y="234"/>
                      <a:pt x="152" y="225"/>
                      <a:pt x="163" y="217"/>
                    </a:cubicBezTo>
                    <a:cubicBezTo>
                      <a:pt x="161" y="219"/>
                      <a:pt x="159" y="222"/>
                      <a:pt x="156" y="224"/>
                    </a:cubicBezTo>
                    <a:cubicBezTo>
                      <a:pt x="148" y="230"/>
                      <a:pt x="139" y="236"/>
                      <a:pt x="131" y="241"/>
                    </a:cubicBezTo>
                    <a:cubicBezTo>
                      <a:pt x="118" y="250"/>
                      <a:pt x="104" y="260"/>
                      <a:pt x="93" y="272"/>
                    </a:cubicBezTo>
                    <a:close/>
                    <a:moveTo>
                      <a:pt x="173" y="215"/>
                    </a:moveTo>
                    <a:cubicBezTo>
                      <a:pt x="173" y="215"/>
                      <a:pt x="173" y="215"/>
                      <a:pt x="172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lose/>
                    <a:moveTo>
                      <a:pt x="158" y="227"/>
                    </a:moveTo>
                    <a:cubicBezTo>
                      <a:pt x="163" y="224"/>
                      <a:pt x="168" y="220"/>
                      <a:pt x="173" y="216"/>
                    </a:cubicBezTo>
                    <a:cubicBezTo>
                      <a:pt x="173" y="216"/>
                      <a:pt x="173" y="217"/>
                      <a:pt x="173" y="217"/>
                    </a:cubicBezTo>
                    <a:cubicBezTo>
                      <a:pt x="161" y="225"/>
                      <a:pt x="151" y="234"/>
                      <a:pt x="140" y="242"/>
                    </a:cubicBezTo>
                    <a:cubicBezTo>
                      <a:pt x="127" y="250"/>
                      <a:pt x="116" y="259"/>
                      <a:pt x="104" y="268"/>
                    </a:cubicBezTo>
                    <a:cubicBezTo>
                      <a:pt x="102" y="270"/>
                      <a:pt x="99" y="272"/>
                      <a:pt x="97" y="275"/>
                    </a:cubicBezTo>
                    <a:cubicBezTo>
                      <a:pt x="97" y="274"/>
                      <a:pt x="92" y="279"/>
                      <a:pt x="95" y="275"/>
                    </a:cubicBezTo>
                    <a:cubicBezTo>
                      <a:pt x="96" y="274"/>
                      <a:pt x="97" y="273"/>
                      <a:pt x="99" y="272"/>
                    </a:cubicBezTo>
                    <a:cubicBezTo>
                      <a:pt x="104" y="266"/>
                      <a:pt x="110" y="261"/>
                      <a:pt x="117" y="256"/>
                    </a:cubicBezTo>
                    <a:cubicBezTo>
                      <a:pt x="128" y="248"/>
                      <a:pt x="141" y="240"/>
                      <a:pt x="152" y="231"/>
                    </a:cubicBezTo>
                    <a:cubicBezTo>
                      <a:pt x="154" y="230"/>
                      <a:pt x="156" y="228"/>
                      <a:pt x="158" y="227"/>
                    </a:cubicBezTo>
                    <a:close/>
                    <a:moveTo>
                      <a:pt x="95" y="300"/>
                    </a:moveTo>
                    <a:cubicBezTo>
                      <a:pt x="95" y="298"/>
                      <a:pt x="95" y="297"/>
                      <a:pt x="95" y="295"/>
                    </a:cubicBezTo>
                    <a:cubicBezTo>
                      <a:pt x="97" y="294"/>
                      <a:pt x="99" y="292"/>
                      <a:pt x="101" y="290"/>
                    </a:cubicBezTo>
                    <a:cubicBezTo>
                      <a:pt x="104" y="287"/>
                      <a:pt x="107" y="284"/>
                      <a:pt x="111" y="282"/>
                    </a:cubicBezTo>
                    <a:cubicBezTo>
                      <a:pt x="118" y="275"/>
                      <a:pt x="125" y="269"/>
                      <a:pt x="132" y="263"/>
                    </a:cubicBezTo>
                    <a:cubicBezTo>
                      <a:pt x="139" y="258"/>
                      <a:pt x="147" y="253"/>
                      <a:pt x="154" y="248"/>
                    </a:cubicBezTo>
                    <a:cubicBezTo>
                      <a:pt x="157" y="245"/>
                      <a:pt x="160" y="243"/>
                      <a:pt x="164" y="240"/>
                    </a:cubicBezTo>
                    <a:cubicBezTo>
                      <a:pt x="160" y="244"/>
                      <a:pt x="155" y="248"/>
                      <a:pt x="151" y="251"/>
                    </a:cubicBezTo>
                    <a:cubicBezTo>
                      <a:pt x="144" y="257"/>
                      <a:pt x="137" y="263"/>
                      <a:pt x="130" y="268"/>
                    </a:cubicBezTo>
                    <a:cubicBezTo>
                      <a:pt x="123" y="274"/>
                      <a:pt x="116" y="280"/>
                      <a:pt x="110" y="286"/>
                    </a:cubicBezTo>
                    <a:cubicBezTo>
                      <a:pt x="105" y="291"/>
                      <a:pt x="99" y="294"/>
                      <a:pt x="95" y="300"/>
                    </a:cubicBezTo>
                    <a:close/>
                    <a:moveTo>
                      <a:pt x="171" y="232"/>
                    </a:moveTo>
                    <a:cubicBezTo>
                      <a:pt x="171" y="232"/>
                      <a:pt x="171" y="232"/>
                      <a:pt x="171" y="233"/>
                    </a:cubicBezTo>
                    <a:cubicBezTo>
                      <a:pt x="158" y="244"/>
                      <a:pt x="144" y="254"/>
                      <a:pt x="130" y="264"/>
                    </a:cubicBezTo>
                    <a:cubicBezTo>
                      <a:pt x="124" y="269"/>
                      <a:pt x="118" y="274"/>
                      <a:pt x="111" y="280"/>
                    </a:cubicBezTo>
                    <a:cubicBezTo>
                      <a:pt x="108" y="282"/>
                      <a:pt x="105" y="285"/>
                      <a:pt x="102" y="288"/>
                    </a:cubicBezTo>
                    <a:cubicBezTo>
                      <a:pt x="101" y="289"/>
                      <a:pt x="100" y="290"/>
                      <a:pt x="98" y="292"/>
                    </a:cubicBezTo>
                    <a:cubicBezTo>
                      <a:pt x="97" y="293"/>
                      <a:pt x="94" y="296"/>
                      <a:pt x="97" y="293"/>
                    </a:cubicBezTo>
                    <a:cubicBezTo>
                      <a:pt x="109" y="280"/>
                      <a:pt x="122" y="268"/>
                      <a:pt x="136" y="257"/>
                    </a:cubicBezTo>
                    <a:cubicBezTo>
                      <a:pt x="148" y="247"/>
                      <a:pt x="161" y="238"/>
                      <a:pt x="172" y="226"/>
                    </a:cubicBezTo>
                    <a:cubicBezTo>
                      <a:pt x="172" y="228"/>
                      <a:pt x="172" y="230"/>
                      <a:pt x="171" y="232"/>
                    </a:cubicBezTo>
                    <a:close/>
                    <a:moveTo>
                      <a:pt x="172" y="224"/>
                    </a:moveTo>
                    <a:cubicBezTo>
                      <a:pt x="170" y="225"/>
                      <a:pt x="169" y="227"/>
                      <a:pt x="167" y="229"/>
                    </a:cubicBezTo>
                    <a:cubicBezTo>
                      <a:pt x="165" y="231"/>
                      <a:pt x="162" y="233"/>
                      <a:pt x="159" y="236"/>
                    </a:cubicBezTo>
                    <a:cubicBezTo>
                      <a:pt x="152" y="242"/>
                      <a:pt x="144" y="247"/>
                      <a:pt x="137" y="252"/>
                    </a:cubicBezTo>
                    <a:cubicBezTo>
                      <a:pt x="123" y="262"/>
                      <a:pt x="111" y="273"/>
                      <a:pt x="98" y="284"/>
                    </a:cubicBezTo>
                    <a:cubicBezTo>
                      <a:pt x="97" y="285"/>
                      <a:pt x="93" y="288"/>
                      <a:pt x="96" y="285"/>
                    </a:cubicBezTo>
                    <a:cubicBezTo>
                      <a:pt x="98" y="284"/>
                      <a:pt x="99" y="282"/>
                      <a:pt x="101" y="280"/>
                    </a:cubicBezTo>
                    <a:cubicBezTo>
                      <a:pt x="104" y="277"/>
                      <a:pt x="107" y="275"/>
                      <a:pt x="110" y="272"/>
                    </a:cubicBezTo>
                    <a:cubicBezTo>
                      <a:pt x="117" y="266"/>
                      <a:pt x="125" y="260"/>
                      <a:pt x="132" y="254"/>
                    </a:cubicBezTo>
                    <a:cubicBezTo>
                      <a:pt x="146" y="244"/>
                      <a:pt x="159" y="234"/>
                      <a:pt x="172" y="222"/>
                    </a:cubicBezTo>
                    <a:cubicBezTo>
                      <a:pt x="172" y="223"/>
                      <a:pt x="172" y="224"/>
                      <a:pt x="172" y="224"/>
                    </a:cubicBezTo>
                    <a:close/>
                    <a:moveTo>
                      <a:pt x="94" y="283"/>
                    </a:moveTo>
                    <a:cubicBezTo>
                      <a:pt x="95" y="283"/>
                      <a:pt x="96" y="282"/>
                      <a:pt x="97" y="281"/>
                    </a:cubicBezTo>
                    <a:cubicBezTo>
                      <a:pt x="100" y="278"/>
                      <a:pt x="103" y="275"/>
                      <a:pt x="106" y="273"/>
                    </a:cubicBezTo>
                    <a:cubicBezTo>
                      <a:pt x="113" y="266"/>
                      <a:pt x="120" y="261"/>
                      <a:pt x="128" y="255"/>
                    </a:cubicBezTo>
                    <a:cubicBezTo>
                      <a:pt x="135" y="250"/>
                      <a:pt x="143" y="245"/>
                      <a:pt x="150" y="240"/>
                    </a:cubicBezTo>
                    <a:cubicBezTo>
                      <a:pt x="144" y="245"/>
                      <a:pt x="138" y="249"/>
                      <a:pt x="132" y="254"/>
                    </a:cubicBezTo>
                    <a:cubicBezTo>
                      <a:pt x="119" y="264"/>
                      <a:pt x="105" y="274"/>
                      <a:pt x="94" y="286"/>
                    </a:cubicBezTo>
                    <a:cubicBezTo>
                      <a:pt x="94" y="285"/>
                      <a:pt x="94" y="284"/>
                      <a:pt x="94" y="283"/>
                    </a:cubicBezTo>
                    <a:close/>
                    <a:moveTo>
                      <a:pt x="171" y="222"/>
                    </a:moveTo>
                    <a:cubicBezTo>
                      <a:pt x="170" y="224"/>
                      <a:pt x="168" y="225"/>
                      <a:pt x="166" y="227"/>
                    </a:cubicBezTo>
                    <a:cubicBezTo>
                      <a:pt x="165" y="228"/>
                      <a:pt x="163" y="229"/>
                      <a:pt x="162" y="230"/>
                    </a:cubicBezTo>
                    <a:cubicBezTo>
                      <a:pt x="164" y="229"/>
                      <a:pt x="166" y="227"/>
                      <a:pt x="168" y="225"/>
                    </a:cubicBezTo>
                    <a:cubicBezTo>
                      <a:pt x="168" y="225"/>
                      <a:pt x="173" y="221"/>
                      <a:pt x="171" y="222"/>
                    </a:cubicBezTo>
                    <a:close/>
                    <a:moveTo>
                      <a:pt x="155" y="235"/>
                    </a:moveTo>
                    <a:cubicBezTo>
                      <a:pt x="148" y="241"/>
                      <a:pt x="139" y="247"/>
                      <a:pt x="131" y="252"/>
                    </a:cubicBezTo>
                    <a:cubicBezTo>
                      <a:pt x="124" y="257"/>
                      <a:pt x="117" y="262"/>
                      <a:pt x="111" y="268"/>
                    </a:cubicBezTo>
                    <a:cubicBezTo>
                      <a:pt x="107" y="271"/>
                      <a:pt x="104" y="274"/>
                      <a:pt x="100" y="277"/>
                    </a:cubicBezTo>
                    <a:cubicBezTo>
                      <a:pt x="99" y="278"/>
                      <a:pt x="97" y="280"/>
                      <a:pt x="96" y="281"/>
                    </a:cubicBezTo>
                    <a:cubicBezTo>
                      <a:pt x="94" y="282"/>
                      <a:pt x="94" y="282"/>
                      <a:pt x="95" y="280"/>
                    </a:cubicBezTo>
                    <a:cubicBezTo>
                      <a:pt x="96" y="279"/>
                      <a:pt x="97" y="278"/>
                      <a:pt x="98" y="277"/>
                    </a:cubicBezTo>
                    <a:cubicBezTo>
                      <a:pt x="100" y="274"/>
                      <a:pt x="104" y="272"/>
                      <a:pt x="107" y="270"/>
                    </a:cubicBezTo>
                    <a:cubicBezTo>
                      <a:pt x="110" y="267"/>
                      <a:pt x="113" y="264"/>
                      <a:pt x="117" y="261"/>
                    </a:cubicBezTo>
                    <a:cubicBezTo>
                      <a:pt x="124" y="254"/>
                      <a:pt x="132" y="249"/>
                      <a:pt x="140" y="244"/>
                    </a:cubicBezTo>
                    <a:cubicBezTo>
                      <a:pt x="147" y="239"/>
                      <a:pt x="153" y="234"/>
                      <a:pt x="160" y="230"/>
                    </a:cubicBezTo>
                    <a:cubicBezTo>
                      <a:pt x="162" y="228"/>
                      <a:pt x="164" y="227"/>
                      <a:pt x="166" y="226"/>
                    </a:cubicBezTo>
                    <a:cubicBezTo>
                      <a:pt x="162" y="229"/>
                      <a:pt x="159" y="232"/>
                      <a:pt x="155" y="235"/>
                    </a:cubicBezTo>
                    <a:close/>
                    <a:moveTo>
                      <a:pt x="173" y="219"/>
                    </a:moveTo>
                    <a:cubicBezTo>
                      <a:pt x="172" y="219"/>
                      <a:pt x="171" y="220"/>
                      <a:pt x="171" y="221"/>
                    </a:cubicBezTo>
                    <a:cubicBezTo>
                      <a:pt x="166" y="226"/>
                      <a:pt x="159" y="229"/>
                      <a:pt x="154" y="233"/>
                    </a:cubicBezTo>
                    <a:cubicBezTo>
                      <a:pt x="154" y="233"/>
                      <a:pt x="154" y="233"/>
                      <a:pt x="155" y="232"/>
                    </a:cubicBezTo>
                    <a:cubicBezTo>
                      <a:pt x="158" y="230"/>
                      <a:pt x="162" y="227"/>
                      <a:pt x="165" y="224"/>
                    </a:cubicBezTo>
                    <a:cubicBezTo>
                      <a:pt x="167" y="222"/>
                      <a:pt x="169" y="221"/>
                      <a:pt x="172" y="219"/>
                    </a:cubicBezTo>
                    <a:cubicBezTo>
                      <a:pt x="172" y="219"/>
                      <a:pt x="172" y="219"/>
                      <a:pt x="173" y="218"/>
                    </a:cubicBezTo>
                    <a:cubicBezTo>
                      <a:pt x="173" y="219"/>
                      <a:pt x="173" y="219"/>
                      <a:pt x="173" y="219"/>
                    </a:cubicBezTo>
                    <a:close/>
                    <a:moveTo>
                      <a:pt x="99" y="274"/>
                    </a:moveTo>
                    <a:cubicBezTo>
                      <a:pt x="102" y="271"/>
                      <a:pt x="106" y="268"/>
                      <a:pt x="109" y="265"/>
                    </a:cubicBezTo>
                    <a:cubicBezTo>
                      <a:pt x="117" y="259"/>
                      <a:pt x="125" y="253"/>
                      <a:pt x="134" y="247"/>
                    </a:cubicBezTo>
                    <a:cubicBezTo>
                      <a:pt x="138" y="244"/>
                      <a:pt x="143" y="241"/>
                      <a:pt x="148" y="238"/>
                    </a:cubicBezTo>
                    <a:cubicBezTo>
                      <a:pt x="142" y="242"/>
                      <a:pt x="136" y="246"/>
                      <a:pt x="130" y="250"/>
                    </a:cubicBezTo>
                    <a:cubicBezTo>
                      <a:pt x="123" y="255"/>
                      <a:pt x="116" y="260"/>
                      <a:pt x="110" y="266"/>
                    </a:cubicBezTo>
                    <a:cubicBezTo>
                      <a:pt x="104" y="271"/>
                      <a:pt x="99" y="275"/>
                      <a:pt x="94" y="281"/>
                    </a:cubicBezTo>
                    <a:cubicBezTo>
                      <a:pt x="94" y="280"/>
                      <a:pt x="94" y="279"/>
                      <a:pt x="94" y="278"/>
                    </a:cubicBezTo>
                    <a:cubicBezTo>
                      <a:pt x="96" y="277"/>
                      <a:pt x="97" y="276"/>
                      <a:pt x="99" y="274"/>
                    </a:cubicBezTo>
                    <a:close/>
                    <a:moveTo>
                      <a:pt x="100" y="284"/>
                    </a:moveTo>
                    <a:cubicBezTo>
                      <a:pt x="103" y="281"/>
                      <a:pt x="107" y="277"/>
                      <a:pt x="110" y="274"/>
                    </a:cubicBezTo>
                    <a:cubicBezTo>
                      <a:pt x="118" y="268"/>
                      <a:pt x="125" y="262"/>
                      <a:pt x="133" y="256"/>
                    </a:cubicBezTo>
                    <a:cubicBezTo>
                      <a:pt x="140" y="251"/>
                      <a:pt x="147" y="246"/>
                      <a:pt x="155" y="240"/>
                    </a:cubicBezTo>
                    <a:cubicBezTo>
                      <a:pt x="158" y="238"/>
                      <a:pt x="161" y="236"/>
                      <a:pt x="164" y="233"/>
                    </a:cubicBezTo>
                    <a:cubicBezTo>
                      <a:pt x="167" y="231"/>
                      <a:pt x="169" y="227"/>
                      <a:pt x="172" y="225"/>
                    </a:cubicBezTo>
                    <a:cubicBezTo>
                      <a:pt x="172" y="225"/>
                      <a:pt x="172" y="225"/>
                      <a:pt x="172" y="225"/>
                    </a:cubicBezTo>
                    <a:cubicBezTo>
                      <a:pt x="170" y="227"/>
                      <a:pt x="167" y="230"/>
                      <a:pt x="165" y="232"/>
                    </a:cubicBezTo>
                    <a:cubicBezTo>
                      <a:pt x="162" y="235"/>
                      <a:pt x="159" y="238"/>
                      <a:pt x="155" y="241"/>
                    </a:cubicBezTo>
                    <a:cubicBezTo>
                      <a:pt x="148" y="247"/>
                      <a:pt x="141" y="252"/>
                      <a:pt x="134" y="257"/>
                    </a:cubicBezTo>
                    <a:cubicBezTo>
                      <a:pt x="120" y="268"/>
                      <a:pt x="107" y="281"/>
                      <a:pt x="95" y="294"/>
                    </a:cubicBezTo>
                    <a:cubicBezTo>
                      <a:pt x="95" y="292"/>
                      <a:pt x="94" y="290"/>
                      <a:pt x="94" y="288"/>
                    </a:cubicBezTo>
                    <a:cubicBezTo>
                      <a:pt x="96" y="287"/>
                      <a:pt x="98" y="285"/>
                      <a:pt x="100" y="284"/>
                    </a:cubicBezTo>
                    <a:close/>
                    <a:moveTo>
                      <a:pt x="96" y="301"/>
                    </a:move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ubicBezTo>
                      <a:pt x="96" y="301"/>
                      <a:pt x="96" y="301"/>
                      <a:pt x="96" y="301"/>
                    </a:cubicBezTo>
                    <a:close/>
                    <a:moveTo>
                      <a:pt x="99" y="298"/>
                    </a:moveTo>
                    <a:cubicBezTo>
                      <a:pt x="103" y="295"/>
                      <a:pt x="107" y="292"/>
                      <a:pt x="111" y="289"/>
                    </a:cubicBezTo>
                    <a:cubicBezTo>
                      <a:pt x="114" y="286"/>
                      <a:pt x="116" y="284"/>
                      <a:pt x="119" y="282"/>
                    </a:cubicBezTo>
                    <a:cubicBezTo>
                      <a:pt x="126" y="276"/>
                      <a:pt x="133" y="271"/>
                      <a:pt x="140" y="265"/>
                    </a:cubicBezTo>
                    <a:cubicBezTo>
                      <a:pt x="148" y="259"/>
                      <a:pt x="154" y="254"/>
                      <a:pt x="162" y="248"/>
                    </a:cubicBezTo>
                    <a:cubicBezTo>
                      <a:pt x="165" y="245"/>
                      <a:pt x="169" y="242"/>
                      <a:pt x="171" y="238"/>
                    </a:cubicBezTo>
                    <a:cubicBezTo>
                      <a:pt x="171" y="240"/>
                      <a:pt x="171" y="241"/>
                      <a:pt x="171" y="243"/>
                    </a:cubicBezTo>
                    <a:cubicBezTo>
                      <a:pt x="157" y="253"/>
                      <a:pt x="144" y="264"/>
                      <a:pt x="131" y="276"/>
                    </a:cubicBezTo>
                    <a:cubicBezTo>
                      <a:pt x="124" y="282"/>
                      <a:pt x="117" y="288"/>
                      <a:pt x="109" y="293"/>
                    </a:cubicBezTo>
                    <a:cubicBezTo>
                      <a:pt x="106" y="295"/>
                      <a:pt x="104" y="297"/>
                      <a:pt x="102" y="299"/>
                    </a:cubicBezTo>
                    <a:cubicBezTo>
                      <a:pt x="100" y="300"/>
                      <a:pt x="98" y="302"/>
                      <a:pt x="96" y="303"/>
                    </a:cubicBezTo>
                    <a:cubicBezTo>
                      <a:pt x="96" y="303"/>
                      <a:pt x="98" y="300"/>
                      <a:pt x="99" y="298"/>
                    </a:cubicBezTo>
                    <a:close/>
                    <a:moveTo>
                      <a:pt x="123" y="278"/>
                    </a:moveTo>
                    <a:cubicBezTo>
                      <a:pt x="127" y="275"/>
                      <a:pt x="130" y="272"/>
                      <a:pt x="134" y="268"/>
                    </a:cubicBezTo>
                    <a:cubicBezTo>
                      <a:pt x="141" y="262"/>
                      <a:pt x="147" y="256"/>
                      <a:pt x="155" y="250"/>
                    </a:cubicBezTo>
                    <a:cubicBezTo>
                      <a:pt x="158" y="248"/>
                      <a:pt x="161" y="246"/>
                      <a:pt x="164" y="244"/>
                    </a:cubicBezTo>
                    <a:cubicBezTo>
                      <a:pt x="166" y="243"/>
                      <a:pt x="167" y="241"/>
                      <a:pt x="168" y="240"/>
                    </a:cubicBezTo>
                    <a:cubicBezTo>
                      <a:pt x="169" y="240"/>
                      <a:pt x="171" y="237"/>
                      <a:pt x="169" y="240"/>
                    </a:cubicBezTo>
                    <a:cubicBezTo>
                      <a:pt x="166" y="245"/>
                      <a:pt x="158" y="250"/>
                      <a:pt x="153" y="254"/>
                    </a:cubicBezTo>
                    <a:cubicBezTo>
                      <a:pt x="146" y="260"/>
                      <a:pt x="138" y="266"/>
                      <a:pt x="131" y="271"/>
                    </a:cubicBezTo>
                    <a:cubicBezTo>
                      <a:pt x="128" y="273"/>
                      <a:pt x="126" y="276"/>
                      <a:pt x="123" y="278"/>
                    </a:cubicBezTo>
                    <a:close/>
                    <a:moveTo>
                      <a:pt x="168" y="245"/>
                    </a:moveTo>
                    <a:cubicBezTo>
                      <a:pt x="172" y="243"/>
                      <a:pt x="169" y="246"/>
                      <a:pt x="168" y="246"/>
                    </a:cubicBezTo>
                    <a:cubicBezTo>
                      <a:pt x="167" y="248"/>
                      <a:pt x="165" y="249"/>
                      <a:pt x="164" y="251"/>
                    </a:cubicBezTo>
                    <a:cubicBezTo>
                      <a:pt x="161" y="253"/>
                      <a:pt x="158" y="255"/>
                      <a:pt x="155" y="258"/>
                    </a:cubicBezTo>
                    <a:cubicBezTo>
                      <a:pt x="148" y="263"/>
                      <a:pt x="142" y="268"/>
                      <a:pt x="135" y="274"/>
                    </a:cubicBezTo>
                    <a:cubicBezTo>
                      <a:pt x="132" y="276"/>
                      <a:pt x="129" y="278"/>
                      <a:pt x="126" y="281"/>
                    </a:cubicBezTo>
                    <a:cubicBezTo>
                      <a:pt x="126" y="280"/>
                      <a:pt x="127" y="280"/>
                      <a:pt x="127" y="280"/>
                    </a:cubicBezTo>
                    <a:cubicBezTo>
                      <a:pt x="141" y="268"/>
                      <a:pt x="154" y="256"/>
                      <a:pt x="168" y="245"/>
                    </a:cubicBezTo>
                    <a:close/>
                    <a:moveTo>
                      <a:pt x="171" y="236"/>
                    </a:moveTo>
                    <a:cubicBezTo>
                      <a:pt x="171" y="236"/>
                      <a:pt x="171" y="236"/>
                      <a:pt x="171" y="237"/>
                    </a:cubicBezTo>
                    <a:cubicBezTo>
                      <a:pt x="165" y="242"/>
                      <a:pt x="159" y="246"/>
                      <a:pt x="153" y="251"/>
                    </a:cubicBezTo>
                    <a:cubicBezTo>
                      <a:pt x="146" y="256"/>
                      <a:pt x="140" y="262"/>
                      <a:pt x="133" y="268"/>
                    </a:cubicBezTo>
                    <a:cubicBezTo>
                      <a:pt x="127" y="274"/>
                      <a:pt x="120" y="280"/>
                      <a:pt x="113" y="286"/>
                    </a:cubicBezTo>
                    <a:cubicBezTo>
                      <a:pt x="110" y="288"/>
                      <a:pt x="107" y="291"/>
                      <a:pt x="104" y="293"/>
                    </a:cubicBezTo>
                    <a:cubicBezTo>
                      <a:pt x="101" y="295"/>
                      <a:pt x="98" y="298"/>
                      <a:pt x="96" y="300"/>
                    </a:cubicBezTo>
                    <a:cubicBezTo>
                      <a:pt x="98" y="297"/>
                      <a:pt x="101" y="295"/>
                      <a:pt x="104" y="293"/>
                    </a:cubicBezTo>
                    <a:cubicBezTo>
                      <a:pt x="107" y="290"/>
                      <a:pt x="110" y="287"/>
                      <a:pt x="113" y="284"/>
                    </a:cubicBezTo>
                    <a:cubicBezTo>
                      <a:pt x="120" y="278"/>
                      <a:pt x="126" y="272"/>
                      <a:pt x="133" y="267"/>
                    </a:cubicBezTo>
                    <a:cubicBezTo>
                      <a:pt x="140" y="261"/>
                      <a:pt x="147" y="255"/>
                      <a:pt x="154" y="249"/>
                    </a:cubicBezTo>
                    <a:cubicBezTo>
                      <a:pt x="160" y="244"/>
                      <a:pt x="166" y="239"/>
                      <a:pt x="171" y="234"/>
                    </a:cubicBezTo>
                    <a:cubicBezTo>
                      <a:pt x="171" y="235"/>
                      <a:pt x="171" y="235"/>
                      <a:pt x="171" y="236"/>
                    </a:cubicBezTo>
                    <a:close/>
                    <a:moveTo>
                      <a:pt x="172" y="221"/>
                    </a:moveTo>
                    <a:cubicBezTo>
                      <a:pt x="171" y="222"/>
                      <a:pt x="170" y="223"/>
                      <a:pt x="169" y="223"/>
                    </a:cubicBezTo>
                    <a:cubicBezTo>
                      <a:pt x="170" y="222"/>
                      <a:pt x="171" y="221"/>
                      <a:pt x="172" y="220"/>
                    </a:cubicBezTo>
                    <a:cubicBezTo>
                      <a:pt x="172" y="220"/>
                      <a:pt x="172" y="221"/>
                      <a:pt x="172" y="221"/>
                    </a:cubicBezTo>
                    <a:close/>
                    <a:moveTo>
                      <a:pt x="173" y="209"/>
                    </a:moveTo>
                    <a:cubicBezTo>
                      <a:pt x="173" y="209"/>
                      <a:pt x="172" y="210"/>
                      <a:pt x="171" y="210"/>
                    </a:cubicBezTo>
                    <a:cubicBezTo>
                      <a:pt x="171" y="211"/>
                      <a:pt x="171" y="211"/>
                      <a:pt x="171" y="211"/>
                    </a:cubicBezTo>
                    <a:cubicBezTo>
                      <a:pt x="161" y="218"/>
                      <a:pt x="152" y="226"/>
                      <a:pt x="142" y="232"/>
                    </a:cubicBezTo>
                    <a:cubicBezTo>
                      <a:pt x="133" y="239"/>
                      <a:pt x="123" y="245"/>
                      <a:pt x="113" y="252"/>
                    </a:cubicBezTo>
                    <a:cubicBezTo>
                      <a:pt x="109" y="255"/>
                      <a:pt x="105" y="258"/>
                      <a:pt x="100" y="261"/>
                    </a:cubicBezTo>
                    <a:cubicBezTo>
                      <a:pt x="98" y="263"/>
                      <a:pt x="96" y="264"/>
                      <a:pt x="94" y="266"/>
                    </a:cubicBezTo>
                    <a:cubicBezTo>
                      <a:pt x="93" y="267"/>
                      <a:pt x="93" y="267"/>
                      <a:pt x="94" y="265"/>
                    </a:cubicBezTo>
                    <a:cubicBezTo>
                      <a:pt x="96" y="264"/>
                      <a:pt x="97" y="263"/>
                      <a:pt x="99" y="261"/>
                    </a:cubicBezTo>
                    <a:cubicBezTo>
                      <a:pt x="108" y="255"/>
                      <a:pt x="116" y="249"/>
                      <a:pt x="125" y="242"/>
                    </a:cubicBezTo>
                    <a:cubicBezTo>
                      <a:pt x="141" y="229"/>
                      <a:pt x="159" y="217"/>
                      <a:pt x="174" y="202"/>
                    </a:cubicBezTo>
                    <a:cubicBezTo>
                      <a:pt x="174" y="205"/>
                      <a:pt x="174" y="207"/>
                      <a:pt x="173" y="209"/>
                    </a:cubicBezTo>
                    <a:close/>
                    <a:moveTo>
                      <a:pt x="174" y="199"/>
                    </a:moveTo>
                    <a:cubicBezTo>
                      <a:pt x="174" y="200"/>
                      <a:pt x="174" y="200"/>
                      <a:pt x="174" y="201"/>
                    </a:cubicBezTo>
                    <a:cubicBezTo>
                      <a:pt x="167" y="205"/>
                      <a:pt x="162" y="211"/>
                      <a:pt x="156" y="216"/>
                    </a:cubicBezTo>
                    <a:cubicBezTo>
                      <a:pt x="148" y="221"/>
                      <a:pt x="141" y="226"/>
                      <a:pt x="133" y="232"/>
                    </a:cubicBezTo>
                    <a:cubicBezTo>
                      <a:pt x="127" y="236"/>
                      <a:pt x="121" y="240"/>
                      <a:pt x="115" y="245"/>
                    </a:cubicBezTo>
                    <a:cubicBezTo>
                      <a:pt x="121" y="240"/>
                      <a:pt x="127" y="235"/>
                      <a:pt x="134" y="230"/>
                    </a:cubicBezTo>
                    <a:cubicBezTo>
                      <a:pt x="148" y="219"/>
                      <a:pt x="161" y="207"/>
                      <a:pt x="175" y="195"/>
                    </a:cubicBezTo>
                    <a:cubicBezTo>
                      <a:pt x="175" y="197"/>
                      <a:pt x="174" y="198"/>
                      <a:pt x="174" y="199"/>
                    </a:cubicBezTo>
                    <a:close/>
                    <a:moveTo>
                      <a:pt x="102" y="247"/>
                    </a:moveTo>
                    <a:cubicBezTo>
                      <a:pt x="100" y="249"/>
                      <a:pt x="97" y="251"/>
                      <a:pt x="94" y="253"/>
                    </a:cubicBezTo>
                    <a:cubicBezTo>
                      <a:pt x="94" y="253"/>
                      <a:pt x="93" y="254"/>
                      <a:pt x="92" y="254"/>
                    </a:cubicBezTo>
                    <a:cubicBezTo>
                      <a:pt x="92" y="254"/>
                      <a:pt x="92" y="254"/>
                      <a:pt x="92" y="254"/>
                    </a:cubicBezTo>
                    <a:cubicBezTo>
                      <a:pt x="93" y="253"/>
                      <a:pt x="95" y="252"/>
                      <a:pt x="96" y="251"/>
                    </a:cubicBezTo>
                    <a:cubicBezTo>
                      <a:pt x="101" y="246"/>
                      <a:pt x="107" y="242"/>
                      <a:pt x="112" y="237"/>
                    </a:cubicBezTo>
                    <a:cubicBezTo>
                      <a:pt x="117" y="232"/>
                      <a:pt x="123" y="228"/>
                      <a:pt x="128" y="224"/>
                    </a:cubicBezTo>
                    <a:cubicBezTo>
                      <a:pt x="135" y="219"/>
                      <a:pt x="142" y="214"/>
                      <a:pt x="149" y="209"/>
                    </a:cubicBezTo>
                    <a:cubicBezTo>
                      <a:pt x="154" y="205"/>
                      <a:pt x="159" y="201"/>
                      <a:pt x="164" y="197"/>
                    </a:cubicBezTo>
                    <a:cubicBezTo>
                      <a:pt x="166" y="196"/>
                      <a:pt x="168" y="194"/>
                      <a:pt x="170" y="193"/>
                    </a:cubicBezTo>
                    <a:cubicBezTo>
                      <a:pt x="171" y="192"/>
                      <a:pt x="173" y="191"/>
                      <a:pt x="175" y="189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5" y="191"/>
                      <a:pt x="175" y="192"/>
                      <a:pt x="175" y="194"/>
                    </a:cubicBezTo>
                    <a:cubicBezTo>
                      <a:pt x="151" y="212"/>
                      <a:pt x="126" y="229"/>
                      <a:pt x="102" y="247"/>
                    </a:cubicBezTo>
                    <a:close/>
                    <a:moveTo>
                      <a:pt x="176" y="187"/>
                    </a:moveTo>
                    <a:cubicBezTo>
                      <a:pt x="174" y="188"/>
                      <a:pt x="173" y="189"/>
                      <a:pt x="172" y="191"/>
                    </a:cubicBezTo>
                    <a:cubicBezTo>
                      <a:pt x="171" y="191"/>
                      <a:pt x="170" y="191"/>
                      <a:pt x="170" y="192"/>
                    </a:cubicBezTo>
                    <a:cubicBezTo>
                      <a:pt x="157" y="200"/>
                      <a:pt x="146" y="209"/>
                      <a:pt x="134" y="217"/>
                    </a:cubicBezTo>
                    <a:cubicBezTo>
                      <a:pt x="122" y="226"/>
                      <a:pt x="110" y="234"/>
                      <a:pt x="99" y="243"/>
                    </a:cubicBezTo>
                    <a:cubicBezTo>
                      <a:pt x="97" y="245"/>
                      <a:pt x="94" y="247"/>
                      <a:pt x="92" y="249"/>
                    </a:cubicBezTo>
                    <a:cubicBezTo>
                      <a:pt x="94" y="247"/>
                      <a:pt x="96" y="246"/>
                      <a:pt x="97" y="244"/>
                    </a:cubicBezTo>
                    <a:cubicBezTo>
                      <a:pt x="103" y="240"/>
                      <a:pt x="108" y="234"/>
                      <a:pt x="114" y="230"/>
                    </a:cubicBezTo>
                    <a:cubicBezTo>
                      <a:pt x="124" y="221"/>
                      <a:pt x="136" y="212"/>
                      <a:pt x="147" y="204"/>
                    </a:cubicBezTo>
                    <a:cubicBezTo>
                      <a:pt x="157" y="197"/>
                      <a:pt x="168" y="189"/>
                      <a:pt x="176" y="180"/>
                    </a:cubicBezTo>
                    <a:cubicBezTo>
                      <a:pt x="176" y="182"/>
                      <a:pt x="176" y="185"/>
                      <a:pt x="176" y="187"/>
                    </a:cubicBezTo>
                    <a:close/>
                    <a:moveTo>
                      <a:pt x="130" y="215"/>
                    </a:moveTo>
                    <a:cubicBezTo>
                      <a:pt x="123" y="221"/>
                      <a:pt x="115" y="227"/>
                      <a:pt x="108" y="233"/>
                    </a:cubicBezTo>
                    <a:cubicBezTo>
                      <a:pt x="104" y="236"/>
                      <a:pt x="101" y="239"/>
                      <a:pt x="98" y="242"/>
                    </a:cubicBezTo>
                    <a:cubicBezTo>
                      <a:pt x="96" y="244"/>
                      <a:pt x="94" y="246"/>
                      <a:pt x="92" y="248"/>
                    </a:cubicBezTo>
                    <a:cubicBezTo>
                      <a:pt x="92" y="246"/>
                      <a:pt x="92" y="245"/>
                      <a:pt x="92" y="244"/>
                    </a:cubicBezTo>
                    <a:cubicBezTo>
                      <a:pt x="98" y="240"/>
                      <a:pt x="104" y="234"/>
                      <a:pt x="110" y="229"/>
                    </a:cubicBezTo>
                    <a:cubicBezTo>
                      <a:pt x="118" y="222"/>
                      <a:pt x="127" y="215"/>
                      <a:pt x="136" y="209"/>
                    </a:cubicBezTo>
                    <a:cubicBezTo>
                      <a:pt x="143" y="203"/>
                      <a:pt x="151" y="198"/>
                      <a:pt x="159" y="192"/>
                    </a:cubicBezTo>
                    <a:cubicBezTo>
                      <a:pt x="163" y="189"/>
                      <a:pt x="166" y="187"/>
                      <a:pt x="170" y="184"/>
                    </a:cubicBezTo>
                    <a:cubicBezTo>
                      <a:pt x="171" y="183"/>
                      <a:pt x="172" y="182"/>
                      <a:pt x="173" y="182"/>
                    </a:cubicBezTo>
                    <a:cubicBezTo>
                      <a:pt x="160" y="195"/>
                      <a:pt x="144" y="204"/>
                      <a:pt x="130" y="215"/>
                    </a:cubicBezTo>
                    <a:close/>
                    <a:moveTo>
                      <a:pt x="92" y="250"/>
                    </a:moveTo>
                    <a:cubicBezTo>
                      <a:pt x="94" y="248"/>
                      <a:pt x="96" y="246"/>
                      <a:pt x="98" y="245"/>
                    </a:cubicBezTo>
                    <a:cubicBezTo>
                      <a:pt x="102" y="241"/>
                      <a:pt x="107" y="238"/>
                      <a:pt x="111" y="235"/>
                    </a:cubicBezTo>
                    <a:cubicBezTo>
                      <a:pt x="118" y="229"/>
                      <a:pt x="126" y="224"/>
                      <a:pt x="134" y="218"/>
                    </a:cubicBezTo>
                    <a:cubicBezTo>
                      <a:pt x="142" y="212"/>
                      <a:pt x="150" y="206"/>
                      <a:pt x="158" y="201"/>
                    </a:cubicBezTo>
                    <a:cubicBezTo>
                      <a:pt x="160" y="200"/>
                      <a:pt x="162" y="198"/>
                      <a:pt x="163" y="197"/>
                    </a:cubicBezTo>
                    <a:cubicBezTo>
                      <a:pt x="140" y="216"/>
                      <a:pt x="115" y="233"/>
                      <a:pt x="92" y="254"/>
                    </a:cubicBezTo>
                    <a:cubicBezTo>
                      <a:pt x="92" y="252"/>
                      <a:pt x="92" y="251"/>
                      <a:pt x="92" y="250"/>
                    </a:cubicBezTo>
                    <a:close/>
                    <a:moveTo>
                      <a:pt x="92" y="255"/>
                    </a:moveTo>
                    <a:cubicBezTo>
                      <a:pt x="99" y="251"/>
                      <a:pt x="105" y="246"/>
                      <a:pt x="111" y="241"/>
                    </a:cubicBezTo>
                    <a:cubicBezTo>
                      <a:pt x="119" y="236"/>
                      <a:pt x="126" y="231"/>
                      <a:pt x="133" y="226"/>
                    </a:cubicBezTo>
                    <a:cubicBezTo>
                      <a:pt x="141" y="220"/>
                      <a:pt x="148" y="215"/>
                      <a:pt x="155" y="210"/>
                    </a:cubicBezTo>
                    <a:cubicBezTo>
                      <a:pt x="159" y="207"/>
                      <a:pt x="163" y="204"/>
                      <a:pt x="167" y="201"/>
                    </a:cubicBezTo>
                    <a:cubicBezTo>
                      <a:pt x="167" y="201"/>
                      <a:pt x="168" y="200"/>
                      <a:pt x="169" y="199"/>
                    </a:cubicBezTo>
                    <a:cubicBezTo>
                      <a:pt x="157" y="210"/>
                      <a:pt x="144" y="221"/>
                      <a:pt x="131" y="231"/>
                    </a:cubicBezTo>
                    <a:cubicBezTo>
                      <a:pt x="124" y="236"/>
                      <a:pt x="118" y="241"/>
                      <a:pt x="111" y="247"/>
                    </a:cubicBezTo>
                    <a:cubicBezTo>
                      <a:pt x="105" y="251"/>
                      <a:pt x="98" y="255"/>
                      <a:pt x="92" y="261"/>
                    </a:cubicBezTo>
                    <a:cubicBezTo>
                      <a:pt x="92" y="259"/>
                      <a:pt x="92" y="257"/>
                      <a:pt x="92" y="255"/>
                    </a:cubicBezTo>
                    <a:close/>
                    <a:moveTo>
                      <a:pt x="92" y="262"/>
                    </a:moveTo>
                    <a:cubicBezTo>
                      <a:pt x="96" y="258"/>
                      <a:pt x="100" y="255"/>
                      <a:pt x="104" y="252"/>
                    </a:cubicBezTo>
                    <a:cubicBezTo>
                      <a:pt x="103" y="253"/>
                      <a:pt x="102" y="254"/>
                      <a:pt x="101" y="255"/>
                    </a:cubicBezTo>
                    <a:cubicBezTo>
                      <a:pt x="98" y="257"/>
                      <a:pt x="94" y="260"/>
                      <a:pt x="92" y="262"/>
                    </a:cubicBezTo>
                    <a:cubicBezTo>
                      <a:pt x="92" y="262"/>
                      <a:pt x="92" y="262"/>
                      <a:pt x="92" y="262"/>
                    </a:cubicBezTo>
                    <a:close/>
                    <a:moveTo>
                      <a:pt x="92" y="196"/>
                    </a:moveTo>
                    <a:cubicBezTo>
                      <a:pt x="95" y="193"/>
                      <a:pt x="99" y="190"/>
                      <a:pt x="102" y="188"/>
                    </a:cubicBezTo>
                    <a:cubicBezTo>
                      <a:pt x="98" y="190"/>
                      <a:pt x="95" y="193"/>
                      <a:pt x="92" y="197"/>
                    </a:cubicBezTo>
                    <a:cubicBezTo>
                      <a:pt x="92" y="197"/>
                      <a:pt x="92" y="197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lose/>
                    <a:moveTo>
                      <a:pt x="152" y="167"/>
                    </a:moveTo>
                    <a:cubicBezTo>
                      <a:pt x="146" y="171"/>
                      <a:pt x="141" y="175"/>
                      <a:pt x="135" y="179"/>
                    </a:cubicBezTo>
                    <a:cubicBezTo>
                      <a:pt x="135" y="177"/>
                      <a:pt x="135" y="176"/>
                      <a:pt x="135" y="175"/>
                    </a:cubicBezTo>
                    <a:cubicBezTo>
                      <a:pt x="137" y="173"/>
                      <a:pt x="139" y="172"/>
                      <a:pt x="140" y="170"/>
                    </a:cubicBezTo>
                    <a:cubicBezTo>
                      <a:pt x="144" y="169"/>
                      <a:pt x="148" y="168"/>
                      <a:pt x="152" y="167"/>
                    </a:cubicBezTo>
                    <a:close/>
                    <a:moveTo>
                      <a:pt x="161" y="165"/>
                    </a:moveTo>
                    <a:cubicBezTo>
                      <a:pt x="152" y="172"/>
                      <a:pt x="143" y="179"/>
                      <a:pt x="134" y="185"/>
                    </a:cubicBezTo>
                    <a:cubicBezTo>
                      <a:pt x="134" y="185"/>
                      <a:pt x="135" y="184"/>
                      <a:pt x="135" y="184"/>
                    </a:cubicBezTo>
                    <a:cubicBezTo>
                      <a:pt x="141" y="179"/>
                      <a:pt x="147" y="173"/>
                      <a:pt x="153" y="167"/>
                    </a:cubicBezTo>
                    <a:cubicBezTo>
                      <a:pt x="153" y="167"/>
                      <a:pt x="153" y="167"/>
                      <a:pt x="153" y="167"/>
                    </a:cubicBezTo>
                    <a:cubicBezTo>
                      <a:pt x="156" y="166"/>
                      <a:pt x="158" y="166"/>
                      <a:pt x="161" y="165"/>
                    </a:cubicBezTo>
                    <a:close/>
                    <a:moveTo>
                      <a:pt x="167" y="164"/>
                    </a:moveTo>
                    <a:cubicBezTo>
                      <a:pt x="155" y="174"/>
                      <a:pt x="142" y="184"/>
                      <a:pt x="129" y="194"/>
                    </a:cubicBezTo>
                    <a:cubicBezTo>
                      <a:pt x="129" y="194"/>
                      <a:pt x="129" y="194"/>
                      <a:pt x="129" y="194"/>
                    </a:cubicBezTo>
                    <a:cubicBezTo>
                      <a:pt x="127" y="196"/>
                      <a:pt x="125" y="197"/>
                      <a:pt x="122" y="199"/>
                    </a:cubicBezTo>
                    <a:cubicBezTo>
                      <a:pt x="116" y="203"/>
                      <a:pt x="110" y="208"/>
                      <a:pt x="104" y="214"/>
                    </a:cubicBezTo>
                    <a:cubicBezTo>
                      <a:pt x="102" y="216"/>
                      <a:pt x="100" y="217"/>
                      <a:pt x="99" y="219"/>
                    </a:cubicBezTo>
                    <a:cubicBezTo>
                      <a:pt x="96" y="221"/>
                      <a:pt x="94" y="223"/>
                      <a:pt x="91" y="225"/>
                    </a:cubicBezTo>
                    <a:cubicBezTo>
                      <a:pt x="91" y="225"/>
                      <a:pt x="91" y="225"/>
                      <a:pt x="91" y="225"/>
                    </a:cubicBezTo>
                    <a:cubicBezTo>
                      <a:pt x="94" y="223"/>
                      <a:pt x="97" y="220"/>
                      <a:pt x="99" y="218"/>
                    </a:cubicBezTo>
                    <a:cubicBezTo>
                      <a:pt x="101" y="215"/>
                      <a:pt x="104" y="212"/>
                      <a:pt x="107" y="209"/>
                    </a:cubicBezTo>
                    <a:cubicBezTo>
                      <a:pt x="113" y="204"/>
                      <a:pt x="120" y="199"/>
                      <a:pt x="126" y="194"/>
                    </a:cubicBezTo>
                    <a:cubicBezTo>
                      <a:pt x="127" y="193"/>
                      <a:pt x="129" y="192"/>
                      <a:pt x="130" y="191"/>
                    </a:cubicBezTo>
                    <a:cubicBezTo>
                      <a:pt x="131" y="191"/>
                      <a:pt x="132" y="190"/>
                      <a:pt x="132" y="189"/>
                    </a:cubicBezTo>
                    <a:cubicBezTo>
                      <a:pt x="143" y="182"/>
                      <a:pt x="153" y="174"/>
                      <a:pt x="162" y="165"/>
                    </a:cubicBezTo>
                    <a:cubicBezTo>
                      <a:pt x="162" y="165"/>
                      <a:pt x="162" y="165"/>
                      <a:pt x="162" y="165"/>
                    </a:cubicBezTo>
                    <a:cubicBezTo>
                      <a:pt x="164" y="165"/>
                      <a:pt x="166" y="164"/>
                      <a:pt x="167" y="164"/>
                    </a:cubicBezTo>
                    <a:close/>
                    <a:moveTo>
                      <a:pt x="139" y="170"/>
                    </a:moveTo>
                    <a:cubicBezTo>
                      <a:pt x="139" y="171"/>
                      <a:pt x="138" y="172"/>
                      <a:pt x="137" y="172"/>
                    </a:cubicBezTo>
                    <a:cubicBezTo>
                      <a:pt x="137" y="173"/>
                      <a:pt x="136" y="173"/>
                      <a:pt x="135" y="174"/>
                    </a:cubicBezTo>
                    <a:cubicBezTo>
                      <a:pt x="135" y="173"/>
                      <a:pt x="135" y="172"/>
                      <a:pt x="135" y="172"/>
                    </a:cubicBezTo>
                    <a:cubicBezTo>
                      <a:pt x="135" y="172"/>
                      <a:pt x="136" y="171"/>
                      <a:pt x="136" y="171"/>
                    </a:cubicBezTo>
                    <a:cubicBezTo>
                      <a:pt x="136" y="171"/>
                      <a:pt x="136" y="171"/>
                      <a:pt x="137" y="171"/>
                    </a:cubicBezTo>
                    <a:cubicBezTo>
                      <a:pt x="137" y="171"/>
                      <a:pt x="138" y="170"/>
                      <a:pt x="139" y="170"/>
                    </a:cubicBezTo>
                    <a:close/>
                    <a:moveTo>
                      <a:pt x="132" y="173"/>
                    </a:move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2" y="173"/>
                      <a:pt x="132" y="173"/>
                      <a:pt x="132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lose/>
                    <a:moveTo>
                      <a:pt x="131" y="175"/>
                    </a:moveTo>
                    <a:cubicBezTo>
                      <a:pt x="131" y="174"/>
                      <a:pt x="132" y="174"/>
                      <a:pt x="132" y="174"/>
                    </a:cubicBezTo>
                    <a:cubicBezTo>
                      <a:pt x="132" y="175"/>
                      <a:pt x="133" y="176"/>
                      <a:pt x="133" y="177"/>
                    </a:cubicBezTo>
                    <a:cubicBezTo>
                      <a:pt x="131" y="178"/>
                      <a:pt x="130" y="179"/>
                      <a:pt x="129" y="180"/>
                    </a:cubicBezTo>
                    <a:cubicBezTo>
                      <a:pt x="129" y="178"/>
                      <a:pt x="130" y="176"/>
                      <a:pt x="131" y="175"/>
                    </a:cubicBezTo>
                    <a:close/>
                    <a:moveTo>
                      <a:pt x="131" y="178"/>
                    </a:moveTo>
                    <a:cubicBezTo>
                      <a:pt x="132" y="178"/>
                      <a:pt x="132" y="177"/>
                      <a:pt x="133" y="177"/>
                    </a:cubicBezTo>
                    <a:cubicBezTo>
                      <a:pt x="133" y="178"/>
                      <a:pt x="133" y="180"/>
                      <a:pt x="132" y="181"/>
                    </a:cubicBezTo>
                    <a:cubicBezTo>
                      <a:pt x="131" y="182"/>
                      <a:pt x="129" y="183"/>
                      <a:pt x="127" y="185"/>
                    </a:cubicBezTo>
                    <a:cubicBezTo>
                      <a:pt x="128" y="183"/>
                      <a:pt x="128" y="181"/>
                      <a:pt x="128" y="180"/>
                    </a:cubicBezTo>
                    <a:cubicBezTo>
                      <a:pt x="129" y="179"/>
                      <a:pt x="130" y="179"/>
                      <a:pt x="131" y="178"/>
                    </a:cubicBezTo>
                    <a:close/>
                    <a:moveTo>
                      <a:pt x="131" y="186"/>
                    </a:moveTo>
                    <a:cubicBezTo>
                      <a:pt x="130" y="187"/>
                      <a:pt x="129" y="188"/>
                      <a:pt x="128" y="189"/>
                    </a:cubicBezTo>
                    <a:cubicBezTo>
                      <a:pt x="127" y="188"/>
                      <a:pt x="127" y="187"/>
                      <a:pt x="127" y="186"/>
                    </a:cubicBezTo>
                    <a:cubicBezTo>
                      <a:pt x="129" y="184"/>
                      <a:pt x="131" y="183"/>
                      <a:pt x="132" y="182"/>
                    </a:cubicBezTo>
                    <a:cubicBezTo>
                      <a:pt x="132" y="183"/>
                      <a:pt x="132" y="185"/>
                      <a:pt x="131" y="186"/>
                    </a:cubicBezTo>
                    <a:close/>
                    <a:moveTo>
                      <a:pt x="135" y="180"/>
                    </a:moveTo>
                    <a:cubicBezTo>
                      <a:pt x="136" y="179"/>
                      <a:pt x="137" y="178"/>
                      <a:pt x="138" y="178"/>
                    </a:cubicBezTo>
                    <a:cubicBezTo>
                      <a:pt x="141" y="176"/>
                      <a:pt x="144" y="173"/>
                      <a:pt x="147" y="171"/>
                    </a:cubicBezTo>
                    <a:cubicBezTo>
                      <a:pt x="148" y="170"/>
                      <a:pt x="149" y="170"/>
                      <a:pt x="150" y="169"/>
                    </a:cubicBezTo>
                    <a:cubicBezTo>
                      <a:pt x="150" y="169"/>
                      <a:pt x="150" y="169"/>
                      <a:pt x="150" y="169"/>
                    </a:cubicBezTo>
                    <a:cubicBezTo>
                      <a:pt x="150" y="170"/>
                      <a:pt x="149" y="170"/>
                      <a:pt x="148" y="171"/>
                    </a:cubicBezTo>
                    <a:cubicBezTo>
                      <a:pt x="144" y="175"/>
                      <a:pt x="140" y="179"/>
                      <a:pt x="135" y="183"/>
                    </a:cubicBezTo>
                    <a:cubicBezTo>
                      <a:pt x="135" y="182"/>
                      <a:pt x="135" y="181"/>
                      <a:pt x="135" y="180"/>
                    </a:cubicBezTo>
                    <a:close/>
                    <a:moveTo>
                      <a:pt x="127" y="191"/>
                    </a:moveTo>
                    <a:cubicBezTo>
                      <a:pt x="128" y="191"/>
                      <a:pt x="128" y="192"/>
                      <a:pt x="128" y="191"/>
                    </a:cubicBezTo>
                    <a:cubicBezTo>
                      <a:pt x="126" y="193"/>
                      <a:pt x="123" y="195"/>
                      <a:pt x="120" y="197"/>
                    </a:cubicBezTo>
                    <a:cubicBezTo>
                      <a:pt x="115" y="202"/>
                      <a:pt x="109" y="206"/>
                      <a:pt x="104" y="211"/>
                    </a:cubicBezTo>
                    <a:cubicBezTo>
                      <a:pt x="101" y="214"/>
                      <a:pt x="99" y="217"/>
                      <a:pt x="96" y="219"/>
                    </a:cubicBezTo>
                    <a:cubicBezTo>
                      <a:pt x="94" y="221"/>
                      <a:pt x="93" y="222"/>
                      <a:pt x="91" y="224"/>
                    </a:cubicBezTo>
                    <a:cubicBezTo>
                      <a:pt x="91" y="223"/>
                      <a:pt x="91" y="222"/>
                      <a:pt x="91" y="221"/>
                    </a:cubicBezTo>
                    <a:cubicBezTo>
                      <a:pt x="96" y="217"/>
                      <a:pt x="100" y="213"/>
                      <a:pt x="105" y="209"/>
                    </a:cubicBezTo>
                    <a:cubicBezTo>
                      <a:pt x="112" y="203"/>
                      <a:pt x="119" y="197"/>
                      <a:pt x="126" y="192"/>
                    </a:cubicBezTo>
                    <a:cubicBezTo>
                      <a:pt x="126" y="192"/>
                      <a:pt x="126" y="192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lose/>
                    <a:moveTo>
                      <a:pt x="134" y="186"/>
                    </a:moveTo>
                    <a:cubicBezTo>
                      <a:pt x="138" y="183"/>
                      <a:pt x="142" y="180"/>
                      <a:pt x="146" y="177"/>
                    </a:cubicBezTo>
                    <a:cubicBezTo>
                      <a:pt x="149" y="175"/>
                      <a:pt x="152" y="173"/>
                      <a:pt x="155" y="171"/>
                    </a:cubicBezTo>
                    <a:cubicBezTo>
                      <a:pt x="156" y="170"/>
                      <a:pt x="156" y="170"/>
                      <a:pt x="157" y="169"/>
                    </a:cubicBezTo>
                    <a:cubicBezTo>
                      <a:pt x="150" y="176"/>
                      <a:pt x="142" y="182"/>
                      <a:pt x="133" y="188"/>
                    </a:cubicBezTo>
                    <a:cubicBezTo>
                      <a:pt x="134" y="187"/>
                      <a:pt x="134" y="187"/>
                      <a:pt x="134" y="186"/>
                    </a:cubicBezTo>
                    <a:close/>
                    <a:moveTo>
                      <a:pt x="92" y="214"/>
                    </a:moveTo>
                    <a:cubicBezTo>
                      <a:pt x="96" y="211"/>
                      <a:pt x="99" y="207"/>
                      <a:pt x="102" y="204"/>
                    </a:cubicBezTo>
                    <a:cubicBezTo>
                      <a:pt x="108" y="199"/>
                      <a:pt x="114" y="195"/>
                      <a:pt x="120" y="191"/>
                    </a:cubicBezTo>
                    <a:cubicBezTo>
                      <a:pt x="122" y="190"/>
                      <a:pt x="123" y="189"/>
                      <a:pt x="124" y="188"/>
                    </a:cubicBezTo>
                    <a:cubicBezTo>
                      <a:pt x="124" y="189"/>
                      <a:pt x="124" y="190"/>
                      <a:pt x="125" y="190"/>
                    </a:cubicBezTo>
                    <a:cubicBezTo>
                      <a:pt x="122" y="193"/>
                      <a:pt x="119" y="195"/>
                      <a:pt x="116" y="197"/>
                    </a:cubicBezTo>
                    <a:cubicBezTo>
                      <a:pt x="111" y="201"/>
                      <a:pt x="106" y="204"/>
                      <a:pt x="102" y="208"/>
                    </a:cubicBezTo>
                    <a:cubicBezTo>
                      <a:pt x="99" y="211"/>
                      <a:pt x="94" y="215"/>
                      <a:pt x="91" y="219"/>
                    </a:cubicBezTo>
                    <a:cubicBezTo>
                      <a:pt x="91" y="217"/>
                      <a:pt x="92" y="215"/>
                      <a:pt x="92" y="214"/>
                    </a:cubicBezTo>
                    <a:close/>
                    <a:moveTo>
                      <a:pt x="124" y="193"/>
                    </a:moveTo>
                    <a:cubicBezTo>
                      <a:pt x="118" y="197"/>
                      <a:pt x="112" y="201"/>
                      <a:pt x="107" y="206"/>
                    </a:cubicBezTo>
                    <a:cubicBezTo>
                      <a:pt x="104" y="208"/>
                      <a:pt x="102" y="210"/>
                      <a:pt x="99" y="213"/>
                    </a:cubicBezTo>
                    <a:cubicBezTo>
                      <a:pt x="98" y="214"/>
                      <a:pt x="97" y="215"/>
                      <a:pt x="96" y="216"/>
                    </a:cubicBezTo>
                    <a:cubicBezTo>
                      <a:pt x="95" y="217"/>
                      <a:pt x="93" y="219"/>
                      <a:pt x="91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7"/>
                      <a:pt x="96" y="215"/>
                      <a:pt x="98" y="213"/>
                    </a:cubicBezTo>
                    <a:cubicBezTo>
                      <a:pt x="100" y="211"/>
                      <a:pt x="102" y="209"/>
                      <a:pt x="105" y="207"/>
                    </a:cubicBezTo>
                    <a:cubicBezTo>
                      <a:pt x="111" y="202"/>
                      <a:pt x="117" y="197"/>
                      <a:pt x="123" y="193"/>
                    </a:cubicBezTo>
                    <a:cubicBezTo>
                      <a:pt x="124" y="192"/>
                      <a:pt x="125" y="192"/>
                      <a:pt x="126" y="191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25" y="192"/>
                      <a:pt x="125" y="192"/>
                      <a:pt x="124" y="193"/>
                    </a:cubicBezTo>
                    <a:close/>
                    <a:moveTo>
                      <a:pt x="129" y="188"/>
                    </a:moveTo>
                    <a:cubicBezTo>
                      <a:pt x="129" y="189"/>
                      <a:pt x="128" y="189"/>
                      <a:pt x="128" y="189"/>
                    </a:cubicBezTo>
                    <a:cubicBezTo>
                      <a:pt x="129" y="188"/>
                      <a:pt x="130" y="188"/>
                      <a:pt x="131" y="187"/>
                    </a:cubicBezTo>
                    <a:cubicBezTo>
                      <a:pt x="130" y="188"/>
                      <a:pt x="130" y="188"/>
                      <a:pt x="129" y="188"/>
                    </a:cubicBezTo>
                    <a:close/>
                    <a:moveTo>
                      <a:pt x="124" y="187"/>
                    </a:moveTo>
                    <a:cubicBezTo>
                      <a:pt x="122" y="188"/>
                      <a:pt x="121" y="189"/>
                      <a:pt x="120" y="190"/>
                    </a:cubicBezTo>
                    <a:cubicBezTo>
                      <a:pt x="115" y="193"/>
                      <a:pt x="110" y="197"/>
                      <a:pt x="106" y="201"/>
                    </a:cubicBezTo>
                    <a:cubicBezTo>
                      <a:pt x="101" y="204"/>
                      <a:pt x="97" y="209"/>
                      <a:pt x="92" y="212"/>
                    </a:cubicBezTo>
                    <a:cubicBezTo>
                      <a:pt x="92" y="213"/>
                      <a:pt x="92" y="213"/>
                      <a:pt x="92" y="213"/>
                    </a:cubicBezTo>
                    <a:cubicBezTo>
                      <a:pt x="92" y="213"/>
                      <a:pt x="92" y="213"/>
                      <a:pt x="92" y="212"/>
                    </a:cubicBezTo>
                    <a:cubicBezTo>
                      <a:pt x="92" y="211"/>
                      <a:pt x="94" y="209"/>
                      <a:pt x="95" y="209"/>
                    </a:cubicBezTo>
                    <a:cubicBezTo>
                      <a:pt x="97" y="207"/>
                      <a:pt x="99" y="204"/>
                      <a:pt x="102" y="202"/>
                    </a:cubicBezTo>
                    <a:cubicBezTo>
                      <a:pt x="106" y="198"/>
                      <a:pt x="111" y="194"/>
                      <a:pt x="116" y="190"/>
                    </a:cubicBezTo>
                    <a:cubicBezTo>
                      <a:pt x="119" y="188"/>
                      <a:pt x="121" y="185"/>
                      <a:pt x="124" y="183"/>
                    </a:cubicBezTo>
                    <a:cubicBezTo>
                      <a:pt x="124" y="185"/>
                      <a:pt x="124" y="186"/>
                      <a:pt x="124" y="187"/>
                    </a:cubicBezTo>
                    <a:close/>
                    <a:moveTo>
                      <a:pt x="91" y="230"/>
                    </a:moveTo>
                    <a:cubicBezTo>
                      <a:pt x="93" y="229"/>
                      <a:pt x="94" y="228"/>
                      <a:pt x="95" y="227"/>
                    </a:cubicBezTo>
                    <a:cubicBezTo>
                      <a:pt x="94" y="229"/>
                      <a:pt x="93" y="230"/>
                      <a:pt x="91" y="231"/>
                    </a:cubicBezTo>
                    <a:cubicBezTo>
                      <a:pt x="91" y="231"/>
                      <a:pt x="91" y="230"/>
                      <a:pt x="91" y="230"/>
                    </a:cubicBezTo>
                    <a:close/>
                    <a:moveTo>
                      <a:pt x="91" y="226"/>
                    </a:moveTo>
                    <a:cubicBezTo>
                      <a:pt x="92" y="225"/>
                      <a:pt x="93" y="225"/>
                      <a:pt x="94" y="224"/>
                    </a:cubicBezTo>
                    <a:cubicBezTo>
                      <a:pt x="93" y="225"/>
                      <a:pt x="92" y="227"/>
                      <a:pt x="91" y="228"/>
                    </a:cubicBezTo>
                    <a:cubicBezTo>
                      <a:pt x="91" y="227"/>
                      <a:pt x="91" y="226"/>
                      <a:pt x="91" y="226"/>
                    </a:cubicBezTo>
                    <a:close/>
                    <a:moveTo>
                      <a:pt x="92" y="198"/>
                    </a:moveTo>
                    <a:cubicBezTo>
                      <a:pt x="96" y="193"/>
                      <a:pt x="101" y="189"/>
                      <a:pt x="106" y="186"/>
                    </a:cubicBezTo>
                    <a:cubicBezTo>
                      <a:pt x="106" y="185"/>
                      <a:pt x="107" y="184"/>
                      <a:pt x="108" y="184"/>
                    </a:cubicBezTo>
                    <a:cubicBezTo>
                      <a:pt x="110" y="182"/>
                      <a:pt x="112" y="181"/>
                      <a:pt x="114" y="180"/>
                    </a:cubicBezTo>
                    <a:cubicBezTo>
                      <a:pt x="107" y="187"/>
                      <a:pt x="99" y="193"/>
                      <a:pt x="92" y="200"/>
                    </a:cubicBezTo>
                    <a:cubicBezTo>
                      <a:pt x="92" y="200"/>
                      <a:pt x="92" y="199"/>
                      <a:pt x="92" y="198"/>
                    </a:cubicBezTo>
                    <a:close/>
                    <a:moveTo>
                      <a:pt x="92" y="201"/>
                    </a:moveTo>
                    <a:cubicBezTo>
                      <a:pt x="93" y="200"/>
                      <a:pt x="94" y="199"/>
                      <a:pt x="95" y="198"/>
                    </a:cubicBezTo>
                    <a:cubicBezTo>
                      <a:pt x="98" y="195"/>
                      <a:pt x="101" y="192"/>
                      <a:pt x="104" y="190"/>
                    </a:cubicBezTo>
                    <a:cubicBezTo>
                      <a:pt x="108" y="186"/>
                      <a:pt x="112" y="183"/>
                      <a:pt x="116" y="179"/>
                    </a:cubicBezTo>
                    <a:cubicBezTo>
                      <a:pt x="117" y="179"/>
                      <a:pt x="118" y="178"/>
                      <a:pt x="120" y="178"/>
                    </a:cubicBezTo>
                    <a:cubicBezTo>
                      <a:pt x="117" y="180"/>
                      <a:pt x="115" y="181"/>
                      <a:pt x="113" y="183"/>
                    </a:cubicBezTo>
                    <a:cubicBezTo>
                      <a:pt x="107" y="188"/>
                      <a:pt x="101" y="193"/>
                      <a:pt x="95" y="198"/>
                    </a:cubicBezTo>
                    <a:cubicBezTo>
                      <a:pt x="94" y="199"/>
                      <a:pt x="93" y="200"/>
                      <a:pt x="92" y="201"/>
                    </a:cubicBezTo>
                    <a:cubicBezTo>
                      <a:pt x="92" y="201"/>
                      <a:pt x="92" y="201"/>
                      <a:pt x="92" y="201"/>
                    </a:cubicBezTo>
                    <a:close/>
                    <a:moveTo>
                      <a:pt x="126" y="178"/>
                    </a:moveTo>
                    <a:cubicBezTo>
                      <a:pt x="124" y="180"/>
                      <a:pt x="121" y="182"/>
                      <a:pt x="118" y="184"/>
                    </a:cubicBezTo>
                    <a:cubicBezTo>
                      <a:pt x="110" y="191"/>
                      <a:pt x="102" y="198"/>
                      <a:pt x="94" y="205"/>
                    </a:cubicBezTo>
                    <a:cubicBezTo>
                      <a:pt x="94" y="205"/>
                      <a:pt x="93" y="207"/>
                      <a:pt x="92" y="207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2" y="207"/>
                      <a:pt x="92" y="207"/>
                      <a:pt x="92" y="206"/>
                    </a:cubicBezTo>
                    <a:cubicBezTo>
                      <a:pt x="94" y="205"/>
                      <a:pt x="96" y="203"/>
                      <a:pt x="98" y="201"/>
                    </a:cubicBezTo>
                    <a:cubicBezTo>
                      <a:pt x="101" y="198"/>
                      <a:pt x="105" y="195"/>
                      <a:pt x="108" y="191"/>
                    </a:cubicBezTo>
                    <a:cubicBezTo>
                      <a:pt x="115" y="186"/>
                      <a:pt x="122" y="180"/>
                      <a:pt x="128" y="174"/>
                    </a:cubicBezTo>
                    <a:cubicBezTo>
                      <a:pt x="128" y="175"/>
                      <a:pt x="127" y="176"/>
                      <a:pt x="126" y="178"/>
                    </a:cubicBezTo>
                    <a:close/>
                    <a:moveTo>
                      <a:pt x="115" y="188"/>
                    </a:moveTo>
                    <a:cubicBezTo>
                      <a:pt x="118" y="185"/>
                      <a:pt x="122" y="182"/>
                      <a:pt x="126" y="179"/>
                    </a:cubicBezTo>
                    <a:cubicBezTo>
                      <a:pt x="125" y="180"/>
                      <a:pt x="125" y="182"/>
                      <a:pt x="124" y="183"/>
                    </a:cubicBezTo>
                    <a:cubicBezTo>
                      <a:pt x="120" y="186"/>
                      <a:pt x="116" y="188"/>
                      <a:pt x="113" y="191"/>
                    </a:cubicBezTo>
                    <a:cubicBezTo>
                      <a:pt x="108" y="195"/>
                      <a:pt x="104" y="199"/>
                      <a:pt x="100" y="203"/>
                    </a:cubicBezTo>
                    <a:cubicBezTo>
                      <a:pt x="97" y="205"/>
                      <a:pt x="94" y="208"/>
                      <a:pt x="92" y="211"/>
                    </a:cubicBezTo>
                    <a:cubicBezTo>
                      <a:pt x="92" y="210"/>
                      <a:pt x="92" y="209"/>
                      <a:pt x="92" y="208"/>
                    </a:cubicBezTo>
                    <a:cubicBezTo>
                      <a:pt x="100" y="202"/>
                      <a:pt x="107" y="195"/>
                      <a:pt x="115" y="188"/>
                    </a:cubicBezTo>
                    <a:close/>
                    <a:moveTo>
                      <a:pt x="91" y="233"/>
                    </a:moveTo>
                    <a:cubicBezTo>
                      <a:pt x="94" y="232"/>
                      <a:pt x="96" y="230"/>
                      <a:pt x="98" y="228"/>
                    </a:cubicBezTo>
                    <a:cubicBezTo>
                      <a:pt x="101" y="224"/>
                      <a:pt x="106" y="221"/>
                      <a:pt x="109" y="218"/>
                    </a:cubicBezTo>
                    <a:cubicBezTo>
                      <a:pt x="117" y="211"/>
                      <a:pt x="126" y="205"/>
                      <a:pt x="134" y="199"/>
                    </a:cubicBezTo>
                    <a:cubicBezTo>
                      <a:pt x="138" y="197"/>
                      <a:pt x="143" y="194"/>
                      <a:pt x="147" y="191"/>
                    </a:cubicBezTo>
                    <a:cubicBezTo>
                      <a:pt x="140" y="196"/>
                      <a:pt x="134" y="201"/>
                      <a:pt x="128" y="206"/>
                    </a:cubicBezTo>
                    <a:cubicBezTo>
                      <a:pt x="120" y="211"/>
                      <a:pt x="113" y="217"/>
                      <a:pt x="106" y="224"/>
                    </a:cubicBezTo>
                    <a:cubicBezTo>
                      <a:pt x="103" y="227"/>
                      <a:pt x="100" y="230"/>
                      <a:pt x="97" y="233"/>
                    </a:cubicBezTo>
                    <a:cubicBezTo>
                      <a:pt x="95" y="234"/>
                      <a:pt x="93" y="236"/>
                      <a:pt x="92" y="237"/>
                    </a:cubicBezTo>
                    <a:cubicBezTo>
                      <a:pt x="92" y="236"/>
                      <a:pt x="91" y="235"/>
                      <a:pt x="91" y="233"/>
                    </a:cubicBezTo>
                    <a:close/>
                    <a:moveTo>
                      <a:pt x="92" y="238"/>
                    </a:moveTo>
                    <a:cubicBezTo>
                      <a:pt x="92" y="238"/>
                      <a:pt x="93" y="237"/>
                      <a:pt x="93" y="237"/>
                    </a:cubicBezTo>
                    <a:cubicBezTo>
                      <a:pt x="94" y="236"/>
                      <a:pt x="95" y="235"/>
                      <a:pt x="96" y="234"/>
                    </a:cubicBezTo>
                    <a:cubicBezTo>
                      <a:pt x="99" y="232"/>
                      <a:pt x="101" y="229"/>
                      <a:pt x="104" y="227"/>
                    </a:cubicBezTo>
                    <a:cubicBezTo>
                      <a:pt x="115" y="216"/>
                      <a:pt x="127" y="207"/>
                      <a:pt x="139" y="198"/>
                    </a:cubicBezTo>
                    <a:cubicBezTo>
                      <a:pt x="151" y="189"/>
                      <a:pt x="162" y="180"/>
                      <a:pt x="172" y="171"/>
                    </a:cubicBezTo>
                    <a:cubicBezTo>
                      <a:pt x="173" y="171"/>
                      <a:pt x="173" y="170"/>
                      <a:pt x="173" y="170"/>
                    </a:cubicBezTo>
                    <a:cubicBezTo>
                      <a:pt x="173" y="170"/>
                      <a:pt x="174" y="170"/>
                      <a:pt x="174" y="170"/>
                    </a:cubicBezTo>
                    <a:cubicBezTo>
                      <a:pt x="174" y="169"/>
                      <a:pt x="175" y="169"/>
                      <a:pt x="175" y="169"/>
                    </a:cubicBezTo>
                    <a:cubicBezTo>
                      <a:pt x="175" y="168"/>
                      <a:pt x="175" y="168"/>
                      <a:pt x="176" y="168"/>
                    </a:cubicBezTo>
                    <a:cubicBezTo>
                      <a:pt x="176" y="170"/>
                      <a:pt x="176" y="171"/>
                      <a:pt x="176" y="173"/>
                    </a:cubicBezTo>
                    <a:cubicBezTo>
                      <a:pt x="153" y="193"/>
                      <a:pt x="127" y="207"/>
                      <a:pt x="105" y="227"/>
                    </a:cubicBezTo>
                    <a:cubicBezTo>
                      <a:pt x="100" y="231"/>
                      <a:pt x="96" y="236"/>
                      <a:pt x="92" y="239"/>
                    </a:cubicBezTo>
                    <a:cubicBezTo>
                      <a:pt x="92" y="239"/>
                      <a:pt x="92" y="239"/>
                      <a:pt x="92" y="238"/>
                    </a:cubicBezTo>
                    <a:close/>
                    <a:moveTo>
                      <a:pt x="175" y="164"/>
                    </a:moveTo>
                    <a:cubicBezTo>
                      <a:pt x="175" y="165"/>
                      <a:pt x="175" y="166"/>
                      <a:pt x="176" y="167"/>
                    </a:cubicBezTo>
                    <a:cubicBezTo>
                      <a:pt x="174" y="168"/>
                      <a:pt x="173" y="169"/>
                      <a:pt x="172" y="170"/>
                    </a:cubicBezTo>
                    <a:cubicBezTo>
                      <a:pt x="171" y="171"/>
                      <a:pt x="171" y="171"/>
                      <a:pt x="170" y="171"/>
                    </a:cubicBezTo>
                    <a:cubicBezTo>
                      <a:pt x="168" y="173"/>
                      <a:pt x="166" y="174"/>
                      <a:pt x="165" y="176"/>
                    </a:cubicBezTo>
                    <a:cubicBezTo>
                      <a:pt x="158" y="181"/>
                      <a:pt x="151" y="186"/>
                      <a:pt x="145" y="191"/>
                    </a:cubicBezTo>
                    <a:cubicBezTo>
                      <a:pt x="133" y="200"/>
                      <a:pt x="120" y="208"/>
                      <a:pt x="109" y="218"/>
                    </a:cubicBezTo>
                    <a:cubicBezTo>
                      <a:pt x="103" y="222"/>
                      <a:pt x="98" y="228"/>
                      <a:pt x="92" y="232"/>
                    </a:cubicBezTo>
                    <a:cubicBezTo>
                      <a:pt x="92" y="232"/>
                      <a:pt x="92" y="232"/>
                      <a:pt x="91" y="233"/>
                    </a:cubicBezTo>
                    <a:cubicBezTo>
                      <a:pt x="91" y="232"/>
                      <a:pt x="91" y="232"/>
                      <a:pt x="91" y="232"/>
                    </a:cubicBezTo>
                    <a:cubicBezTo>
                      <a:pt x="92" y="232"/>
                      <a:pt x="92" y="231"/>
                      <a:pt x="93" y="231"/>
                    </a:cubicBezTo>
                    <a:cubicBezTo>
                      <a:pt x="94" y="230"/>
                      <a:pt x="95" y="229"/>
                      <a:pt x="96" y="227"/>
                    </a:cubicBezTo>
                    <a:cubicBezTo>
                      <a:pt x="99" y="225"/>
                      <a:pt x="101" y="222"/>
                      <a:pt x="104" y="219"/>
                    </a:cubicBezTo>
                    <a:cubicBezTo>
                      <a:pt x="115" y="209"/>
                      <a:pt x="127" y="200"/>
                      <a:pt x="139" y="191"/>
                    </a:cubicBezTo>
                    <a:cubicBezTo>
                      <a:pt x="143" y="188"/>
                      <a:pt x="148" y="184"/>
                      <a:pt x="153" y="181"/>
                    </a:cubicBezTo>
                    <a:cubicBezTo>
                      <a:pt x="156" y="178"/>
                      <a:pt x="159" y="176"/>
                      <a:pt x="163" y="173"/>
                    </a:cubicBezTo>
                    <a:cubicBezTo>
                      <a:pt x="165" y="171"/>
                      <a:pt x="166" y="170"/>
                      <a:pt x="168" y="168"/>
                    </a:cubicBezTo>
                    <a:cubicBezTo>
                      <a:pt x="169" y="167"/>
                      <a:pt x="170" y="166"/>
                      <a:pt x="172" y="166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5" y="164"/>
                      <a:pt x="175" y="163"/>
                      <a:pt x="174" y="163"/>
                    </a:cubicBezTo>
                    <a:cubicBezTo>
                      <a:pt x="174" y="163"/>
                      <a:pt x="173" y="164"/>
                      <a:pt x="173" y="164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66" y="168"/>
                      <a:pt x="159" y="174"/>
                      <a:pt x="153" y="179"/>
                    </a:cubicBezTo>
                    <a:cubicBezTo>
                      <a:pt x="147" y="184"/>
                      <a:pt x="142" y="188"/>
                      <a:pt x="136" y="192"/>
                    </a:cubicBezTo>
                    <a:cubicBezTo>
                      <a:pt x="135" y="193"/>
                      <a:pt x="134" y="194"/>
                      <a:pt x="132" y="195"/>
                    </a:cubicBezTo>
                    <a:cubicBezTo>
                      <a:pt x="118" y="205"/>
                      <a:pt x="106" y="216"/>
                      <a:pt x="93" y="228"/>
                    </a:cubicBezTo>
                    <a:cubicBezTo>
                      <a:pt x="92" y="229"/>
                      <a:pt x="92" y="229"/>
                      <a:pt x="91" y="229"/>
                    </a:cubicBezTo>
                    <a:cubicBezTo>
                      <a:pt x="91" y="229"/>
                      <a:pt x="91" y="229"/>
                      <a:pt x="91" y="229"/>
                    </a:cubicBezTo>
                    <a:cubicBezTo>
                      <a:pt x="92" y="228"/>
                      <a:pt x="93" y="228"/>
                      <a:pt x="93" y="227"/>
                    </a:cubicBezTo>
                    <a:cubicBezTo>
                      <a:pt x="94" y="226"/>
                      <a:pt x="96" y="224"/>
                      <a:pt x="97" y="223"/>
                    </a:cubicBezTo>
                    <a:cubicBezTo>
                      <a:pt x="98" y="221"/>
                      <a:pt x="100" y="219"/>
                      <a:pt x="101" y="218"/>
                    </a:cubicBezTo>
                    <a:cubicBezTo>
                      <a:pt x="103" y="216"/>
                      <a:pt x="105" y="214"/>
                      <a:pt x="107" y="212"/>
                    </a:cubicBezTo>
                    <a:cubicBezTo>
                      <a:pt x="114" y="206"/>
                      <a:pt x="121" y="201"/>
                      <a:pt x="129" y="195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3" y="192"/>
                      <a:pt x="138" y="188"/>
                      <a:pt x="143" y="185"/>
                    </a:cubicBezTo>
                    <a:cubicBezTo>
                      <a:pt x="144" y="184"/>
                      <a:pt x="145" y="183"/>
                      <a:pt x="146" y="182"/>
                    </a:cubicBezTo>
                    <a:cubicBezTo>
                      <a:pt x="147" y="181"/>
                      <a:pt x="148" y="181"/>
                      <a:pt x="149" y="180"/>
                    </a:cubicBezTo>
                    <a:cubicBezTo>
                      <a:pt x="156" y="175"/>
                      <a:pt x="163" y="170"/>
                      <a:pt x="169" y="164"/>
                    </a:cubicBezTo>
                    <a:cubicBezTo>
                      <a:pt x="169" y="164"/>
                      <a:pt x="170" y="164"/>
                      <a:pt x="170" y="164"/>
                    </a:cubicBezTo>
                    <a:cubicBezTo>
                      <a:pt x="172" y="163"/>
                      <a:pt x="173" y="163"/>
                      <a:pt x="175" y="163"/>
                    </a:cubicBezTo>
                    <a:cubicBezTo>
                      <a:pt x="175" y="163"/>
                      <a:pt x="175" y="163"/>
                      <a:pt x="175" y="164"/>
                    </a:cubicBezTo>
                    <a:close/>
                    <a:moveTo>
                      <a:pt x="154" y="179"/>
                    </a:moveTo>
                    <a:cubicBezTo>
                      <a:pt x="156" y="177"/>
                      <a:pt x="158" y="176"/>
                      <a:pt x="160" y="174"/>
                    </a:cubicBezTo>
                    <a:cubicBezTo>
                      <a:pt x="158" y="175"/>
                      <a:pt x="157" y="177"/>
                      <a:pt x="155" y="178"/>
                    </a:cubicBezTo>
                    <a:cubicBezTo>
                      <a:pt x="155" y="178"/>
                      <a:pt x="154" y="179"/>
                      <a:pt x="154" y="179"/>
                    </a:cubicBezTo>
                    <a:close/>
                    <a:moveTo>
                      <a:pt x="173" y="160"/>
                    </a:moveTo>
                    <a:cubicBezTo>
                      <a:pt x="173" y="160"/>
                      <a:pt x="173" y="160"/>
                      <a:pt x="173" y="160"/>
                    </a:cubicBezTo>
                    <a:cubicBezTo>
                      <a:pt x="172" y="161"/>
                      <a:pt x="171" y="161"/>
                      <a:pt x="170" y="161"/>
                    </a:cubicBezTo>
                    <a:cubicBezTo>
                      <a:pt x="170" y="160"/>
                      <a:pt x="170" y="159"/>
                      <a:pt x="170" y="159"/>
                    </a:cubicBezTo>
                    <a:cubicBezTo>
                      <a:pt x="171" y="159"/>
                      <a:pt x="171" y="159"/>
                      <a:pt x="171" y="159"/>
                    </a:cubicBezTo>
                    <a:cubicBezTo>
                      <a:pt x="172" y="159"/>
                      <a:pt x="173" y="158"/>
                      <a:pt x="173" y="158"/>
                    </a:cubicBezTo>
                    <a:cubicBezTo>
                      <a:pt x="173" y="159"/>
                      <a:pt x="173" y="159"/>
                      <a:pt x="173" y="160"/>
                    </a:cubicBezTo>
                    <a:close/>
                    <a:moveTo>
                      <a:pt x="167" y="160"/>
                    </a:moveTo>
                    <a:cubicBezTo>
                      <a:pt x="167" y="160"/>
                      <a:pt x="167" y="161"/>
                      <a:pt x="167" y="161"/>
                    </a:cubicBezTo>
                    <a:cubicBezTo>
                      <a:pt x="167" y="161"/>
                      <a:pt x="166" y="161"/>
                      <a:pt x="165" y="161"/>
                    </a:cubicBezTo>
                    <a:cubicBezTo>
                      <a:pt x="165" y="161"/>
                      <a:pt x="165" y="160"/>
                      <a:pt x="165" y="160"/>
                    </a:cubicBezTo>
                    <a:cubicBezTo>
                      <a:pt x="166" y="160"/>
                      <a:pt x="167" y="160"/>
                      <a:pt x="167" y="159"/>
                    </a:cubicBezTo>
                    <a:cubicBezTo>
                      <a:pt x="167" y="160"/>
                      <a:pt x="167" y="160"/>
                      <a:pt x="167" y="160"/>
                    </a:cubicBezTo>
                    <a:close/>
                    <a:moveTo>
                      <a:pt x="162" y="162"/>
                    </a:moveTo>
                    <a:cubicBezTo>
                      <a:pt x="161" y="162"/>
                      <a:pt x="160" y="162"/>
                      <a:pt x="159" y="162"/>
                    </a:cubicBezTo>
                    <a:cubicBezTo>
                      <a:pt x="159" y="162"/>
                      <a:pt x="159" y="162"/>
                      <a:pt x="159" y="161"/>
                    </a:cubicBezTo>
                    <a:cubicBezTo>
                      <a:pt x="160" y="161"/>
                      <a:pt x="161" y="161"/>
                      <a:pt x="162" y="160"/>
                    </a:cubicBezTo>
                    <a:cubicBezTo>
                      <a:pt x="162" y="161"/>
                      <a:pt x="162" y="161"/>
                      <a:pt x="162" y="162"/>
                    </a:cubicBezTo>
                    <a:close/>
                    <a:moveTo>
                      <a:pt x="156" y="163"/>
                    </a:moveTo>
                    <a:cubicBezTo>
                      <a:pt x="155" y="163"/>
                      <a:pt x="153" y="163"/>
                      <a:pt x="152" y="164"/>
                    </a:cubicBezTo>
                    <a:cubicBezTo>
                      <a:pt x="152" y="164"/>
                      <a:pt x="152" y="163"/>
                      <a:pt x="152" y="163"/>
                    </a:cubicBezTo>
                    <a:cubicBezTo>
                      <a:pt x="153" y="163"/>
                      <a:pt x="155" y="162"/>
                      <a:pt x="156" y="162"/>
                    </a:cubicBezTo>
                    <a:cubicBezTo>
                      <a:pt x="156" y="162"/>
                      <a:pt x="156" y="163"/>
                      <a:pt x="156" y="163"/>
                    </a:cubicBezTo>
                    <a:close/>
                    <a:moveTo>
                      <a:pt x="149" y="164"/>
                    </a:moveTo>
                    <a:cubicBezTo>
                      <a:pt x="146" y="165"/>
                      <a:pt x="142" y="166"/>
                      <a:pt x="139" y="167"/>
                    </a:cubicBezTo>
                    <a:cubicBezTo>
                      <a:pt x="142" y="166"/>
                      <a:pt x="146" y="165"/>
                      <a:pt x="149" y="164"/>
                    </a:cubicBezTo>
                    <a:cubicBezTo>
                      <a:pt x="149" y="164"/>
                      <a:pt x="149" y="164"/>
                      <a:pt x="149" y="164"/>
                    </a:cubicBezTo>
                    <a:close/>
                    <a:moveTo>
                      <a:pt x="92" y="192"/>
                    </a:move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1"/>
                      <a:pt x="94" y="191"/>
                      <a:pt x="94" y="190"/>
                    </a:cubicBezTo>
                    <a:cubicBezTo>
                      <a:pt x="94" y="191"/>
                      <a:pt x="93" y="191"/>
                      <a:pt x="92" y="192"/>
                    </a:cubicBezTo>
                    <a:close/>
                    <a:moveTo>
                      <a:pt x="92" y="202"/>
                    </a:moveTo>
                    <a:cubicBezTo>
                      <a:pt x="94" y="200"/>
                      <a:pt x="96" y="199"/>
                      <a:pt x="98" y="197"/>
                    </a:cubicBezTo>
                    <a:cubicBezTo>
                      <a:pt x="101" y="193"/>
                      <a:pt x="105" y="190"/>
                      <a:pt x="110" y="187"/>
                    </a:cubicBezTo>
                    <a:cubicBezTo>
                      <a:pt x="113" y="184"/>
                      <a:pt x="116" y="182"/>
                      <a:pt x="119" y="179"/>
                    </a:cubicBezTo>
                    <a:cubicBezTo>
                      <a:pt x="121" y="178"/>
                      <a:pt x="122" y="177"/>
                      <a:pt x="123" y="176"/>
                    </a:cubicBezTo>
                    <a:cubicBezTo>
                      <a:pt x="124" y="176"/>
                      <a:pt x="125" y="175"/>
                      <a:pt x="126" y="175"/>
                    </a:cubicBezTo>
                    <a:cubicBezTo>
                      <a:pt x="126" y="175"/>
                      <a:pt x="126" y="175"/>
                      <a:pt x="127" y="175"/>
                    </a:cubicBezTo>
                    <a:cubicBezTo>
                      <a:pt x="120" y="181"/>
                      <a:pt x="113" y="186"/>
                      <a:pt x="107" y="192"/>
                    </a:cubicBezTo>
                    <a:cubicBezTo>
                      <a:pt x="103" y="195"/>
                      <a:pt x="100" y="198"/>
                      <a:pt x="97" y="201"/>
                    </a:cubicBezTo>
                    <a:cubicBezTo>
                      <a:pt x="95" y="203"/>
                      <a:pt x="93" y="204"/>
                      <a:pt x="92" y="206"/>
                    </a:cubicBezTo>
                    <a:cubicBezTo>
                      <a:pt x="92" y="205"/>
                      <a:pt x="92" y="203"/>
                      <a:pt x="92" y="202"/>
                    </a:cubicBezTo>
                    <a:close/>
                    <a:moveTo>
                      <a:pt x="96" y="237"/>
                    </a:moveTo>
                    <a:cubicBezTo>
                      <a:pt x="98" y="234"/>
                      <a:pt x="101" y="231"/>
                      <a:pt x="104" y="228"/>
                    </a:cubicBezTo>
                    <a:cubicBezTo>
                      <a:pt x="112" y="221"/>
                      <a:pt x="121" y="215"/>
                      <a:pt x="129" y="208"/>
                    </a:cubicBezTo>
                    <a:cubicBezTo>
                      <a:pt x="145" y="197"/>
                      <a:pt x="161" y="187"/>
                      <a:pt x="176" y="174"/>
                    </a:cubicBezTo>
                    <a:cubicBezTo>
                      <a:pt x="176" y="176"/>
                      <a:pt x="176" y="177"/>
                      <a:pt x="176" y="178"/>
                    </a:cubicBezTo>
                    <a:cubicBezTo>
                      <a:pt x="174" y="181"/>
                      <a:pt x="171" y="182"/>
                      <a:pt x="168" y="184"/>
                    </a:cubicBezTo>
                    <a:cubicBezTo>
                      <a:pt x="164" y="188"/>
                      <a:pt x="160" y="191"/>
                      <a:pt x="156" y="194"/>
                    </a:cubicBezTo>
                    <a:cubicBezTo>
                      <a:pt x="148" y="199"/>
                      <a:pt x="140" y="204"/>
                      <a:pt x="132" y="210"/>
                    </a:cubicBezTo>
                    <a:cubicBezTo>
                      <a:pt x="125" y="215"/>
                      <a:pt x="119" y="221"/>
                      <a:pt x="112" y="226"/>
                    </a:cubicBezTo>
                    <a:cubicBezTo>
                      <a:pt x="105" y="232"/>
                      <a:pt x="99" y="238"/>
                      <a:pt x="92" y="243"/>
                    </a:cubicBezTo>
                    <a:cubicBezTo>
                      <a:pt x="92" y="242"/>
                      <a:pt x="92" y="241"/>
                      <a:pt x="92" y="240"/>
                    </a:cubicBezTo>
                    <a:cubicBezTo>
                      <a:pt x="93" y="239"/>
                      <a:pt x="94" y="238"/>
                      <a:pt x="96" y="237"/>
                    </a:cubicBezTo>
                    <a:close/>
                    <a:moveTo>
                      <a:pt x="98" y="258"/>
                    </a:moveTo>
                    <a:cubicBezTo>
                      <a:pt x="101" y="255"/>
                      <a:pt x="106" y="252"/>
                      <a:pt x="110" y="249"/>
                    </a:cubicBezTo>
                    <a:cubicBezTo>
                      <a:pt x="117" y="244"/>
                      <a:pt x="125" y="239"/>
                      <a:pt x="132" y="233"/>
                    </a:cubicBezTo>
                    <a:cubicBezTo>
                      <a:pt x="146" y="224"/>
                      <a:pt x="162" y="213"/>
                      <a:pt x="174" y="202"/>
                    </a:cubicBezTo>
                    <a:cubicBezTo>
                      <a:pt x="161" y="214"/>
                      <a:pt x="146" y="224"/>
                      <a:pt x="132" y="235"/>
                    </a:cubicBezTo>
                    <a:cubicBezTo>
                      <a:pt x="125" y="241"/>
                      <a:pt x="118" y="246"/>
                      <a:pt x="111" y="251"/>
                    </a:cubicBezTo>
                    <a:cubicBezTo>
                      <a:pt x="105" y="256"/>
                      <a:pt x="98" y="260"/>
                      <a:pt x="93" y="266"/>
                    </a:cubicBezTo>
                    <a:cubicBezTo>
                      <a:pt x="93" y="265"/>
                      <a:pt x="93" y="264"/>
                      <a:pt x="93" y="263"/>
                    </a:cubicBezTo>
                    <a:cubicBezTo>
                      <a:pt x="94" y="261"/>
                      <a:pt x="96" y="260"/>
                      <a:pt x="98" y="258"/>
                    </a:cubicBezTo>
                    <a:close/>
                    <a:moveTo>
                      <a:pt x="110" y="260"/>
                    </a:moveTo>
                    <a:cubicBezTo>
                      <a:pt x="118" y="254"/>
                      <a:pt x="125" y="248"/>
                      <a:pt x="133" y="243"/>
                    </a:cubicBezTo>
                    <a:cubicBezTo>
                      <a:pt x="135" y="242"/>
                      <a:pt x="137" y="241"/>
                      <a:pt x="138" y="240"/>
                    </a:cubicBezTo>
                    <a:cubicBezTo>
                      <a:pt x="136" y="241"/>
                      <a:pt x="135" y="243"/>
                      <a:pt x="133" y="244"/>
                    </a:cubicBezTo>
                    <a:cubicBezTo>
                      <a:pt x="119" y="253"/>
                      <a:pt x="105" y="264"/>
                      <a:pt x="93" y="276"/>
                    </a:cubicBezTo>
                    <a:cubicBezTo>
                      <a:pt x="93" y="275"/>
                      <a:pt x="93" y="274"/>
                      <a:pt x="93" y="274"/>
                    </a:cubicBezTo>
                    <a:cubicBezTo>
                      <a:pt x="99" y="270"/>
                      <a:pt x="104" y="264"/>
                      <a:pt x="110" y="260"/>
                    </a:cubicBezTo>
                    <a:close/>
                    <a:moveTo>
                      <a:pt x="100" y="301"/>
                    </a:moveTo>
                    <a:cubicBezTo>
                      <a:pt x="103" y="298"/>
                      <a:pt x="106" y="296"/>
                      <a:pt x="109" y="294"/>
                    </a:cubicBezTo>
                    <a:cubicBezTo>
                      <a:pt x="109" y="294"/>
                      <a:pt x="109" y="294"/>
                      <a:pt x="110" y="294"/>
                    </a:cubicBezTo>
                    <a:cubicBezTo>
                      <a:pt x="105" y="297"/>
                      <a:pt x="102" y="301"/>
                      <a:pt x="98" y="304"/>
                    </a:cubicBezTo>
                    <a:cubicBezTo>
                      <a:pt x="97" y="304"/>
                      <a:pt x="97" y="304"/>
                      <a:pt x="96" y="303"/>
                    </a:cubicBezTo>
                    <a:cubicBezTo>
                      <a:pt x="96" y="303"/>
                      <a:pt x="96" y="303"/>
                      <a:pt x="96" y="303"/>
                    </a:cubicBezTo>
                    <a:cubicBezTo>
                      <a:pt x="98" y="303"/>
                      <a:pt x="99" y="302"/>
                      <a:pt x="100" y="301"/>
                    </a:cubicBezTo>
                    <a:close/>
                    <a:moveTo>
                      <a:pt x="115" y="294"/>
                    </a:moveTo>
                    <a:cubicBezTo>
                      <a:pt x="121" y="289"/>
                      <a:pt x="128" y="284"/>
                      <a:pt x="135" y="278"/>
                    </a:cubicBezTo>
                    <a:cubicBezTo>
                      <a:pt x="142" y="273"/>
                      <a:pt x="148" y="267"/>
                      <a:pt x="154" y="262"/>
                    </a:cubicBezTo>
                    <a:cubicBezTo>
                      <a:pt x="159" y="257"/>
                      <a:pt x="165" y="254"/>
                      <a:pt x="170" y="250"/>
                    </a:cubicBezTo>
                    <a:cubicBezTo>
                      <a:pt x="170" y="252"/>
                      <a:pt x="170" y="254"/>
                      <a:pt x="170" y="256"/>
                    </a:cubicBezTo>
                    <a:cubicBezTo>
                      <a:pt x="167" y="257"/>
                      <a:pt x="166" y="259"/>
                      <a:pt x="163" y="260"/>
                    </a:cubicBezTo>
                    <a:cubicBezTo>
                      <a:pt x="160" y="263"/>
                      <a:pt x="157" y="265"/>
                      <a:pt x="154" y="267"/>
                    </a:cubicBezTo>
                    <a:cubicBezTo>
                      <a:pt x="147" y="272"/>
                      <a:pt x="141" y="276"/>
                      <a:pt x="135" y="281"/>
                    </a:cubicBezTo>
                    <a:cubicBezTo>
                      <a:pt x="124" y="289"/>
                      <a:pt x="111" y="296"/>
                      <a:pt x="102" y="306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0" y="306"/>
                      <a:pt x="100" y="305"/>
                      <a:pt x="99" y="305"/>
                    </a:cubicBezTo>
                    <a:cubicBezTo>
                      <a:pt x="105" y="302"/>
                      <a:pt x="110" y="298"/>
                      <a:pt x="115" y="294"/>
                    </a:cubicBezTo>
                    <a:close/>
                    <a:moveTo>
                      <a:pt x="114" y="301"/>
                    </a:moveTo>
                    <a:cubicBezTo>
                      <a:pt x="120" y="297"/>
                      <a:pt x="126" y="293"/>
                      <a:pt x="132" y="290"/>
                    </a:cubicBezTo>
                    <a:cubicBezTo>
                      <a:pt x="138" y="286"/>
                      <a:pt x="145" y="282"/>
                      <a:pt x="150" y="278"/>
                    </a:cubicBezTo>
                    <a:cubicBezTo>
                      <a:pt x="156" y="274"/>
                      <a:pt x="161" y="270"/>
                      <a:pt x="167" y="266"/>
                    </a:cubicBezTo>
                    <a:cubicBezTo>
                      <a:pt x="168" y="265"/>
                      <a:pt x="170" y="263"/>
                      <a:pt x="167" y="266"/>
                    </a:cubicBezTo>
                    <a:cubicBezTo>
                      <a:pt x="166" y="267"/>
                      <a:pt x="165" y="268"/>
                      <a:pt x="164" y="269"/>
                    </a:cubicBezTo>
                    <a:cubicBezTo>
                      <a:pt x="161" y="271"/>
                      <a:pt x="159" y="273"/>
                      <a:pt x="156" y="275"/>
                    </a:cubicBezTo>
                    <a:cubicBezTo>
                      <a:pt x="150" y="279"/>
                      <a:pt x="144" y="283"/>
                      <a:pt x="139" y="287"/>
                    </a:cubicBezTo>
                    <a:cubicBezTo>
                      <a:pt x="133" y="291"/>
                      <a:pt x="127" y="295"/>
                      <a:pt x="121" y="299"/>
                    </a:cubicBezTo>
                    <a:cubicBezTo>
                      <a:pt x="116" y="302"/>
                      <a:pt x="111" y="305"/>
                      <a:pt x="107" y="309"/>
                    </a:cubicBezTo>
                    <a:cubicBezTo>
                      <a:pt x="107" y="309"/>
                      <a:pt x="107" y="309"/>
                      <a:pt x="106" y="309"/>
                    </a:cubicBezTo>
                    <a:cubicBezTo>
                      <a:pt x="105" y="308"/>
                      <a:pt x="104" y="308"/>
                      <a:pt x="103" y="307"/>
                    </a:cubicBezTo>
                    <a:cubicBezTo>
                      <a:pt x="107" y="306"/>
                      <a:pt x="111" y="302"/>
                      <a:pt x="114" y="301"/>
                    </a:cubicBezTo>
                    <a:close/>
                    <a:moveTo>
                      <a:pt x="140" y="290"/>
                    </a:moveTo>
                    <a:cubicBezTo>
                      <a:pt x="146" y="286"/>
                      <a:pt x="151" y="283"/>
                      <a:pt x="157" y="280"/>
                    </a:cubicBezTo>
                    <a:cubicBezTo>
                      <a:pt x="152" y="284"/>
                      <a:pt x="147" y="287"/>
                      <a:pt x="141" y="290"/>
                    </a:cubicBezTo>
                    <a:cubicBezTo>
                      <a:pt x="131" y="297"/>
                      <a:pt x="122" y="304"/>
                      <a:pt x="112" y="311"/>
                    </a:cubicBezTo>
                    <a:cubicBezTo>
                      <a:pt x="110" y="310"/>
                      <a:pt x="109" y="310"/>
                      <a:pt x="107" y="309"/>
                    </a:cubicBezTo>
                    <a:cubicBezTo>
                      <a:pt x="118" y="303"/>
                      <a:pt x="129" y="296"/>
                      <a:pt x="140" y="290"/>
                    </a:cubicBezTo>
                    <a:close/>
                    <a:moveTo>
                      <a:pt x="149" y="289"/>
                    </a:moveTo>
                    <a:cubicBezTo>
                      <a:pt x="153" y="286"/>
                      <a:pt x="158" y="283"/>
                      <a:pt x="162" y="280"/>
                    </a:cubicBezTo>
                    <a:cubicBezTo>
                      <a:pt x="159" y="282"/>
                      <a:pt x="156" y="284"/>
                      <a:pt x="153" y="286"/>
                    </a:cubicBezTo>
                    <a:cubicBezTo>
                      <a:pt x="142" y="294"/>
                      <a:pt x="130" y="302"/>
                      <a:pt x="120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19" y="311"/>
                      <a:pt x="118" y="312"/>
                      <a:pt x="117" y="312"/>
                    </a:cubicBezTo>
                    <a:cubicBezTo>
                      <a:pt x="116" y="312"/>
                      <a:pt x="114" y="311"/>
                      <a:pt x="113" y="311"/>
                    </a:cubicBezTo>
                    <a:cubicBezTo>
                      <a:pt x="125" y="304"/>
                      <a:pt x="137" y="296"/>
                      <a:pt x="149" y="289"/>
                    </a:cubicBezTo>
                    <a:close/>
                    <a:moveTo>
                      <a:pt x="121" y="311"/>
                    </a:moveTo>
                    <a:cubicBezTo>
                      <a:pt x="122" y="310"/>
                      <a:pt x="122" y="310"/>
                      <a:pt x="122" y="310"/>
                    </a:cubicBezTo>
                    <a:cubicBezTo>
                      <a:pt x="124" y="309"/>
                      <a:pt x="125" y="308"/>
                      <a:pt x="127" y="307"/>
                    </a:cubicBezTo>
                    <a:cubicBezTo>
                      <a:pt x="130" y="305"/>
                      <a:pt x="133" y="303"/>
                      <a:pt x="136" y="301"/>
                    </a:cubicBezTo>
                    <a:cubicBezTo>
                      <a:pt x="143" y="297"/>
                      <a:pt x="149" y="293"/>
                      <a:pt x="156" y="289"/>
                    </a:cubicBezTo>
                    <a:cubicBezTo>
                      <a:pt x="158" y="287"/>
                      <a:pt x="160" y="286"/>
                      <a:pt x="163" y="284"/>
                    </a:cubicBezTo>
                    <a:cubicBezTo>
                      <a:pt x="159" y="287"/>
                      <a:pt x="154" y="290"/>
                      <a:pt x="150" y="292"/>
                    </a:cubicBezTo>
                    <a:cubicBezTo>
                      <a:pt x="145" y="296"/>
                      <a:pt x="140" y="300"/>
                      <a:pt x="134" y="304"/>
                    </a:cubicBezTo>
                    <a:cubicBezTo>
                      <a:pt x="132" y="306"/>
                      <a:pt x="130" y="307"/>
                      <a:pt x="128" y="309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6" y="311"/>
                      <a:pt x="126" y="311"/>
                      <a:pt x="125" y="312"/>
                    </a:cubicBezTo>
                    <a:cubicBezTo>
                      <a:pt x="125" y="312"/>
                      <a:pt x="124" y="313"/>
                      <a:pt x="123" y="313"/>
                    </a:cubicBezTo>
                    <a:cubicBezTo>
                      <a:pt x="123" y="313"/>
                      <a:pt x="123" y="313"/>
                      <a:pt x="123" y="314"/>
                    </a:cubicBezTo>
                    <a:cubicBezTo>
                      <a:pt x="121" y="313"/>
                      <a:pt x="120" y="313"/>
                      <a:pt x="118" y="312"/>
                    </a:cubicBezTo>
                    <a:cubicBezTo>
                      <a:pt x="119" y="312"/>
                      <a:pt x="120" y="311"/>
                      <a:pt x="121" y="311"/>
                    </a:cubicBezTo>
                    <a:close/>
                    <a:moveTo>
                      <a:pt x="125" y="313"/>
                    </a:move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7" y="312"/>
                      <a:pt x="129" y="310"/>
                      <a:pt x="131" y="309"/>
                    </a:cubicBezTo>
                    <a:cubicBezTo>
                      <a:pt x="136" y="305"/>
                      <a:pt x="142" y="300"/>
                      <a:pt x="148" y="297"/>
                    </a:cubicBezTo>
                    <a:cubicBezTo>
                      <a:pt x="153" y="294"/>
                      <a:pt x="159" y="291"/>
                      <a:pt x="163" y="288"/>
                    </a:cubicBezTo>
                    <a:cubicBezTo>
                      <a:pt x="163" y="288"/>
                      <a:pt x="162" y="289"/>
                      <a:pt x="162" y="289"/>
                    </a:cubicBezTo>
                    <a:cubicBezTo>
                      <a:pt x="159" y="291"/>
                      <a:pt x="156" y="293"/>
                      <a:pt x="154" y="294"/>
                    </a:cubicBezTo>
                    <a:cubicBezTo>
                      <a:pt x="148" y="298"/>
                      <a:pt x="143" y="301"/>
                      <a:pt x="138" y="305"/>
                    </a:cubicBezTo>
                    <a:cubicBezTo>
                      <a:pt x="134" y="308"/>
                      <a:pt x="131" y="311"/>
                      <a:pt x="127" y="314"/>
                    </a:cubicBezTo>
                    <a:cubicBezTo>
                      <a:pt x="127" y="314"/>
                      <a:pt x="127" y="314"/>
                      <a:pt x="127" y="314"/>
                    </a:cubicBezTo>
                    <a:cubicBezTo>
                      <a:pt x="126" y="314"/>
                      <a:pt x="125" y="314"/>
                      <a:pt x="124" y="314"/>
                    </a:cubicBezTo>
                    <a:cubicBezTo>
                      <a:pt x="124" y="313"/>
                      <a:pt x="125" y="313"/>
                      <a:pt x="125" y="313"/>
                    </a:cubicBezTo>
                    <a:close/>
                    <a:moveTo>
                      <a:pt x="129" y="313"/>
                    </a:moveTo>
                    <a:cubicBezTo>
                      <a:pt x="130" y="314"/>
                      <a:pt x="130" y="313"/>
                      <a:pt x="130" y="313"/>
                    </a:cubicBezTo>
                    <a:cubicBezTo>
                      <a:pt x="138" y="307"/>
                      <a:pt x="146" y="303"/>
                      <a:pt x="154" y="298"/>
                    </a:cubicBezTo>
                    <a:cubicBezTo>
                      <a:pt x="152" y="299"/>
                      <a:pt x="151" y="300"/>
                      <a:pt x="150" y="301"/>
                    </a:cubicBezTo>
                    <a:cubicBezTo>
                      <a:pt x="143" y="305"/>
                      <a:pt x="137" y="309"/>
                      <a:pt x="131" y="315"/>
                    </a:cubicBezTo>
                    <a:cubicBezTo>
                      <a:pt x="130" y="315"/>
                      <a:pt x="129" y="315"/>
                      <a:pt x="128" y="314"/>
                    </a:cubicBezTo>
                    <a:cubicBezTo>
                      <a:pt x="128" y="314"/>
                      <a:pt x="129" y="314"/>
                      <a:pt x="129" y="313"/>
                    </a:cubicBezTo>
                    <a:close/>
                    <a:moveTo>
                      <a:pt x="146" y="306"/>
                    </a:moveTo>
                    <a:cubicBezTo>
                      <a:pt x="152" y="302"/>
                      <a:pt x="158" y="299"/>
                      <a:pt x="164" y="295"/>
                    </a:cubicBezTo>
                    <a:cubicBezTo>
                      <a:pt x="164" y="295"/>
                      <a:pt x="165" y="295"/>
                      <a:pt x="165" y="294"/>
                    </a:cubicBezTo>
                    <a:cubicBezTo>
                      <a:pt x="165" y="295"/>
                      <a:pt x="164" y="295"/>
                      <a:pt x="164" y="295"/>
                    </a:cubicBezTo>
                    <a:cubicBezTo>
                      <a:pt x="163" y="297"/>
                      <a:pt x="161" y="298"/>
                      <a:pt x="159" y="299"/>
                    </a:cubicBezTo>
                    <a:cubicBezTo>
                      <a:pt x="157" y="301"/>
                      <a:pt x="154" y="302"/>
                      <a:pt x="151" y="304"/>
                    </a:cubicBezTo>
                    <a:cubicBezTo>
                      <a:pt x="146" y="308"/>
                      <a:pt x="141" y="311"/>
                      <a:pt x="136" y="315"/>
                    </a:cubicBezTo>
                    <a:cubicBezTo>
                      <a:pt x="135" y="315"/>
                      <a:pt x="134" y="315"/>
                      <a:pt x="133" y="315"/>
                    </a:cubicBezTo>
                    <a:cubicBezTo>
                      <a:pt x="137" y="312"/>
                      <a:pt x="141" y="309"/>
                      <a:pt x="146" y="306"/>
                    </a:cubicBezTo>
                    <a:close/>
                    <a:moveTo>
                      <a:pt x="152" y="306"/>
                    </a:moveTo>
                    <a:cubicBezTo>
                      <a:pt x="156" y="303"/>
                      <a:pt x="163" y="301"/>
                      <a:pt x="166" y="297"/>
                    </a:cubicBezTo>
                    <a:cubicBezTo>
                      <a:pt x="159" y="305"/>
                      <a:pt x="150" y="309"/>
                      <a:pt x="142" y="316"/>
                    </a:cubicBezTo>
                    <a:cubicBezTo>
                      <a:pt x="141" y="316"/>
                      <a:pt x="139" y="316"/>
                      <a:pt x="138" y="316"/>
                    </a:cubicBezTo>
                    <a:cubicBezTo>
                      <a:pt x="142" y="312"/>
                      <a:pt x="147" y="309"/>
                      <a:pt x="152" y="306"/>
                    </a:cubicBezTo>
                    <a:close/>
                    <a:moveTo>
                      <a:pt x="152" y="310"/>
                    </a:moveTo>
                    <a:cubicBezTo>
                      <a:pt x="155" y="308"/>
                      <a:pt x="159" y="306"/>
                      <a:pt x="163" y="304"/>
                    </a:cubicBezTo>
                    <a:cubicBezTo>
                      <a:pt x="164" y="304"/>
                      <a:pt x="164" y="303"/>
                      <a:pt x="164" y="303"/>
                    </a:cubicBezTo>
                    <a:cubicBezTo>
                      <a:pt x="163" y="304"/>
                      <a:pt x="163" y="304"/>
                      <a:pt x="162" y="304"/>
                    </a:cubicBezTo>
                    <a:cubicBezTo>
                      <a:pt x="160" y="306"/>
                      <a:pt x="158" y="308"/>
                      <a:pt x="156" y="309"/>
                    </a:cubicBezTo>
                    <a:cubicBezTo>
                      <a:pt x="153" y="311"/>
                      <a:pt x="150" y="313"/>
                      <a:pt x="148" y="316"/>
                    </a:cubicBezTo>
                    <a:cubicBezTo>
                      <a:pt x="148" y="316"/>
                      <a:pt x="148" y="316"/>
                      <a:pt x="148" y="316"/>
                    </a:cubicBezTo>
                    <a:cubicBezTo>
                      <a:pt x="147" y="316"/>
                      <a:pt x="145" y="316"/>
                      <a:pt x="144" y="316"/>
                    </a:cubicBezTo>
                    <a:cubicBezTo>
                      <a:pt x="147" y="314"/>
                      <a:pt x="149" y="312"/>
                      <a:pt x="152" y="310"/>
                    </a:cubicBezTo>
                    <a:close/>
                    <a:moveTo>
                      <a:pt x="154" y="313"/>
                    </a:moveTo>
                    <a:cubicBezTo>
                      <a:pt x="157" y="311"/>
                      <a:pt x="160" y="310"/>
                      <a:pt x="162" y="308"/>
                    </a:cubicBezTo>
                    <a:cubicBezTo>
                      <a:pt x="162" y="309"/>
                      <a:pt x="161" y="309"/>
                      <a:pt x="160" y="310"/>
                    </a:cubicBezTo>
                    <a:cubicBezTo>
                      <a:pt x="158" y="311"/>
                      <a:pt x="156" y="313"/>
                      <a:pt x="155" y="315"/>
                    </a:cubicBezTo>
                    <a:cubicBezTo>
                      <a:pt x="154" y="316"/>
                      <a:pt x="155" y="316"/>
                      <a:pt x="155" y="316"/>
                    </a:cubicBezTo>
                    <a:cubicBezTo>
                      <a:pt x="158" y="314"/>
                      <a:pt x="161" y="313"/>
                      <a:pt x="163" y="311"/>
                    </a:cubicBezTo>
                    <a:cubicBezTo>
                      <a:pt x="166" y="310"/>
                      <a:pt x="162" y="313"/>
                      <a:pt x="161" y="313"/>
                    </a:cubicBezTo>
                    <a:cubicBezTo>
                      <a:pt x="160" y="314"/>
                      <a:pt x="160" y="315"/>
                      <a:pt x="159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56" y="316"/>
                      <a:pt x="153" y="316"/>
                      <a:pt x="150" y="316"/>
                    </a:cubicBezTo>
                    <a:cubicBezTo>
                      <a:pt x="151" y="315"/>
                      <a:pt x="153" y="314"/>
                      <a:pt x="154" y="313"/>
                    </a:cubicBezTo>
                    <a:close/>
                    <a:moveTo>
                      <a:pt x="162" y="316"/>
                    </a:moveTo>
                    <a:cubicBezTo>
                      <a:pt x="162" y="316"/>
                      <a:pt x="164" y="315"/>
                      <a:pt x="164" y="315"/>
                    </a:cubicBezTo>
                    <a:cubicBezTo>
                      <a:pt x="164" y="315"/>
                      <a:pt x="164" y="315"/>
                      <a:pt x="164" y="315"/>
                    </a:cubicBezTo>
                    <a:cubicBezTo>
                      <a:pt x="164" y="315"/>
                      <a:pt x="164" y="316"/>
                      <a:pt x="164" y="316"/>
                    </a:cubicBezTo>
                    <a:cubicBezTo>
                      <a:pt x="164" y="316"/>
                      <a:pt x="163" y="316"/>
                      <a:pt x="162" y="316"/>
                    </a:cubicBezTo>
                    <a:cubicBezTo>
                      <a:pt x="162" y="316"/>
                      <a:pt x="162" y="316"/>
                      <a:pt x="161" y="316"/>
                    </a:cubicBezTo>
                    <a:cubicBezTo>
                      <a:pt x="161" y="316"/>
                      <a:pt x="162" y="316"/>
                      <a:pt x="162" y="316"/>
                    </a:cubicBezTo>
                    <a:close/>
                    <a:moveTo>
                      <a:pt x="167" y="315"/>
                    </a:moveTo>
                    <a:cubicBezTo>
                      <a:pt x="168" y="302"/>
                      <a:pt x="171" y="290"/>
                      <a:pt x="172" y="277"/>
                    </a:cubicBezTo>
                    <a:cubicBezTo>
                      <a:pt x="172" y="264"/>
                      <a:pt x="173" y="251"/>
                      <a:pt x="174" y="238"/>
                    </a:cubicBezTo>
                    <a:cubicBezTo>
                      <a:pt x="175" y="225"/>
                      <a:pt x="176" y="212"/>
                      <a:pt x="177" y="199"/>
                    </a:cubicBezTo>
                    <a:cubicBezTo>
                      <a:pt x="178" y="187"/>
                      <a:pt x="181" y="175"/>
                      <a:pt x="178" y="163"/>
                    </a:cubicBezTo>
                    <a:cubicBezTo>
                      <a:pt x="178" y="163"/>
                      <a:pt x="178" y="163"/>
                      <a:pt x="178" y="163"/>
                    </a:cubicBezTo>
                    <a:cubicBezTo>
                      <a:pt x="186" y="162"/>
                      <a:pt x="195" y="161"/>
                      <a:pt x="203" y="161"/>
                    </a:cubicBezTo>
                    <a:cubicBezTo>
                      <a:pt x="204" y="173"/>
                      <a:pt x="202" y="184"/>
                      <a:pt x="201" y="196"/>
                    </a:cubicBezTo>
                    <a:cubicBezTo>
                      <a:pt x="200" y="208"/>
                      <a:pt x="199" y="221"/>
                      <a:pt x="198" y="234"/>
                    </a:cubicBezTo>
                    <a:cubicBezTo>
                      <a:pt x="198" y="247"/>
                      <a:pt x="197" y="260"/>
                      <a:pt x="195" y="273"/>
                    </a:cubicBezTo>
                    <a:cubicBezTo>
                      <a:pt x="194" y="286"/>
                      <a:pt x="192" y="299"/>
                      <a:pt x="190" y="312"/>
                    </a:cubicBezTo>
                    <a:cubicBezTo>
                      <a:pt x="190" y="312"/>
                      <a:pt x="190" y="312"/>
                      <a:pt x="190" y="313"/>
                    </a:cubicBezTo>
                    <a:cubicBezTo>
                      <a:pt x="182" y="314"/>
                      <a:pt x="175" y="315"/>
                      <a:pt x="167" y="315"/>
                    </a:cubicBezTo>
                    <a:cubicBezTo>
                      <a:pt x="167" y="315"/>
                      <a:pt x="167" y="315"/>
                      <a:pt x="167" y="315"/>
                    </a:cubicBezTo>
                    <a:close/>
                    <a:moveTo>
                      <a:pt x="193" y="311"/>
                    </a:moveTo>
                    <a:cubicBezTo>
                      <a:pt x="194" y="312"/>
                      <a:pt x="195" y="311"/>
                      <a:pt x="195" y="311"/>
                    </a:cubicBezTo>
                    <a:cubicBezTo>
                      <a:pt x="195" y="312"/>
                      <a:pt x="194" y="312"/>
                      <a:pt x="193" y="312"/>
                    </a:cubicBezTo>
                    <a:cubicBezTo>
                      <a:pt x="193" y="312"/>
                      <a:pt x="193" y="312"/>
                      <a:pt x="193" y="311"/>
                    </a:cubicBezTo>
                    <a:close/>
                    <a:moveTo>
                      <a:pt x="249" y="293"/>
                    </a:moveTo>
                    <a:cubicBezTo>
                      <a:pt x="249" y="294"/>
                      <a:pt x="249" y="294"/>
                      <a:pt x="249" y="294"/>
                    </a:cubicBezTo>
                    <a:cubicBezTo>
                      <a:pt x="249" y="293"/>
                      <a:pt x="248" y="293"/>
                      <a:pt x="247" y="293"/>
                    </a:cubicBezTo>
                    <a:cubicBezTo>
                      <a:pt x="246" y="294"/>
                      <a:pt x="244" y="295"/>
                      <a:pt x="242" y="296"/>
                    </a:cubicBezTo>
                    <a:cubicBezTo>
                      <a:pt x="234" y="298"/>
                      <a:pt x="226" y="300"/>
                      <a:pt x="217" y="303"/>
                    </a:cubicBezTo>
                    <a:cubicBezTo>
                      <a:pt x="213" y="304"/>
                      <a:pt x="209" y="306"/>
                      <a:pt x="205" y="307"/>
                    </a:cubicBezTo>
                    <a:cubicBezTo>
                      <a:pt x="202" y="308"/>
                      <a:pt x="200" y="309"/>
                      <a:pt x="198" y="310"/>
                    </a:cubicBezTo>
                    <a:cubicBezTo>
                      <a:pt x="194" y="311"/>
                      <a:pt x="194" y="310"/>
                      <a:pt x="198" y="309"/>
                    </a:cubicBezTo>
                    <a:cubicBezTo>
                      <a:pt x="202" y="307"/>
                      <a:pt x="207" y="306"/>
                      <a:pt x="212" y="304"/>
                    </a:cubicBezTo>
                    <a:cubicBezTo>
                      <a:pt x="218" y="303"/>
                      <a:pt x="223" y="300"/>
                      <a:pt x="229" y="298"/>
                    </a:cubicBezTo>
                    <a:cubicBezTo>
                      <a:pt x="235" y="297"/>
                      <a:pt x="241" y="295"/>
                      <a:pt x="246" y="293"/>
                    </a:cubicBezTo>
                    <a:cubicBezTo>
                      <a:pt x="247" y="293"/>
                      <a:pt x="250" y="292"/>
                      <a:pt x="250" y="292"/>
                    </a:cubicBezTo>
                    <a:cubicBezTo>
                      <a:pt x="251" y="291"/>
                      <a:pt x="252" y="289"/>
                      <a:pt x="252" y="288"/>
                    </a:cubicBezTo>
                    <a:cubicBezTo>
                      <a:pt x="251" y="290"/>
                      <a:pt x="250" y="292"/>
                      <a:pt x="249" y="293"/>
                    </a:cubicBezTo>
                    <a:close/>
                    <a:moveTo>
                      <a:pt x="238" y="298"/>
                    </a:moveTo>
                    <a:cubicBezTo>
                      <a:pt x="225" y="303"/>
                      <a:pt x="212" y="308"/>
                      <a:pt x="198" y="311"/>
                    </a:cubicBezTo>
                    <a:cubicBezTo>
                      <a:pt x="199" y="310"/>
                      <a:pt x="200" y="310"/>
                      <a:pt x="202" y="309"/>
                    </a:cubicBezTo>
                    <a:cubicBezTo>
                      <a:pt x="206" y="308"/>
                      <a:pt x="211" y="306"/>
                      <a:pt x="216" y="304"/>
                    </a:cubicBezTo>
                    <a:cubicBezTo>
                      <a:pt x="223" y="302"/>
                      <a:pt x="230" y="300"/>
                      <a:pt x="238" y="298"/>
                    </a:cubicBezTo>
                    <a:close/>
                    <a:moveTo>
                      <a:pt x="253" y="286"/>
                    </a:moveTo>
                    <a:cubicBezTo>
                      <a:pt x="253" y="286"/>
                      <a:pt x="252" y="286"/>
                      <a:pt x="252" y="286"/>
                    </a:cubicBezTo>
                    <a:cubicBezTo>
                      <a:pt x="252" y="286"/>
                      <a:pt x="251" y="286"/>
                      <a:pt x="251" y="287"/>
                    </a:cubicBezTo>
                    <a:cubicBezTo>
                      <a:pt x="241" y="290"/>
                      <a:pt x="231" y="293"/>
                      <a:pt x="221" y="296"/>
                    </a:cubicBezTo>
                    <a:cubicBezTo>
                      <a:pt x="216" y="298"/>
                      <a:pt x="211" y="299"/>
                      <a:pt x="206" y="301"/>
                    </a:cubicBezTo>
                    <a:cubicBezTo>
                      <a:pt x="203" y="302"/>
                      <a:pt x="201" y="303"/>
                      <a:pt x="199" y="304"/>
                    </a:cubicBezTo>
                    <a:cubicBezTo>
                      <a:pt x="198" y="304"/>
                      <a:pt x="197" y="304"/>
                      <a:pt x="196" y="304"/>
                    </a:cubicBezTo>
                    <a:cubicBezTo>
                      <a:pt x="193" y="305"/>
                      <a:pt x="198" y="303"/>
                      <a:pt x="198" y="303"/>
                    </a:cubicBezTo>
                    <a:cubicBezTo>
                      <a:pt x="209" y="299"/>
                      <a:pt x="220" y="295"/>
                      <a:pt x="231" y="291"/>
                    </a:cubicBezTo>
                    <a:cubicBezTo>
                      <a:pt x="233" y="291"/>
                      <a:pt x="235" y="290"/>
                      <a:pt x="237" y="289"/>
                    </a:cubicBezTo>
                    <a:cubicBezTo>
                      <a:pt x="243" y="288"/>
                      <a:pt x="249" y="286"/>
                      <a:pt x="255" y="283"/>
                    </a:cubicBezTo>
                    <a:cubicBezTo>
                      <a:pt x="254" y="284"/>
                      <a:pt x="254" y="285"/>
                      <a:pt x="253" y="286"/>
                    </a:cubicBezTo>
                    <a:close/>
                    <a:moveTo>
                      <a:pt x="256" y="279"/>
                    </a:moveTo>
                    <a:cubicBezTo>
                      <a:pt x="256" y="280"/>
                      <a:pt x="256" y="281"/>
                      <a:pt x="255" y="281"/>
                    </a:cubicBezTo>
                    <a:cubicBezTo>
                      <a:pt x="249" y="284"/>
                      <a:pt x="243" y="286"/>
                      <a:pt x="237" y="289"/>
                    </a:cubicBezTo>
                    <a:cubicBezTo>
                      <a:pt x="231" y="290"/>
                      <a:pt x="225" y="292"/>
                      <a:pt x="220" y="293"/>
                    </a:cubicBezTo>
                    <a:cubicBezTo>
                      <a:pt x="215" y="294"/>
                      <a:pt x="210" y="296"/>
                      <a:pt x="205" y="297"/>
                    </a:cubicBezTo>
                    <a:cubicBezTo>
                      <a:pt x="202" y="298"/>
                      <a:pt x="199" y="299"/>
                      <a:pt x="197" y="300"/>
                    </a:cubicBezTo>
                    <a:cubicBezTo>
                      <a:pt x="192" y="302"/>
                      <a:pt x="199" y="299"/>
                      <a:pt x="200" y="299"/>
                    </a:cubicBezTo>
                    <a:cubicBezTo>
                      <a:pt x="210" y="294"/>
                      <a:pt x="222" y="291"/>
                      <a:pt x="233" y="287"/>
                    </a:cubicBezTo>
                    <a:cubicBezTo>
                      <a:pt x="238" y="285"/>
                      <a:pt x="243" y="283"/>
                      <a:pt x="248" y="281"/>
                    </a:cubicBezTo>
                    <a:cubicBezTo>
                      <a:pt x="251" y="279"/>
                      <a:pt x="255" y="278"/>
                      <a:pt x="258" y="275"/>
                    </a:cubicBezTo>
                    <a:cubicBezTo>
                      <a:pt x="257" y="277"/>
                      <a:pt x="257" y="278"/>
                      <a:pt x="256" y="279"/>
                    </a:cubicBezTo>
                    <a:close/>
                    <a:moveTo>
                      <a:pt x="258" y="274"/>
                    </a:moveTo>
                    <a:cubicBezTo>
                      <a:pt x="247" y="279"/>
                      <a:pt x="235" y="283"/>
                      <a:pt x="223" y="287"/>
                    </a:cubicBezTo>
                    <a:cubicBezTo>
                      <a:pt x="217" y="289"/>
                      <a:pt x="211" y="290"/>
                      <a:pt x="206" y="292"/>
                    </a:cubicBezTo>
                    <a:cubicBezTo>
                      <a:pt x="203" y="294"/>
                      <a:pt x="200" y="295"/>
                      <a:pt x="197" y="296"/>
                    </a:cubicBezTo>
                    <a:cubicBezTo>
                      <a:pt x="193" y="297"/>
                      <a:pt x="199" y="295"/>
                      <a:pt x="200" y="294"/>
                    </a:cubicBezTo>
                    <a:cubicBezTo>
                      <a:pt x="212" y="289"/>
                      <a:pt x="223" y="285"/>
                      <a:pt x="235" y="281"/>
                    </a:cubicBezTo>
                    <a:cubicBezTo>
                      <a:pt x="240" y="279"/>
                      <a:pt x="245" y="277"/>
                      <a:pt x="250" y="275"/>
                    </a:cubicBezTo>
                    <a:cubicBezTo>
                      <a:pt x="253" y="274"/>
                      <a:pt x="257" y="272"/>
                      <a:pt x="259" y="270"/>
                    </a:cubicBezTo>
                    <a:cubicBezTo>
                      <a:pt x="259" y="271"/>
                      <a:pt x="259" y="273"/>
                      <a:pt x="258" y="274"/>
                    </a:cubicBezTo>
                    <a:close/>
                    <a:moveTo>
                      <a:pt x="257" y="271"/>
                    </a:moveTo>
                    <a:cubicBezTo>
                      <a:pt x="257" y="271"/>
                      <a:pt x="258" y="271"/>
                      <a:pt x="259" y="271"/>
                    </a:cubicBezTo>
                    <a:cubicBezTo>
                      <a:pt x="258" y="271"/>
                      <a:pt x="257" y="271"/>
                      <a:pt x="257" y="271"/>
                    </a:cubicBezTo>
                    <a:close/>
                    <a:moveTo>
                      <a:pt x="262" y="257"/>
                    </a:moveTo>
                    <a:cubicBezTo>
                      <a:pt x="262" y="257"/>
                      <a:pt x="262" y="257"/>
                      <a:pt x="262" y="257"/>
                    </a:cubicBezTo>
                    <a:cubicBezTo>
                      <a:pt x="246" y="265"/>
                      <a:pt x="229" y="269"/>
                      <a:pt x="212" y="276"/>
                    </a:cubicBezTo>
                    <a:cubicBezTo>
                      <a:pt x="211" y="277"/>
                      <a:pt x="209" y="277"/>
                      <a:pt x="208" y="278"/>
                    </a:cubicBezTo>
                    <a:cubicBezTo>
                      <a:pt x="206" y="279"/>
                      <a:pt x="203" y="280"/>
                      <a:pt x="201" y="281"/>
                    </a:cubicBezTo>
                    <a:cubicBezTo>
                      <a:pt x="202" y="280"/>
                      <a:pt x="203" y="280"/>
                      <a:pt x="204" y="279"/>
                    </a:cubicBezTo>
                    <a:cubicBezTo>
                      <a:pt x="223" y="270"/>
                      <a:pt x="245" y="266"/>
                      <a:pt x="263" y="255"/>
                    </a:cubicBezTo>
                    <a:cubicBezTo>
                      <a:pt x="263" y="256"/>
                      <a:pt x="263" y="256"/>
                      <a:pt x="262" y="257"/>
                    </a:cubicBezTo>
                    <a:close/>
                    <a:moveTo>
                      <a:pt x="264" y="248"/>
                    </a:moveTo>
                    <a:cubicBezTo>
                      <a:pt x="258" y="250"/>
                      <a:pt x="253" y="252"/>
                      <a:pt x="248" y="254"/>
                    </a:cubicBezTo>
                    <a:cubicBezTo>
                      <a:pt x="242" y="256"/>
                      <a:pt x="236" y="258"/>
                      <a:pt x="230" y="260"/>
                    </a:cubicBezTo>
                    <a:cubicBezTo>
                      <a:pt x="223" y="262"/>
                      <a:pt x="216" y="265"/>
                      <a:pt x="209" y="267"/>
                    </a:cubicBezTo>
                    <a:cubicBezTo>
                      <a:pt x="208" y="268"/>
                      <a:pt x="206" y="269"/>
                      <a:pt x="204" y="269"/>
                    </a:cubicBezTo>
                    <a:cubicBezTo>
                      <a:pt x="205" y="269"/>
                      <a:pt x="206" y="269"/>
                      <a:pt x="207" y="268"/>
                    </a:cubicBezTo>
                    <a:cubicBezTo>
                      <a:pt x="216" y="263"/>
                      <a:pt x="226" y="260"/>
                      <a:pt x="236" y="256"/>
                    </a:cubicBezTo>
                    <a:cubicBezTo>
                      <a:pt x="245" y="252"/>
                      <a:pt x="254" y="247"/>
                      <a:pt x="264" y="244"/>
                    </a:cubicBezTo>
                    <a:cubicBezTo>
                      <a:pt x="264" y="245"/>
                      <a:pt x="264" y="246"/>
                      <a:pt x="264" y="248"/>
                    </a:cubicBezTo>
                    <a:close/>
                    <a:moveTo>
                      <a:pt x="264" y="243"/>
                    </a:moveTo>
                    <a:cubicBezTo>
                      <a:pt x="257" y="244"/>
                      <a:pt x="251" y="247"/>
                      <a:pt x="245" y="250"/>
                    </a:cubicBezTo>
                    <a:cubicBezTo>
                      <a:pt x="242" y="251"/>
                      <a:pt x="238" y="252"/>
                      <a:pt x="234" y="254"/>
                    </a:cubicBezTo>
                    <a:cubicBezTo>
                      <a:pt x="240" y="251"/>
                      <a:pt x="246" y="249"/>
                      <a:pt x="252" y="246"/>
                    </a:cubicBezTo>
                    <a:cubicBezTo>
                      <a:pt x="253" y="245"/>
                      <a:pt x="255" y="244"/>
                      <a:pt x="257" y="243"/>
                    </a:cubicBezTo>
                    <a:cubicBezTo>
                      <a:pt x="259" y="243"/>
                      <a:pt x="262" y="242"/>
                      <a:pt x="264" y="241"/>
                    </a:cubicBezTo>
                    <a:cubicBezTo>
                      <a:pt x="264" y="242"/>
                      <a:pt x="264" y="242"/>
                      <a:pt x="264" y="243"/>
                    </a:cubicBezTo>
                    <a:close/>
                    <a:moveTo>
                      <a:pt x="264" y="240"/>
                    </a:moveTo>
                    <a:cubicBezTo>
                      <a:pt x="262" y="240"/>
                      <a:pt x="261" y="241"/>
                      <a:pt x="259" y="242"/>
                    </a:cubicBezTo>
                    <a:cubicBezTo>
                      <a:pt x="252" y="244"/>
                      <a:pt x="245" y="246"/>
                      <a:pt x="238" y="248"/>
                    </a:cubicBezTo>
                    <a:cubicBezTo>
                      <a:pt x="231" y="250"/>
                      <a:pt x="224" y="252"/>
                      <a:pt x="218" y="255"/>
                    </a:cubicBezTo>
                    <a:cubicBezTo>
                      <a:pt x="214" y="256"/>
                      <a:pt x="210" y="258"/>
                      <a:pt x="207" y="260"/>
                    </a:cubicBezTo>
                    <a:cubicBezTo>
                      <a:pt x="211" y="258"/>
                      <a:pt x="214" y="256"/>
                      <a:pt x="218" y="254"/>
                    </a:cubicBezTo>
                    <a:cubicBezTo>
                      <a:pt x="226" y="250"/>
                      <a:pt x="234" y="248"/>
                      <a:pt x="242" y="245"/>
                    </a:cubicBezTo>
                    <a:cubicBezTo>
                      <a:pt x="247" y="243"/>
                      <a:pt x="252" y="240"/>
                      <a:pt x="257" y="238"/>
                    </a:cubicBezTo>
                    <a:cubicBezTo>
                      <a:pt x="259" y="237"/>
                      <a:pt x="261" y="236"/>
                      <a:pt x="264" y="235"/>
                    </a:cubicBezTo>
                    <a:cubicBezTo>
                      <a:pt x="264" y="237"/>
                      <a:pt x="264" y="238"/>
                      <a:pt x="264" y="240"/>
                    </a:cubicBezTo>
                    <a:close/>
                    <a:moveTo>
                      <a:pt x="258" y="236"/>
                    </a:moveTo>
                    <a:cubicBezTo>
                      <a:pt x="256" y="237"/>
                      <a:pt x="253" y="239"/>
                      <a:pt x="251" y="240"/>
                    </a:cubicBezTo>
                    <a:cubicBezTo>
                      <a:pt x="237" y="246"/>
                      <a:pt x="222" y="249"/>
                      <a:pt x="208" y="256"/>
                    </a:cubicBezTo>
                    <a:cubicBezTo>
                      <a:pt x="206" y="256"/>
                      <a:pt x="204" y="257"/>
                      <a:pt x="202" y="258"/>
                    </a:cubicBezTo>
                    <a:cubicBezTo>
                      <a:pt x="200" y="259"/>
                      <a:pt x="199" y="259"/>
                      <a:pt x="201" y="258"/>
                    </a:cubicBezTo>
                    <a:cubicBezTo>
                      <a:pt x="204" y="256"/>
                      <a:pt x="208" y="255"/>
                      <a:pt x="211" y="254"/>
                    </a:cubicBezTo>
                    <a:cubicBezTo>
                      <a:pt x="217" y="251"/>
                      <a:pt x="223" y="249"/>
                      <a:pt x="229" y="247"/>
                    </a:cubicBezTo>
                    <a:cubicBezTo>
                      <a:pt x="235" y="245"/>
                      <a:pt x="240" y="242"/>
                      <a:pt x="246" y="240"/>
                    </a:cubicBezTo>
                    <a:cubicBezTo>
                      <a:pt x="252" y="237"/>
                      <a:pt x="258" y="235"/>
                      <a:pt x="263" y="232"/>
                    </a:cubicBezTo>
                    <a:cubicBezTo>
                      <a:pt x="263" y="233"/>
                      <a:pt x="264" y="233"/>
                      <a:pt x="264" y="234"/>
                    </a:cubicBezTo>
                    <a:cubicBezTo>
                      <a:pt x="262" y="235"/>
                      <a:pt x="260" y="236"/>
                      <a:pt x="258" y="236"/>
                    </a:cubicBezTo>
                    <a:close/>
                    <a:moveTo>
                      <a:pt x="258" y="167"/>
                    </a:moveTo>
                    <a:cubicBezTo>
                      <a:pt x="245" y="161"/>
                      <a:pt x="232" y="159"/>
                      <a:pt x="219" y="156"/>
                    </a:cubicBezTo>
                    <a:cubicBezTo>
                      <a:pt x="204" y="152"/>
                      <a:pt x="189" y="153"/>
                      <a:pt x="174" y="155"/>
                    </a:cubicBezTo>
                    <a:cubicBezTo>
                      <a:pt x="161" y="157"/>
                      <a:pt x="149" y="160"/>
                      <a:pt x="137" y="164"/>
                    </a:cubicBezTo>
                    <a:cubicBezTo>
                      <a:pt x="137" y="163"/>
                      <a:pt x="137" y="162"/>
                      <a:pt x="135" y="162"/>
                    </a:cubicBezTo>
                    <a:cubicBezTo>
                      <a:pt x="133" y="161"/>
                      <a:pt x="132" y="162"/>
                      <a:pt x="131" y="163"/>
                    </a:cubicBezTo>
                    <a:cubicBezTo>
                      <a:pt x="130" y="164"/>
                      <a:pt x="130" y="166"/>
                      <a:pt x="130" y="167"/>
                    </a:cubicBezTo>
                    <a:cubicBezTo>
                      <a:pt x="116" y="172"/>
                      <a:pt x="104" y="179"/>
                      <a:pt x="93" y="187"/>
                    </a:cubicBezTo>
                    <a:cubicBezTo>
                      <a:pt x="95" y="170"/>
                      <a:pt x="102" y="151"/>
                      <a:pt x="109" y="135"/>
                    </a:cubicBezTo>
                    <a:cubicBezTo>
                      <a:pt x="112" y="128"/>
                      <a:pt x="116" y="121"/>
                      <a:pt x="122" y="115"/>
                    </a:cubicBezTo>
                    <a:cubicBezTo>
                      <a:pt x="129" y="108"/>
                      <a:pt x="137" y="104"/>
                      <a:pt x="145" y="100"/>
                    </a:cubicBezTo>
                    <a:cubicBezTo>
                      <a:pt x="151" y="97"/>
                      <a:pt x="158" y="95"/>
                      <a:pt x="164" y="93"/>
                    </a:cubicBezTo>
                    <a:cubicBezTo>
                      <a:pt x="163" y="102"/>
                      <a:pt x="159" y="119"/>
                      <a:pt x="168" y="117"/>
                    </a:cubicBezTo>
                    <a:cubicBezTo>
                      <a:pt x="172" y="116"/>
                      <a:pt x="173" y="112"/>
                      <a:pt x="173" y="108"/>
                    </a:cubicBezTo>
                    <a:cubicBezTo>
                      <a:pt x="176" y="114"/>
                      <a:pt x="179" y="118"/>
                      <a:pt x="185" y="116"/>
                    </a:cubicBezTo>
                    <a:cubicBezTo>
                      <a:pt x="191" y="113"/>
                      <a:pt x="189" y="106"/>
                      <a:pt x="186" y="102"/>
                    </a:cubicBezTo>
                    <a:cubicBezTo>
                      <a:pt x="183" y="98"/>
                      <a:pt x="178" y="94"/>
                      <a:pt x="173" y="92"/>
                    </a:cubicBezTo>
                    <a:cubicBezTo>
                      <a:pt x="174" y="91"/>
                      <a:pt x="174" y="91"/>
                      <a:pt x="175" y="91"/>
                    </a:cubicBezTo>
                    <a:cubicBezTo>
                      <a:pt x="184" y="90"/>
                      <a:pt x="193" y="92"/>
                      <a:pt x="202" y="95"/>
                    </a:cubicBezTo>
                    <a:cubicBezTo>
                      <a:pt x="211" y="98"/>
                      <a:pt x="220" y="101"/>
                      <a:pt x="227" y="105"/>
                    </a:cubicBezTo>
                    <a:cubicBezTo>
                      <a:pt x="232" y="109"/>
                      <a:pt x="237" y="113"/>
                      <a:pt x="242" y="117"/>
                    </a:cubicBezTo>
                    <a:cubicBezTo>
                      <a:pt x="243" y="119"/>
                      <a:pt x="244" y="120"/>
                      <a:pt x="246" y="122"/>
                    </a:cubicBezTo>
                    <a:cubicBezTo>
                      <a:pt x="246" y="123"/>
                      <a:pt x="246" y="123"/>
                      <a:pt x="246" y="123"/>
                    </a:cubicBezTo>
                    <a:cubicBezTo>
                      <a:pt x="253" y="137"/>
                      <a:pt x="256" y="152"/>
                      <a:pt x="258" y="167"/>
                    </a:cubicBezTo>
                    <a:close/>
                    <a:moveTo>
                      <a:pt x="97" y="158"/>
                    </a:moveTo>
                    <a:cubicBezTo>
                      <a:pt x="99" y="150"/>
                      <a:pt x="102" y="141"/>
                      <a:pt x="106" y="133"/>
                    </a:cubicBezTo>
                    <a:cubicBezTo>
                      <a:pt x="103" y="141"/>
                      <a:pt x="100" y="150"/>
                      <a:pt x="97" y="158"/>
                    </a:cubicBezTo>
                    <a:close/>
                    <a:moveTo>
                      <a:pt x="240" y="111"/>
                    </a:moveTo>
                    <a:cubicBezTo>
                      <a:pt x="237" y="108"/>
                      <a:pt x="233" y="105"/>
                      <a:pt x="229" y="103"/>
                    </a:cubicBezTo>
                    <a:cubicBezTo>
                      <a:pt x="216" y="93"/>
                      <a:pt x="202" y="85"/>
                      <a:pt x="185" y="84"/>
                    </a:cubicBezTo>
                    <a:cubicBezTo>
                      <a:pt x="181" y="84"/>
                      <a:pt x="178" y="84"/>
                      <a:pt x="174" y="85"/>
                    </a:cubicBezTo>
                    <a:cubicBezTo>
                      <a:pt x="174" y="83"/>
                      <a:pt x="173" y="82"/>
                      <a:pt x="171" y="82"/>
                    </a:cubicBezTo>
                    <a:cubicBezTo>
                      <a:pt x="168" y="82"/>
                      <a:pt x="165" y="83"/>
                      <a:pt x="164" y="86"/>
                    </a:cubicBezTo>
                    <a:cubicBezTo>
                      <a:pt x="164" y="86"/>
                      <a:pt x="164" y="86"/>
                      <a:pt x="164" y="87"/>
                    </a:cubicBezTo>
                    <a:cubicBezTo>
                      <a:pt x="147" y="91"/>
                      <a:pt x="130" y="101"/>
                      <a:pt x="117" y="113"/>
                    </a:cubicBezTo>
                    <a:cubicBezTo>
                      <a:pt x="99" y="131"/>
                      <a:pt x="93" y="157"/>
                      <a:pt x="90" y="182"/>
                    </a:cubicBezTo>
                    <a:cubicBezTo>
                      <a:pt x="88" y="213"/>
                      <a:pt x="88" y="245"/>
                      <a:pt x="90" y="276"/>
                    </a:cubicBezTo>
                    <a:cubicBezTo>
                      <a:pt x="91" y="285"/>
                      <a:pt x="92" y="293"/>
                      <a:pt x="93" y="301"/>
                    </a:cubicBezTo>
                    <a:cubicBezTo>
                      <a:pt x="86" y="296"/>
                      <a:pt x="80" y="289"/>
                      <a:pt x="76" y="281"/>
                    </a:cubicBezTo>
                    <a:cubicBezTo>
                      <a:pt x="71" y="270"/>
                      <a:pt x="73" y="258"/>
                      <a:pt x="75" y="246"/>
                    </a:cubicBezTo>
                    <a:cubicBezTo>
                      <a:pt x="77" y="231"/>
                      <a:pt x="76" y="216"/>
                      <a:pt x="77" y="201"/>
                    </a:cubicBezTo>
                    <a:cubicBezTo>
                      <a:pt x="78" y="194"/>
                      <a:pt x="79" y="186"/>
                      <a:pt x="79" y="179"/>
                    </a:cubicBezTo>
                    <a:cubicBezTo>
                      <a:pt x="80" y="172"/>
                      <a:pt x="79" y="165"/>
                      <a:pt x="78" y="158"/>
                    </a:cubicBezTo>
                    <a:cubicBezTo>
                      <a:pt x="76" y="144"/>
                      <a:pt x="72" y="130"/>
                      <a:pt x="75" y="114"/>
                    </a:cubicBezTo>
                    <a:cubicBezTo>
                      <a:pt x="77" y="100"/>
                      <a:pt x="86" y="88"/>
                      <a:pt x="96" y="79"/>
                    </a:cubicBezTo>
                    <a:cubicBezTo>
                      <a:pt x="107" y="70"/>
                      <a:pt x="120" y="65"/>
                      <a:pt x="134" y="62"/>
                    </a:cubicBezTo>
                    <a:cubicBezTo>
                      <a:pt x="142" y="61"/>
                      <a:pt x="151" y="61"/>
                      <a:pt x="159" y="60"/>
                    </a:cubicBezTo>
                    <a:cubicBezTo>
                      <a:pt x="166" y="59"/>
                      <a:pt x="173" y="57"/>
                      <a:pt x="181" y="56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3" y="57"/>
                      <a:pt x="186" y="59"/>
                      <a:pt x="189" y="60"/>
                    </a:cubicBezTo>
                    <a:cubicBezTo>
                      <a:pt x="209" y="72"/>
                      <a:pt x="228" y="90"/>
                      <a:pt x="240" y="111"/>
                    </a:cubicBezTo>
                    <a:close/>
                    <a:moveTo>
                      <a:pt x="41" y="229"/>
                    </a:moveTo>
                    <a:cubicBezTo>
                      <a:pt x="39" y="243"/>
                      <a:pt x="39" y="257"/>
                      <a:pt x="38" y="272"/>
                    </a:cubicBezTo>
                    <a:cubicBezTo>
                      <a:pt x="38" y="272"/>
                      <a:pt x="38" y="272"/>
                      <a:pt x="38" y="272"/>
                    </a:cubicBezTo>
                    <a:cubicBezTo>
                      <a:pt x="39" y="275"/>
                      <a:pt x="39" y="278"/>
                      <a:pt x="40" y="280"/>
                    </a:cubicBezTo>
                    <a:cubicBezTo>
                      <a:pt x="33" y="277"/>
                      <a:pt x="24" y="275"/>
                      <a:pt x="29" y="266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33" y="262"/>
                      <a:pt x="36" y="256"/>
                      <a:pt x="36" y="250"/>
                    </a:cubicBezTo>
                    <a:cubicBezTo>
                      <a:pt x="36" y="243"/>
                      <a:pt x="34" y="237"/>
                      <a:pt x="34" y="231"/>
                    </a:cubicBezTo>
                    <a:cubicBezTo>
                      <a:pt x="34" y="222"/>
                      <a:pt x="36" y="213"/>
                      <a:pt x="37" y="204"/>
                    </a:cubicBezTo>
                    <a:cubicBezTo>
                      <a:pt x="40" y="189"/>
                      <a:pt x="39" y="174"/>
                      <a:pt x="42" y="160"/>
                    </a:cubicBezTo>
                    <a:cubicBezTo>
                      <a:pt x="43" y="169"/>
                      <a:pt x="44" y="178"/>
                      <a:pt x="44" y="187"/>
                    </a:cubicBezTo>
                    <a:cubicBezTo>
                      <a:pt x="44" y="188"/>
                      <a:pt x="44" y="189"/>
                      <a:pt x="44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4" y="203"/>
                      <a:pt x="42" y="216"/>
                      <a:pt x="41" y="229"/>
                    </a:cubicBezTo>
                    <a:close/>
                    <a:moveTo>
                      <a:pt x="15" y="266"/>
                    </a:moveTo>
                    <a:cubicBezTo>
                      <a:pt x="19" y="265"/>
                      <a:pt x="23" y="262"/>
                      <a:pt x="26" y="259"/>
                    </a:cubicBezTo>
                    <a:cubicBezTo>
                      <a:pt x="27" y="258"/>
                      <a:pt x="33" y="252"/>
                      <a:pt x="30" y="256"/>
                    </a:cubicBezTo>
                    <a:cubicBezTo>
                      <a:pt x="28" y="260"/>
                      <a:pt x="25" y="262"/>
                      <a:pt x="22" y="265"/>
                    </a:cubicBezTo>
                    <a:cubicBezTo>
                      <a:pt x="22" y="265"/>
                      <a:pt x="22" y="265"/>
                      <a:pt x="22" y="265"/>
                    </a:cubicBezTo>
                    <a:cubicBezTo>
                      <a:pt x="26" y="265"/>
                      <a:pt x="28" y="262"/>
                      <a:pt x="30" y="260"/>
                    </a:cubicBezTo>
                    <a:cubicBezTo>
                      <a:pt x="30" y="260"/>
                      <a:pt x="30" y="260"/>
                      <a:pt x="30" y="260"/>
                    </a:cubicBezTo>
                    <a:cubicBezTo>
                      <a:pt x="28" y="263"/>
                      <a:pt x="25" y="266"/>
                      <a:pt x="20" y="266"/>
                    </a:cubicBezTo>
                    <a:cubicBezTo>
                      <a:pt x="18" y="267"/>
                      <a:pt x="16" y="267"/>
                      <a:pt x="15" y="266"/>
                    </a:cubicBezTo>
                    <a:close/>
                    <a:moveTo>
                      <a:pt x="8" y="186"/>
                    </a:moveTo>
                    <a:cubicBezTo>
                      <a:pt x="8" y="186"/>
                      <a:pt x="8" y="186"/>
                      <a:pt x="9" y="186"/>
                    </a:cubicBezTo>
                    <a:cubicBezTo>
                      <a:pt x="13" y="183"/>
                      <a:pt x="19" y="182"/>
                      <a:pt x="24" y="180"/>
                    </a:cubicBezTo>
                    <a:cubicBezTo>
                      <a:pt x="26" y="179"/>
                      <a:pt x="29" y="178"/>
                      <a:pt x="31" y="177"/>
                    </a:cubicBezTo>
                    <a:cubicBezTo>
                      <a:pt x="32" y="176"/>
                      <a:pt x="34" y="175"/>
                      <a:pt x="36" y="175"/>
                    </a:cubicBezTo>
                    <a:cubicBezTo>
                      <a:pt x="34" y="175"/>
                      <a:pt x="33" y="176"/>
                      <a:pt x="32" y="177"/>
                    </a:cubicBezTo>
                    <a:cubicBezTo>
                      <a:pt x="25" y="182"/>
                      <a:pt x="15" y="184"/>
                      <a:pt x="8" y="190"/>
                    </a:cubicBezTo>
                    <a:cubicBezTo>
                      <a:pt x="8" y="189"/>
                      <a:pt x="8" y="188"/>
                      <a:pt x="8" y="186"/>
                    </a:cubicBezTo>
                    <a:close/>
                    <a:moveTo>
                      <a:pt x="45" y="69"/>
                    </a:moveTo>
                    <a:cubicBezTo>
                      <a:pt x="51" y="66"/>
                      <a:pt x="56" y="63"/>
                      <a:pt x="62" y="60"/>
                    </a:cubicBezTo>
                    <a:cubicBezTo>
                      <a:pt x="65" y="58"/>
                      <a:pt x="68" y="57"/>
                      <a:pt x="71" y="55"/>
                    </a:cubicBezTo>
                    <a:cubicBezTo>
                      <a:pt x="71" y="55"/>
                      <a:pt x="72" y="55"/>
                      <a:pt x="72" y="55"/>
                    </a:cubicBezTo>
                    <a:cubicBezTo>
                      <a:pt x="61" y="61"/>
                      <a:pt x="51" y="67"/>
                      <a:pt x="42" y="74"/>
                    </a:cubicBezTo>
                    <a:cubicBezTo>
                      <a:pt x="43" y="72"/>
                      <a:pt x="44" y="71"/>
                      <a:pt x="45" y="69"/>
                    </a:cubicBezTo>
                    <a:close/>
                    <a:moveTo>
                      <a:pt x="83" y="51"/>
                    </a:moveTo>
                    <a:cubicBezTo>
                      <a:pt x="82" y="52"/>
                      <a:pt x="81" y="52"/>
                      <a:pt x="80" y="53"/>
                    </a:cubicBezTo>
                    <a:cubicBezTo>
                      <a:pt x="76" y="55"/>
                      <a:pt x="72" y="57"/>
                      <a:pt x="67" y="60"/>
                    </a:cubicBezTo>
                    <a:cubicBezTo>
                      <a:pt x="60" y="64"/>
                      <a:pt x="52" y="68"/>
                      <a:pt x="44" y="73"/>
                    </a:cubicBezTo>
                    <a:cubicBezTo>
                      <a:pt x="45" y="73"/>
                      <a:pt x="45" y="72"/>
                      <a:pt x="45" y="72"/>
                    </a:cubicBezTo>
                    <a:cubicBezTo>
                      <a:pt x="49" y="69"/>
                      <a:pt x="53" y="67"/>
                      <a:pt x="57" y="64"/>
                    </a:cubicBezTo>
                    <a:cubicBezTo>
                      <a:pt x="64" y="60"/>
                      <a:pt x="72" y="57"/>
                      <a:pt x="78" y="52"/>
                    </a:cubicBezTo>
                    <a:cubicBezTo>
                      <a:pt x="80" y="52"/>
                      <a:pt x="82" y="51"/>
                      <a:pt x="83" y="51"/>
                    </a:cubicBezTo>
                    <a:close/>
                    <a:moveTo>
                      <a:pt x="40" y="77"/>
                    </a:moveTo>
                    <a:cubicBezTo>
                      <a:pt x="40" y="76"/>
                      <a:pt x="40" y="76"/>
                      <a:pt x="41" y="76"/>
                    </a:cubicBezTo>
                    <a:cubicBezTo>
                      <a:pt x="48" y="71"/>
                      <a:pt x="55" y="67"/>
                      <a:pt x="63" y="63"/>
                    </a:cubicBezTo>
                    <a:cubicBezTo>
                      <a:pt x="67" y="61"/>
                      <a:pt x="71" y="58"/>
                      <a:pt x="76" y="56"/>
                    </a:cubicBezTo>
                    <a:cubicBezTo>
                      <a:pt x="78" y="55"/>
                      <a:pt x="80" y="54"/>
                      <a:pt x="82" y="52"/>
                    </a:cubicBezTo>
                    <a:cubicBezTo>
                      <a:pt x="83" y="52"/>
                      <a:pt x="84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5" y="51"/>
                      <a:pt x="84" y="51"/>
                      <a:pt x="84" y="52"/>
                    </a:cubicBezTo>
                    <a:cubicBezTo>
                      <a:pt x="76" y="57"/>
                      <a:pt x="68" y="61"/>
                      <a:pt x="59" y="66"/>
                    </a:cubicBezTo>
                    <a:cubicBezTo>
                      <a:pt x="52" y="70"/>
                      <a:pt x="45" y="75"/>
                      <a:pt x="38" y="80"/>
                    </a:cubicBezTo>
                    <a:cubicBezTo>
                      <a:pt x="39" y="79"/>
                      <a:pt x="39" y="78"/>
                      <a:pt x="40" y="77"/>
                    </a:cubicBezTo>
                    <a:close/>
                    <a:moveTo>
                      <a:pt x="37" y="82"/>
                    </a:moveTo>
                    <a:cubicBezTo>
                      <a:pt x="41" y="80"/>
                      <a:pt x="44" y="78"/>
                      <a:pt x="48" y="76"/>
                    </a:cubicBezTo>
                    <a:cubicBezTo>
                      <a:pt x="53" y="73"/>
                      <a:pt x="59" y="71"/>
                      <a:pt x="63" y="68"/>
                    </a:cubicBezTo>
                    <a:cubicBezTo>
                      <a:pt x="66" y="67"/>
                      <a:pt x="68" y="65"/>
                      <a:pt x="70" y="64"/>
                    </a:cubicBezTo>
                    <a:cubicBezTo>
                      <a:pt x="68" y="66"/>
                      <a:pt x="66" y="68"/>
                      <a:pt x="64" y="70"/>
                    </a:cubicBezTo>
                    <a:cubicBezTo>
                      <a:pt x="55" y="75"/>
                      <a:pt x="46" y="80"/>
                      <a:pt x="36" y="84"/>
                    </a:cubicBezTo>
                    <a:cubicBezTo>
                      <a:pt x="36" y="83"/>
                      <a:pt x="36" y="83"/>
                      <a:pt x="37" y="82"/>
                    </a:cubicBezTo>
                    <a:close/>
                    <a:moveTo>
                      <a:pt x="105" y="11"/>
                    </a:moveTo>
                    <a:cubicBezTo>
                      <a:pt x="106" y="11"/>
                      <a:pt x="107" y="11"/>
                      <a:pt x="108" y="10"/>
                    </a:cubicBezTo>
                    <a:cubicBezTo>
                      <a:pt x="109" y="10"/>
                      <a:pt x="110" y="9"/>
                      <a:pt x="111" y="9"/>
                    </a:cubicBezTo>
                    <a:cubicBezTo>
                      <a:pt x="111" y="9"/>
                      <a:pt x="115" y="6"/>
                      <a:pt x="113" y="8"/>
                    </a:cubicBezTo>
                    <a:cubicBezTo>
                      <a:pt x="110" y="10"/>
                      <a:pt x="107" y="11"/>
                      <a:pt x="104" y="12"/>
                    </a:cubicBezTo>
                    <a:cubicBezTo>
                      <a:pt x="105" y="12"/>
                      <a:pt x="105" y="11"/>
                      <a:pt x="105" y="11"/>
                    </a:cubicBezTo>
                    <a:close/>
                    <a:moveTo>
                      <a:pt x="117" y="9"/>
                    </a:moveTo>
                    <a:cubicBezTo>
                      <a:pt x="117" y="9"/>
                      <a:pt x="117" y="9"/>
                      <a:pt x="117" y="9"/>
                    </a:cubicBezTo>
                    <a:cubicBezTo>
                      <a:pt x="114" y="10"/>
                      <a:pt x="112" y="11"/>
                      <a:pt x="109" y="12"/>
                    </a:cubicBezTo>
                    <a:cubicBezTo>
                      <a:pt x="108" y="12"/>
                      <a:pt x="107" y="13"/>
                      <a:pt x="105" y="13"/>
                    </a:cubicBezTo>
                    <a:cubicBezTo>
                      <a:pt x="105" y="13"/>
                      <a:pt x="104" y="14"/>
                      <a:pt x="103" y="14"/>
                    </a:cubicBezTo>
                    <a:cubicBezTo>
                      <a:pt x="103" y="14"/>
                      <a:pt x="103" y="14"/>
                      <a:pt x="104" y="13"/>
                    </a:cubicBezTo>
                    <a:cubicBezTo>
                      <a:pt x="107" y="12"/>
                      <a:pt x="112" y="10"/>
                      <a:pt x="115" y="8"/>
                    </a:cubicBezTo>
                    <a:cubicBezTo>
                      <a:pt x="115" y="8"/>
                      <a:pt x="116" y="8"/>
                      <a:pt x="117" y="9"/>
                    </a:cubicBezTo>
                    <a:close/>
                    <a:moveTo>
                      <a:pt x="103" y="14"/>
                    </a:moveTo>
                    <a:cubicBezTo>
                      <a:pt x="105" y="14"/>
                      <a:pt x="106" y="13"/>
                      <a:pt x="108" y="13"/>
                    </a:cubicBezTo>
                    <a:cubicBezTo>
                      <a:pt x="110" y="12"/>
                      <a:pt x="111" y="12"/>
                      <a:pt x="112" y="11"/>
                    </a:cubicBezTo>
                    <a:cubicBezTo>
                      <a:pt x="114" y="10"/>
                      <a:pt x="117" y="9"/>
                      <a:pt x="113" y="11"/>
                    </a:cubicBezTo>
                    <a:cubicBezTo>
                      <a:pt x="110" y="13"/>
                      <a:pt x="106" y="14"/>
                      <a:pt x="102" y="16"/>
                    </a:cubicBezTo>
                    <a:cubicBezTo>
                      <a:pt x="102" y="16"/>
                      <a:pt x="103" y="15"/>
                      <a:pt x="103" y="14"/>
                    </a:cubicBezTo>
                    <a:close/>
                    <a:moveTo>
                      <a:pt x="101" y="19"/>
                    </a:moveTo>
                    <a:cubicBezTo>
                      <a:pt x="103" y="18"/>
                      <a:pt x="105" y="17"/>
                      <a:pt x="107" y="16"/>
                    </a:cubicBezTo>
                    <a:cubicBezTo>
                      <a:pt x="106" y="17"/>
                      <a:pt x="106" y="18"/>
                      <a:pt x="105" y="19"/>
                    </a:cubicBezTo>
                    <a:cubicBezTo>
                      <a:pt x="103" y="20"/>
                      <a:pt x="101" y="20"/>
                      <a:pt x="100" y="21"/>
                    </a:cubicBezTo>
                    <a:cubicBezTo>
                      <a:pt x="100" y="20"/>
                      <a:pt x="100" y="19"/>
                      <a:pt x="101" y="19"/>
                    </a:cubicBezTo>
                    <a:close/>
                    <a:moveTo>
                      <a:pt x="119" y="12"/>
                    </a:moveTo>
                    <a:cubicBezTo>
                      <a:pt x="119" y="13"/>
                      <a:pt x="120" y="13"/>
                      <a:pt x="120" y="14"/>
                    </a:cubicBezTo>
                    <a:cubicBezTo>
                      <a:pt x="118" y="14"/>
                      <a:pt x="117" y="14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5" y="14"/>
                    </a:cubicBezTo>
                    <a:cubicBezTo>
                      <a:pt x="116" y="14"/>
                      <a:pt x="118" y="13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lose/>
                    <a:moveTo>
                      <a:pt x="123" y="19"/>
                    </a:moveTo>
                    <a:cubicBezTo>
                      <a:pt x="122" y="19"/>
                      <a:pt x="122" y="18"/>
                      <a:pt x="122" y="18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0" y="17"/>
                      <a:pt x="119" y="16"/>
                      <a:pt x="121" y="15"/>
                    </a:cubicBezTo>
                    <a:cubicBezTo>
                      <a:pt x="121" y="16"/>
                      <a:pt x="122" y="17"/>
                      <a:pt x="123" y="19"/>
                    </a:cubicBezTo>
                    <a:close/>
                    <a:moveTo>
                      <a:pt x="142" y="40"/>
                    </a:moveTo>
                    <a:cubicBezTo>
                      <a:pt x="141" y="40"/>
                      <a:pt x="140" y="40"/>
                      <a:pt x="139" y="40"/>
                    </a:cubicBezTo>
                    <a:cubicBezTo>
                      <a:pt x="139" y="40"/>
                      <a:pt x="139" y="39"/>
                      <a:pt x="139" y="39"/>
                    </a:cubicBezTo>
                    <a:cubicBezTo>
                      <a:pt x="142" y="38"/>
                      <a:pt x="145" y="37"/>
                      <a:pt x="148" y="37"/>
                    </a:cubicBezTo>
                    <a:cubicBezTo>
                      <a:pt x="148" y="37"/>
                      <a:pt x="145" y="39"/>
                      <a:pt x="144" y="39"/>
                    </a:cubicBezTo>
                    <a:cubicBezTo>
                      <a:pt x="144" y="39"/>
                      <a:pt x="143" y="40"/>
                      <a:pt x="142" y="40"/>
                    </a:cubicBezTo>
                    <a:close/>
                    <a:moveTo>
                      <a:pt x="105" y="44"/>
                    </a:moveTo>
                    <a:cubicBezTo>
                      <a:pt x="105" y="37"/>
                      <a:pt x="103" y="23"/>
                      <a:pt x="110" y="18"/>
                    </a:cubicBezTo>
                    <a:cubicBezTo>
                      <a:pt x="114" y="15"/>
                      <a:pt x="121" y="22"/>
                      <a:pt x="125" y="24"/>
                    </a:cubicBezTo>
                    <a:cubicBezTo>
                      <a:pt x="131" y="28"/>
                      <a:pt x="137" y="32"/>
                      <a:pt x="136" y="40"/>
                    </a:cubicBezTo>
                    <a:cubicBezTo>
                      <a:pt x="126" y="39"/>
                      <a:pt x="115" y="41"/>
                      <a:pt x="105" y="44"/>
                    </a:cubicBezTo>
                    <a:close/>
                    <a:moveTo>
                      <a:pt x="92" y="42"/>
                    </a:moveTo>
                    <a:cubicBezTo>
                      <a:pt x="94" y="41"/>
                      <a:pt x="96" y="40"/>
                      <a:pt x="98" y="39"/>
                    </a:cubicBezTo>
                    <a:cubicBezTo>
                      <a:pt x="98" y="40"/>
                      <a:pt x="98" y="41"/>
                      <a:pt x="98" y="41"/>
                    </a:cubicBezTo>
                    <a:cubicBezTo>
                      <a:pt x="97" y="42"/>
                      <a:pt x="96" y="42"/>
                      <a:pt x="96" y="43"/>
                    </a:cubicBezTo>
                    <a:cubicBezTo>
                      <a:pt x="95" y="43"/>
                      <a:pt x="94" y="44"/>
                      <a:pt x="93" y="44"/>
                    </a:cubicBezTo>
                    <a:cubicBezTo>
                      <a:pt x="92" y="43"/>
                      <a:pt x="92" y="43"/>
                      <a:pt x="92" y="42"/>
                    </a:cubicBezTo>
                    <a:close/>
                    <a:moveTo>
                      <a:pt x="92" y="41"/>
                    </a:moveTo>
                    <a:cubicBezTo>
                      <a:pt x="92" y="40"/>
                      <a:pt x="92" y="39"/>
                      <a:pt x="92" y="3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8"/>
                      <a:pt x="94" y="38"/>
                      <a:pt x="95" y="38"/>
                    </a:cubicBezTo>
                    <a:cubicBezTo>
                      <a:pt x="95" y="37"/>
                      <a:pt x="101" y="36"/>
                      <a:pt x="98" y="37"/>
                    </a:cubicBezTo>
                    <a:cubicBezTo>
                      <a:pt x="96" y="39"/>
                      <a:pt x="94" y="40"/>
                      <a:pt x="92" y="41"/>
                    </a:cubicBezTo>
                    <a:close/>
                    <a:moveTo>
                      <a:pt x="94" y="37"/>
                    </a:moveTo>
                    <a:cubicBezTo>
                      <a:pt x="95" y="37"/>
                      <a:pt x="96" y="36"/>
                      <a:pt x="96" y="36"/>
                    </a:cubicBezTo>
                    <a:cubicBezTo>
                      <a:pt x="94" y="37"/>
                      <a:pt x="92" y="39"/>
                      <a:pt x="94" y="37"/>
                    </a:cubicBezTo>
                    <a:close/>
                    <a:moveTo>
                      <a:pt x="92" y="38"/>
                    </a:moveTo>
                    <a:cubicBezTo>
                      <a:pt x="92" y="37"/>
                      <a:pt x="92" y="36"/>
                      <a:pt x="92" y="36"/>
                    </a:cubicBezTo>
                    <a:cubicBezTo>
                      <a:pt x="93" y="35"/>
                      <a:pt x="94" y="35"/>
                      <a:pt x="94" y="35"/>
                    </a:cubicBezTo>
                    <a:cubicBezTo>
                      <a:pt x="95" y="34"/>
                      <a:pt x="103" y="31"/>
                      <a:pt x="99" y="34"/>
                    </a:cubicBezTo>
                    <a:cubicBezTo>
                      <a:pt x="97" y="36"/>
                      <a:pt x="94" y="36"/>
                      <a:pt x="92" y="38"/>
                    </a:cubicBezTo>
                    <a:close/>
                    <a:moveTo>
                      <a:pt x="93" y="49"/>
                    </a:moveTo>
                    <a:cubicBezTo>
                      <a:pt x="93" y="47"/>
                      <a:pt x="93" y="46"/>
                      <a:pt x="93" y="45"/>
                    </a:cubicBezTo>
                    <a:cubicBezTo>
                      <a:pt x="94" y="45"/>
                      <a:pt x="95" y="44"/>
                      <a:pt x="97" y="44"/>
                    </a:cubicBezTo>
                    <a:cubicBezTo>
                      <a:pt x="98" y="44"/>
                      <a:pt x="99" y="44"/>
                      <a:pt x="100" y="44"/>
                    </a:cubicBezTo>
                    <a:cubicBezTo>
                      <a:pt x="99" y="45"/>
                      <a:pt x="98" y="45"/>
                      <a:pt x="97" y="46"/>
                    </a:cubicBezTo>
                    <a:cubicBezTo>
                      <a:pt x="96" y="46"/>
                      <a:pt x="95" y="47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3" y="49"/>
                    </a:cubicBezTo>
                    <a:close/>
                    <a:moveTo>
                      <a:pt x="99" y="46"/>
                    </a:move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5"/>
                      <a:pt x="101" y="44"/>
                      <a:pt x="102" y="43"/>
                    </a:cubicBezTo>
                    <a:cubicBezTo>
                      <a:pt x="102" y="43"/>
                      <a:pt x="102" y="42"/>
                      <a:pt x="101" y="42"/>
                    </a:cubicBezTo>
                    <a:cubicBezTo>
                      <a:pt x="100" y="42"/>
                      <a:pt x="99" y="42"/>
                      <a:pt x="98" y="43"/>
                    </a:cubicBezTo>
                    <a:cubicBezTo>
                      <a:pt x="97" y="43"/>
                      <a:pt x="91" y="46"/>
                      <a:pt x="94" y="44"/>
                    </a:cubicBezTo>
                    <a:cubicBezTo>
                      <a:pt x="97" y="43"/>
                      <a:pt x="100" y="42"/>
                      <a:pt x="101" y="39"/>
                    </a:cubicBezTo>
                    <a:cubicBezTo>
                      <a:pt x="101" y="39"/>
                      <a:pt x="100" y="38"/>
                      <a:pt x="100" y="38"/>
                    </a:cubicBezTo>
                    <a:cubicBezTo>
                      <a:pt x="98" y="38"/>
                      <a:pt x="96" y="39"/>
                      <a:pt x="95" y="40"/>
                    </a:cubicBezTo>
                    <a:cubicBezTo>
                      <a:pt x="97" y="38"/>
                      <a:pt x="100" y="38"/>
                      <a:pt x="102" y="35"/>
                    </a:cubicBezTo>
                    <a:cubicBezTo>
                      <a:pt x="102" y="35"/>
                      <a:pt x="101" y="34"/>
                      <a:pt x="101" y="34"/>
                    </a:cubicBezTo>
                    <a:cubicBezTo>
                      <a:pt x="100" y="35"/>
                      <a:pt x="99" y="35"/>
                      <a:pt x="98" y="35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101" y="33"/>
                      <a:pt x="102" y="32"/>
                    </a:cubicBezTo>
                    <a:cubicBezTo>
                      <a:pt x="102" y="32"/>
                      <a:pt x="101" y="31"/>
                      <a:pt x="101" y="32"/>
                    </a:cubicBezTo>
                    <a:cubicBezTo>
                      <a:pt x="100" y="32"/>
                      <a:pt x="98" y="32"/>
                      <a:pt x="97" y="33"/>
                    </a:cubicBezTo>
                    <a:cubicBezTo>
                      <a:pt x="95" y="34"/>
                      <a:pt x="90" y="36"/>
                      <a:pt x="95" y="33"/>
                    </a:cubicBezTo>
                    <a:cubicBezTo>
                      <a:pt x="97" y="31"/>
                      <a:pt x="100" y="30"/>
                      <a:pt x="102" y="28"/>
                    </a:cubicBezTo>
                    <a:cubicBezTo>
                      <a:pt x="102" y="27"/>
                      <a:pt x="102" y="27"/>
                      <a:pt x="101" y="27"/>
                    </a:cubicBezTo>
                    <a:cubicBezTo>
                      <a:pt x="100" y="27"/>
                      <a:pt x="100" y="27"/>
                      <a:pt x="99" y="28"/>
                    </a:cubicBezTo>
                    <a:cubicBezTo>
                      <a:pt x="98" y="28"/>
                      <a:pt x="96" y="29"/>
                      <a:pt x="94" y="30"/>
                    </a:cubicBezTo>
                    <a:cubicBezTo>
                      <a:pt x="94" y="29"/>
                      <a:pt x="94" y="29"/>
                      <a:pt x="95" y="28"/>
                    </a:cubicBezTo>
                    <a:cubicBezTo>
                      <a:pt x="97" y="27"/>
                      <a:pt x="101" y="26"/>
                      <a:pt x="103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1" y="23"/>
                      <a:pt x="100" y="24"/>
                      <a:pt x="99" y="24"/>
                    </a:cubicBezTo>
                    <a:cubicBezTo>
                      <a:pt x="98" y="24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9" y="23"/>
                      <a:pt x="102" y="22"/>
                      <a:pt x="104" y="21"/>
                    </a:cubicBezTo>
                    <a:cubicBezTo>
                      <a:pt x="101" y="28"/>
                      <a:pt x="102" y="39"/>
                      <a:pt x="102" y="44"/>
                    </a:cubicBezTo>
                    <a:cubicBezTo>
                      <a:pt x="102" y="44"/>
                      <a:pt x="102" y="45"/>
                      <a:pt x="102" y="45"/>
                    </a:cubicBezTo>
                    <a:cubicBezTo>
                      <a:pt x="101" y="45"/>
                      <a:pt x="100" y="46"/>
                      <a:pt x="99" y="46"/>
                    </a:cubicBezTo>
                    <a:close/>
                    <a:moveTo>
                      <a:pt x="118" y="16"/>
                    </a:moveTo>
                    <a:cubicBezTo>
                      <a:pt x="117" y="16"/>
                      <a:pt x="116" y="16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8" y="15"/>
                      <a:pt x="119" y="15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39" y="36"/>
                    </a:moveTo>
                    <a:cubicBezTo>
                      <a:pt x="141" y="35"/>
                      <a:pt x="144" y="34"/>
                      <a:pt x="146" y="34"/>
                    </a:cubicBezTo>
                    <a:cubicBezTo>
                      <a:pt x="146" y="34"/>
                      <a:pt x="144" y="35"/>
                      <a:pt x="144" y="36"/>
                    </a:cubicBezTo>
                    <a:cubicBezTo>
                      <a:pt x="143" y="36"/>
                      <a:pt x="142" y="36"/>
                      <a:pt x="141" y="37"/>
                    </a:cubicBezTo>
                    <a:cubicBezTo>
                      <a:pt x="140" y="37"/>
                      <a:pt x="140" y="37"/>
                      <a:pt x="139" y="38"/>
                    </a:cubicBezTo>
                    <a:cubicBezTo>
                      <a:pt x="139" y="37"/>
                      <a:pt x="139" y="36"/>
                      <a:pt x="139" y="36"/>
                    </a:cubicBezTo>
                    <a:close/>
                    <a:moveTo>
                      <a:pt x="138" y="32"/>
                    </a:moveTo>
                    <a:cubicBezTo>
                      <a:pt x="138" y="32"/>
                      <a:pt x="139" y="32"/>
                      <a:pt x="139" y="32"/>
                    </a:cubicBezTo>
                    <a:cubicBezTo>
                      <a:pt x="140" y="32"/>
                      <a:pt x="144" y="31"/>
                      <a:pt x="144" y="30"/>
                    </a:cubicBezTo>
                    <a:cubicBezTo>
                      <a:pt x="144" y="32"/>
                      <a:pt x="141" y="33"/>
                      <a:pt x="139" y="34"/>
                    </a:cubicBezTo>
                    <a:cubicBezTo>
                      <a:pt x="138" y="34"/>
                      <a:pt x="138" y="33"/>
                      <a:pt x="138" y="32"/>
                    </a:cubicBezTo>
                    <a:close/>
                    <a:moveTo>
                      <a:pt x="137" y="32"/>
                    </a:moveTo>
                    <a:cubicBezTo>
                      <a:pt x="137" y="32"/>
                      <a:pt x="137" y="32"/>
                      <a:pt x="137" y="31"/>
                    </a:cubicBezTo>
                    <a:cubicBezTo>
                      <a:pt x="138" y="31"/>
                      <a:pt x="139" y="30"/>
                      <a:pt x="139" y="30"/>
                    </a:cubicBezTo>
                    <a:cubicBezTo>
                      <a:pt x="140" y="29"/>
                      <a:pt x="140" y="29"/>
                      <a:pt x="141" y="29"/>
                    </a:cubicBezTo>
                    <a:cubicBezTo>
                      <a:pt x="142" y="29"/>
                      <a:pt x="143" y="29"/>
                      <a:pt x="144" y="30"/>
                    </a:cubicBezTo>
                    <a:cubicBezTo>
                      <a:pt x="142" y="30"/>
                      <a:pt x="140" y="31"/>
                      <a:pt x="137" y="32"/>
                    </a:cubicBezTo>
                    <a:close/>
                    <a:moveTo>
                      <a:pt x="140" y="28"/>
                    </a:moveTo>
                    <a:cubicBezTo>
                      <a:pt x="139" y="29"/>
                      <a:pt x="138" y="30"/>
                      <a:pt x="137" y="30"/>
                    </a:cubicBezTo>
                    <a:cubicBezTo>
                      <a:pt x="137" y="30"/>
                      <a:pt x="137" y="30"/>
                      <a:pt x="137" y="31"/>
                    </a:cubicBezTo>
                    <a:cubicBezTo>
                      <a:pt x="136" y="30"/>
                      <a:pt x="136" y="30"/>
                      <a:pt x="136" y="29"/>
                    </a:cubicBezTo>
                    <a:cubicBezTo>
                      <a:pt x="137" y="29"/>
                      <a:pt x="138" y="29"/>
                      <a:pt x="140" y="28"/>
                    </a:cubicBezTo>
                    <a:cubicBezTo>
                      <a:pt x="140" y="28"/>
                      <a:pt x="140" y="28"/>
                      <a:pt x="140" y="28"/>
                    </a:cubicBezTo>
                    <a:close/>
                    <a:moveTo>
                      <a:pt x="117" y="13"/>
                    </a:moveTo>
                    <a:cubicBezTo>
                      <a:pt x="115" y="13"/>
                      <a:pt x="114" y="14"/>
                      <a:pt x="113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15"/>
                      <a:pt x="111" y="15"/>
                      <a:pt x="110" y="15"/>
                    </a:cubicBezTo>
                    <a:cubicBezTo>
                      <a:pt x="111" y="14"/>
                      <a:pt x="112" y="14"/>
                      <a:pt x="113" y="14"/>
                    </a:cubicBezTo>
                    <a:cubicBezTo>
                      <a:pt x="114" y="13"/>
                      <a:pt x="115" y="13"/>
                      <a:pt x="116" y="13"/>
                    </a:cubicBezTo>
                    <a:cubicBezTo>
                      <a:pt x="116" y="13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3"/>
                    </a:cubicBezTo>
                    <a:close/>
                    <a:moveTo>
                      <a:pt x="99" y="22"/>
                    </a:moveTo>
                    <a:cubicBezTo>
                      <a:pt x="100" y="21"/>
                      <a:pt x="101" y="21"/>
                      <a:pt x="102" y="20"/>
                    </a:cubicBezTo>
                    <a:cubicBezTo>
                      <a:pt x="106" y="19"/>
                      <a:pt x="103" y="21"/>
                      <a:pt x="102" y="21"/>
                    </a:cubicBezTo>
                    <a:cubicBezTo>
                      <a:pt x="101" y="22"/>
                      <a:pt x="99" y="23"/>
                      <a:pt x="98" y="24"/>
                    </a:cubicBezTo>
                    <a:cubicBezTo>
                      <a:pt x="98" y="23"/>
                      <a:pt x="99" y="22"/>
                      <a:pt x="99" y="22"/>
                    </a:cubicBezTo>
                    <a:close/>
                    <a:moveTo>
                      <a:pt x="96" y="26"/>
                    </a:moveTo>
                    <a:cubicBezTo>
                      <a:pt x="97" y="26"/>
                      <a:pt x="98" y="26"/>
                      <a:pt x="98" y="25"/>
                    </a:cubicBezTo>
                    <a:cubicBezTo>
                      <a:pt x="101" y="24"/>
                      <a:pt x="102" y="23"/>
                      <a:pt x="99" y="25"/>
                    </a:cubicBezTo>
                    <a:cubicBezTo>
                      <a:pt x="98" y="26"/>
                      <a:pt x="97" y="27"/>
                      <a:pt x="95" y="28"/>
                    </a:cubicBezTo>
                    <a:cubicBezTo>
                      <a:pt x="95" y="27"/>
                      <a:pt x="96" y="27"/>
                      <a:pt x="96" y="26"/>
                    </a:cubicBezTo>
                    <a:close/>
                    <a:moveTo>
                      <a:pt x="94" y="31"/>
                    </a:moveTo>
                    <a:cubicBezTo>
                      <a:pt x="95" y="31"/>
                      <a:pt x="96" y="30"/>
                      <a:pt x="96" y="30"/>
                    </a:cubicBezTo>
                    <a:cubicBezTo>
                      <a:pt x="97" y="29"/>
                      <a:pt x="98" y="29"/>
                      <a:pt x="100" y="29"/>
                    </a:cubicBezTo>
                    <a:cubicBezTo>
                      <a:pt x="97" y="31"/>
                      <a:pt x="94" y="32"/>
                      <a:pt x="92" y="34"/>
                    </a:cubicBezTo>
                    <a:cubicBezTo>
                      <a:pt x="92" y="33"/>
                      <a:pt x="93" y="32"/>
                      <a:pt x="93" y="31"/>
                    </a:cubicBezTo>
                    <a:cubicBezTo>
                      <a:pt x="93" y="31"/>
                      <a:pt x="94" y="31"/>
                      <a:pt x="94" y="31"/>
                    </a:cubicBezTo>
                    <a:close/>
                    <a:moveTo>
                      <a:pt x="38" y="168"/>
                    </a:moveTo>
                    <a:cubicBezTo>
                      <a:pt x="33" y="171"/>
                      <a:pt x="29" y="173"/>
                      <a:pt x="24" y="175"/>
                    </a:cubicBezTo>
                    <a:cubicBezTo>
                      <a:pt x="22" y="177"/>
                      <a:pt x="19" y="178"/>
                      <a:pt x="17" y="179"/>
                    </a:cubicBezTo>
                    <a:cubicBezTo>
                      <a:pt x="15" y="180"/>
                      <a:pt x="14" y="181"/>
                      <a:pt x="13" y="181"/>
                    </a:cubicBezTo>
                    <a:cubicBezTo>
                      <a:pt x="12" y="182"/>
                      <a:pt x="7" y="185"/>
                      <a:pt x="12" y="182"/>
                    </a:cubicBezTo>
                    <a:cubicBezTo>
                      <a:pt x="17" y="178"/>
                      <a:pt x="22" y="175"/>
                      <a:pt x="28" y="171"/>
                    </a:cubicBezTo>
                    <a:cubicBezTo>
                      <a:pt x="31" y="169"/>
                      <a:pt x="35" y="167"/>
                      <a:pt x="38" y="164"/>
                    </a:cubicBezTo>
                    <a:cubicBezTo>
                      <a:pt x="38" y="166"/>
                      <a:pt x="38" y="167"/>
                      <a:pt x="38" y="168"/>
                    </a:cubicBezTo>
                    <a:close/>
                    <a:moveTo>
                      <a:pt x="9" y="179"/>
                    </a:moveTo>
                    <a:cubicBezTo>
                      <a:pt x="15" y="177"/>
                      <a:pt x="20" y="174"/>
                      <a:pt x="25" y="171"/>
                    </a:cubicBezTo>
                    <a:cubicBezTo>
                      <a:pt x="27" y="170"/>
                      <a:pt x="30" y="168"/>
                      <a:pt x="32" y="167"/>
                    </a:cubicBezTo>
                    <a:cubicBezTo>
                      <a:pt x="33" y="167"/>
                      <a:pt x="33" y="167"/>
                      <a:pt x="34" y="166"/>
                    </a:cubicBezTo>
                    <a:cubicBezTo>
                      <a:pt x="25" y="172"/>
                      <a:pt x="16" y="177"/>
                      <a:pt x="9" y="183"/>
                    </a:cubicBezTo>
                    <a:cubicBezTo>
                      <a:pt x="9" y="182"/>
                      <a:pt x="9" y="181"/>
                      <a:pt x="9" y="179"/>
                    </a:cubicBezTo>
                    <a:close/>
                    <a:moveTo>
                      <a:pt x="39" y="163"/>
                    </a:moveTo>
                    <a:cubicBezTo>
                      <a:pt x="34" y="166"/>
                      <a:pt x="29" y="168"/>
                      <a:pt x="24" y="171"/>
                    </a:cubicBezTo>
                    <a:cubicBezTo>
                      <a:pt x="22" y="172"/>
                      <a:pt x="19" y="173"/>
                      <a:pt x="17" y="175"/>
                    </a:cubicBezTo>
                    <a:cubicBezTo>
                      <a:pt x="15" y="176"/>
                      <a:pt x="13" y="176"/>
                      <a:pt x="12" y="177"/>
                    </a:cubicBezTo>
                    <a:cubicBezTo>
                      <a:pt x="8" y="179"/>
                      <a:pt x="12" y="177"/>
                      <a:pt x="13" y="177"/>
                    </a:cubicBezTo>
                    <a:cubicBezTo>
                      <a:pt x="21" y="170"/>
                      <a:pt x="31" y="165"/>
                      <a:pt x="40" y="159"/>
                    </a:cubicBezTo>
                    <a:cubicBezTo>
                      <a:pt x="39" y="160"/>
                      <a:pt x="39" y="161"/>
                      <a:pt x="39" y="163"/>
                    </a:cubicBezTo>
                    <a:close/>
                    <a:moveTo>
                      <a:pt x="40" y="158"/>
                    </a:moveTo>
                    <a:cubicBezTo>
                      <a:pt x="33" y="162"/>
                      <a:pt x="25" y="165"/>
                      <a:pt x="18" y="169"/>
                    </a:cubicBezTo>
                    <a:cubicBezTo>
                      <a:pt x="16" y="170"/>
                      <a:pt x="14" y="171"/>
                      <a:pt x="12" y="172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7" y="169"/>
                      <a:pt x="21" y="167"/>
                      <a:pt x="25" y="164"/>
                    </a:cubicBezTo>
                    <a:cubicBezTo>
                      <a:pt x="28" y="162"/>
                      <a:pt x="30" y="160"/>
                      <a:pt x="33" y="159"/>
                    </a:cubicBezTo>
                    <a:cubicBezTo>
                      <a:pt x="36" y="157"/>
                      <a:pt x="39" y="155"/>
                      <a:pt x="41" y="153"/>
                    </a:cubicBezTo>
                    <a:cubicBezTo>
                      <a:pt x="41" y="155"/>
                      <a:pt x="40" y="156"/>
                      <a:pt x="40" y="158"/>
                    </a:cubicBezTo>
                    <a:close/>
                    <a:moveTo>
                      <a:pt x="11" y="171"/>
                    </a:moveTo>
                    <a:cubicBezTo>
                      <a:pt x="16" y="169"/>
                      <a:pt x="21" y="166"/>
                      <a:pt x="26" y="163"/>
                    </a:cubicBezTo>
                    <a:cubicBezTo>
                      <a:pt x="25" y="163"/>
                      <a:pt x="25" y="163"/>
                      <a:pt x="25" y="164"/>
                    </a:cubicBezTo>
                    <a:cubicBezTo>
                      <a:pt x="20" y="167"/>
                      <a:pt x="14" y="169"/>
                      <a:pt x="10" y="173"/>
                    </a:cubicBezTo>
                    <a:cubicBezTo>
                      <a:pt x="10" y="173"/>
                      <a:pt x="10" y="172"/>
                      <a:pt x="11" y="171"/>
                    </a:cubicBezTo>
                    <a:close/>
                    <a:moveTo>
                      <a:pt x="13" y="158"/>
                    </a:moveTo>
                    <a:cubicBezTo>
                      <a:pt x="13" y="158"/>
                      <a:pt x="14" y="158"/>
                      <a:pt x="14" y="158"/>
                    </a:cubicBezTo>
                    <a:cubicBezTo>
                      <a:pt x="14" y="158"/>
                      <a:pt x="14" y="158"/>
                      <a:pt x="15" y="158"/>
                    </a:cubicBezTo>
                    <a:cubicBezTo>
                      <a:pt x="19" y="156"/>
                      <a:pt x="22" y="154"/>
                      <a:pt x="26" y="151"/>
                    </a:cubicBezTo>
                    <a:cubicBezTo>
                      <a:pt x="29" y="150"/>
                      <a:pt x="33" y="149"/>
                      <a:pt x="36" y="147"/>
                    </a:cubicBezTo>
                    <a:cubicBezTo>
                      <a:pt x="32" y="150"/>
                      <a:pt x="28" y="152"/>
                      <a:pt x="25" y="154"/>
                    </a:cubicBezTo>
                    <a:cubicBezTo>
                      <a:pt x="20" y="157"/>
                      <a:pt x="16" y="159"/>
                      <a:pt x="12" y="162"/>
                    </a:cubicBezTo>
                    <a:cubicBezTo>
                      <a:pt x="13" y="161"/>
                      <a:pt x="13" y="160"/>
                      <a:pt x="13" y="158"/>
                    </a:cubicBezTo>
                    <a:close/>
                    <a:moveTo>
                      <a:pt x="14" y="153"/>
                    </a:move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1"/>
                      <a:pt x="18" y="150"/>
                      <a:pt x="20" y="149"/>
                    </a:cubicBezTo>
                    <a:cubicBezTo>
                      <a:pt x="22" y="148"/>
                      <a:pt x="24" y="147"/>
                      <a:pt x="26" y="146"/>
                    </a:cubicBezTo>
                    <a:cubicBezTo>
                      <a:pt x="31" y="143"/>
                      <a:pt x="36" y="139"/>
                      <a:pt x="41" y="136"/>
                    </a:cubicBezTo>
                    <a:cubicBezTo>
                      <a:pt x="41" y="137"/>
                      <a:pt x="41" y="138"/>
                      <a:pt x="41" y="139"/>
                    </a:cubicBezTo>
                    <a:cubicBezTo>
                      <a:pt x="37" y="140"/>
                      <a:pt x="33" y="143"/>
                      <a:pt x="29" y="145"/>
                    </a:cubicBezTo>
                    <a:cubicBezTo>
                      <a:pt x="25" y="148"/>
                      <a:pt x="20" y="150"/>
                      <a:pt x="16" y="153"/>
                    </a:cubicBezTo>
                    <a:cubicBezTo>
                      <a:pt x="15" y="153"/>
                      <a:pt x="15" y="153"/>
                      <a:pt x="14" y="154"/>
                    </a:cubicBezTo>
                    <a:cubicBezTo>
                      <a:pt x="14" y="154"/>
                      <a:pt x="14" y="153"/>
                      <a:pt x="14" y="153"/>
                    </a:cubicBezTo>
                    <a:close/>
                    <a:moveTo>
                      <a:pt x="16" y="146"/>
                    </a:moveTo>
                    <a:cubicBezTo>
                      <a:pt x="16" y="146"/>
                      <a:pt x="16" y="145"/>
                      <a:pt x="16" y="145"/>
                    </a:cubicBezTo>
                    <a:cubicBezTo>
                      <a:pt x="17" y="145"/>
                      <a:pt x="19" y="144"/>
                      <a:pt x="19" y="143"/>
                    </a:cubicBezTo>
                    <a:cubicBezTo>
                      <a:pt x="23" y="140"/>
                      <a:pt x="27" y="138"/>
                      <a:pt x="32" y="136"/>
                    </a:cubicBezTo>
                    <a:cubicBezTo>
                      <a:pt x="35" y="134"/>
                      <a:pt x="38" y="132"/>
                      <a:pt x="41" y="129"/>
                    </a:cubicBezTo>
                    <a:cubicBezTo>
                      <a:pt x="41" y="130"/>
                      <a:pt x="41" y="131"/>
                      <a:pt x="41" y="132"/>
                    </a:cubicBezTo>
                    <a:cubicBezTo>
                      <a:pt x="37" y="134"/>
                      <a:pt x="32" y="136"/>
                      <a:pt x="28" y="139"/>
                    </a:cubicBezTo>
                    <a:cubicBezTo>
                      <a:pt x="26" y="140"/>
                      <a:pt x="24" y="141"/>
                      <a:pt x="21" y="143"/>
                    </a:cubicBezTo>
                    <a:cubicBezTo>
                      <a:pt x="21" y="143"/>
                      <a:pt x="20" y="144"/>
                      <a:pt x="19" y="144"/>
                    </a:cubicBezTo>
                    <a:cubicBezTo>
                      <a:pt x="18" y="145"/>
                      <a:pt x="17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lose/>
                    <a:moveTo>
                      <a:pt x="42" y="116"/>
                    </a:moveTo>
                    <a:cubicBezTo>
                      <a:pt x="42" y="116"/>
                      <a:pt x="42" y="115"/>
                      <a:pt x="42" y="115"/>
                    </a:cubicBezTo>
                    <a:cubicBezTo>
                      <a:pt x="42" y="115"/>
                      <a:pt x="42" y="115"/>
                      <a:pt x="43" y="115"/>
                    </a:cubicBezTo>
                    <a:cubicBezTo>
                      <a:pt x="42" y="116"/>
                      <a:pt x="42" y="117"/>
                      <a:pt x="42" y="117"/>
                    </a:cubicBezTo>
                    <a:cubicBezTo>
                      <a:pt x="39" y="119"/>
                      <a:pt x="37" y="120"/>
                      <a:pt x="34" y="122"/>
                    </a:cubicBezTo>
                    <a:cubicBezTo>
                      <a:pt x="32" y="124"/>
                      <a:pt x="29" y="125"/>
                      <a:pt x="26" y="127"/>
                    </a:cubicBezTo>
                    <a:cubicBezTo>
                      <a:pt x="28" y="126"/>
                      <a:pt x="29" y="125"/>
                      <a:pt x="31" y="123"/>
                    </a:cubicBezTo>
                    <a:cubicBezTo>
                      <a:pt x="34" y="121"/>
                      <a:pt x="38" y="118"/>
                      <a:pt x="42" y="116"/>
                    </a:cubicBezTo>
                    <a:close/>
                    <a:moveTo>
                      <a:pt x="42" y="122"/>
                    </a:moveTo>
                    <a:cubicBezTo>
                      <a:pt x="38" y="124"/>
                      <a:pt x="34" y="126"/>
                      <a:pt x="30" y="128"/>
                    </a:cubicBezTo>
                    <a:cubicBezTo>
                      <a:pt x="28" y="129"/>
                      <a:pt x="26" y="131"/>
                      <a:pt x="24" y="132"/>
                    </a:cubicBezTo>
                    <a:cubicBezTo>
                      <a:pt x="23" y="132"/>
                      <a:pt x="22" y="133"/>
                      <a:pt x="21" y="133"/>
                    </a:cubicBezTo>
                    <a:cubicBezTo>
                      <a:pt x="20" y="134"/>
                      <a:pt x="20" y="134"/>
                      <a:pt x="19" y="134"/>
                    </a:cubicBezTo>
                    <a:cubicBezTo>
                      <a:pt x="20" y="134"/>
                      <a:pt x="20" y="134"/>
                      <a:pt x="20" y="133"/>
                    </a:cubicBezTo>
                    <a:cubicBezTo>
                      <a:pt x="24" y="130"/>
                      <a:pt x="27" y="128"/>
                      <a:pt x="31" y="126"/>
                    </a:cubicBezTo>
                    <a:cubicBezTo>
                      <a:pt x="35" y="124"/>
                      <a:pt x="38" y="121"/>
                      <a:pt x="42" y="119"/>
                    </a:cubicBezTo>
                    <a:cubicBezTo>
                      <a:pt x="42" y="120"/>
                      <a:pt x="42" y="121"/>
                      <a:pt x="42" y="122"/>
                    </a:cubicBezTo>
                    <a:close/>
                    <a:moveTo>
                      <a:pt x="41" y="126"/>
                    </a:moveTo>
                    <a:cubicBezTo>
                      <a:pt x="37" y="129"/>
                      <a:pt x="34" y="131"/>
                      <a:pt x="30" y="134"/>
                    </a:cubicBezTo>
                    <a:cubicBezTo>
                      <a:pt x="27" y="135"/>
                      <a:pt x="25" y="136"/>
                      <a:pt x="22" y="137"/>
                    </a:cubicBezTo>
                    <a:cubicBezTo>
                      <a:pt x="22" y="138"/>
                      <a:pt x="16" y="141"/>
                      <a:pt x="19" y="139"/>
                    </a:cubicBezTo>
                    <a:cubicBezTo>
                      <a:pt x="26" y="132"/>
                      <a:pt x="35" y="129"/>
                      <a:pt x="41" y="123"/>
                    </a:cubicBezTo>
                    <a:cubicBezTo>
                      <a:pt x="41" y="124"/>
                      <a:pt x="41" y="125"/>
                      <a:pt x="41" y="126"/>
                    </a:cubicBezTo>
                    <a:close/>
                    <a:moveTo>
                      <a:pt x="41" y="127"/>
                    </a:moveTo>
                    <a:cubicBezTo>
                      <a:pt x="41" y="127"/>
                      <a:pt x="41" y="128"/>
                      <a:pt x="41" y="128"/>
                    </a:cubicBezTo>
                    <a:cubicBezTo>
                      <a:pt x="41" y="128"/>
                      <a:pt x="40" y="128"/>
                      <a:pt x="39" y="128"/>
                    </a:cubicBezTo>
                    <a:cubicBezTo>
                      <a:pt x="40" y="128"/>
                      <a:pt x="41" y="127"/>
                      <a:pt x="41" y="127"/>
                    </a:cubicBezTo>
                    <a:close/>
                    <a:moveTo>
                      <a:pt x="41" y="135"/>
                    </a:moveTo>
                    <a:cubicBezTo>
                      <a:pt x="37" y="137"/>
                      <a:pt x="33" y="139"/>
                      <a:pt x="28" y="142"/>
                    </a:cubicBezTo>
                    <a:cubicBezTo>
                      <a:pt x="26" y="143"/>
                      <a:pt x="24" y="144"/>
                      <a:pt x="22" y="146"/>
                    </a:cubicBezTo>
                    <a:cubicBezTo>
                      <a:pt x="21" y="146"/>
                      <a:pt x="20" y="147"/>
                      <a:pt x="19" y="147"/>
                    </a:cubicBezTo>
                    <a:cubicBezTo>
                      <a:pt x="18" y="148"/>
                      <a:pt x="14" y="150"/>
                      <a:pt x="17" y="148"/>
                    </a:cubicBezTo>
                    <a:cubicBezTo>
                      <a:pt x="22" y="145"/>
                      <a:pt x="26" y="142"/>
                      <a:pt x="31" y="139"/>
                    </a:cubicBezTo>
                    <a:cubicBezTo>
                      <a:pt x="34" y="137"/>
                      <a:pt x="38" y="136"/>
                      <a:pt x="41" y="133"/>
                    </a:cubicBezTo>
                    <a:cubicBezTo>
                      <a:pt x="41" y="134"/>
                      <a:pt x="41" y="135"/>
                      <a:pt x="41" y="135"/>
                    </a:cubicBezTo>
                    <a:close/>
                    <a:moveTo>
                      <a:pt x="41" y="144"/>
                    </a:moveTo>
                    <a:cubicBezTo>
                      <a:pt x="41" y="144"/>
                      <a:pt x="41" y="144"/>
                      <a:pt x="40" y="144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9" y="145"/>
                      <a:pt x="37" y="146"/>
                      <a:pt x="36" y="146"/>
                    </a:cubicBezTo>
                    <a:cubicBezTo>
                      <a:pt x="31" y="148"/>
                      <a:pt x="26" y="151"/>
                      <a:pt x="21" y="153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9" y="155"/>
                      <a:pt x="19" y="155"/>
                      <a:pt x="19" y="154"/>
                    </a:cubicBezTo>
                    <a:cubicBezTo>
                      <a:pt x="26" y="150"/>
                      <a:pt x="35" y="146"/>
                      <a:pt x="41" y="140"/>
                    </a:cubicBezTo>
                    <a:cubicBezTo>
                      <a:pt x="41" y="141"/>
                      <a:pt x="41" y="142"/>
                      <a:pt x="41" y="144"/>
                    </a:cubicBezTo>
                    <a:close/>
                    <a:moveTo>
                      <a:pt x="16" y="160"/>
                    </a:moveTo>
                    <a:cubicBezTo>
                      <a:pt x="20" y="157"/>
                      <a:pt x="25" y="155"/>
                      <a:pt x="29" y="152"/>
                    </a:cubicBezTo>
                    <a:cubicBezTo>
                      <a:pt x="31" y="151"/>
                      <a:pt x="34" y="149"/>
                      <a:pt x="36" y="148"/>
                    </a:cubicBezTo>
                    <a:cubicBezTo>
                      <a:pt x="38" y="147"/>
                      <a:pt x="39" y="146"/>
                      <a:pt x="41" y="145"/>
                    </a:cubicBezTo>
                    <a:cubicBezTo>
                      <a:pt x="41" y="145"/>
                      <a:pt x="41" y="145"/>
                      <a:pt x="41" y="145"/>
                    </a:cubicBezTo>
                    <a:cubicBezTo>
                      <a:pt x="41" y="145"/>
                      <a:pt x="41" y="144"/>
                      <a:pt x="41" y="144"/>
                    </a:cubicBezTo>
                    <a:cubicBezTo>
                      <a:pt x="41" y="145"/>
                      <a:pt x="41" y="146"/>
                      <a:pt x="41" y="146"/>
                    </a:cubicBezTo>
                    <a:cubicBezTo>
                      <a:pt x="36" y="149"/>
                      <a:pt x="31" y="152"/>
                      <a:pt x="25" y="155"/>
                    </a:cubicBezTo>
                    <a:cubicBezTo>
                      <a:pt x="22" y="157"/>
                      <a:pt x="20" y="158"/>
                      <a:pt x="17" y="160"/>
                    </a:cubicBezTo>
                    <a:cubicBezTo>
                      <a:pt x="16" y="160"/>
                      <a:pt x="15" y="161"/>
                      <a:pt x="14" y="162"/>
                    </a:cubicBezTo>
                    <a:cubicBezTo>
                      <a:pt x="12" y="163"/>
                      <a:pt x="18" y="159"/>
                      <a:pt x="16" y="160"/>
                    </a:cubicBezTo>
                    <a:close/>
                    <a:moveTo>
                      <a:pt x="42" y="149"/>
                    </a:moveTo>
                    <a:cubicBezTo>
                      <a:pt x="39" y="150"/>
                      <a:pt x="37" y="152"/>
                      <a:pt x="35" y="153"/>
                    </a:cubicBezTo>
                    <a:cubicBezTo>
                      <a:pt x="32" y="155"/>
                      <a:pt x="28" y="157"/>
                      <a:pt x="25" y="159"/>
                    </a:cubicBezTo>
                    <a:cubicBezTo>
                      <a:pt x="21" y="161"/>
                      <a:pt x="17" y="164"/>
                      <a:pt x="13" y="166"/>
                    </a:cubicBezTo>
                    <a:cubicBezTo>
                      <a:pt x="9" y="168"/>
                      <a:pt x="14" y="165"/>
                      <a:pt x="15" y="164"/>
                    </a:cubicBezTo>
                    <a:cubicBezTo>
                      <a:pt x="17" y="163"/>
                      <a:pt x="20" y="161"/>
                      <a:pt x="22" y="160"/>
                    </a:cubicBezTo>
                    <a:cubicBezTo>
                      <a:pt x="28" y="156"/>
                      <a:pt x="36" y="153"/>
                      <a:pt x="41" y="147"/>
                    </a:cubicBezTo>
                    <a:cubicBezTo>
                      <a:pt x="41" y="148"/>
                      <a:pt x="41" y="148"/>
                      <a:pt x="42" y="149"/>
                    </a:cubicBezTo>
                    <a:close/>
                    <a:moveTo>
                      <a:pt x="34" y="154"/>
                    </a:moveTo>
                    <a:cubicBezTo>
                      <a:pt x="35" y="154"/>
                      <a:pt x="35" y="154"/>
                      <a:pt x="36" y="153"/>
                    </a:cubicBezTo>
                    <a:cubicBezTo>
                      <a:pt x="38" y="152"/>
                      <a:pt x="40" y="151"/>
                      <a:pt x="42" y="150"/>
                    </a:cubicBezTo>
                    <a:cubicBezTo>
                      <a:pt x="42" y="150"/>
                      <a:pt x="42" y="151"/>
                      <a:pt x="42" y="152"/>
                    </a:cubicBezTo>
                    <a:cubicBezTo>
                      <a:pt x="39" y="153"/>
                      <a:pt x="36" y="155"/>
                      <a:pt x="33" y="157"/>
                    </a:cubicBezTo>
                    <a:cubicBezTo>
                      <a:pt x="30" y="159"/>
                      <a:pt x="26" y="161"/>
                      <a:pt x="23" y="163"/>
                    </a:cubicBezTo>
                    <a:cubicBezTo>
                      <a:pt x="22" y="165"/>
                      <a:pt x="20" y="166"/>
                      <a:pt x="18" y="167"/>
                    </a:cubicBezTo>
                    <a:cubicBezTo>
                      <a:pt x="16" y="168"/>
                      <a:pt x="12" y="169"/>
                      <a:pt x="11" y="170"/>
                    </a:cubicBezTo>
                    <a:cubicBezTo>
                      <a:pt x="14" y="167"/>
                      <a:pt x="18" y="166"/>
                      <a:pt x="22" y="163"/>
                    </a:cubicBezTo>
                    <a:cubicBezTo>
                      <a:pt x="26" y="160"/>
                      <a:pt x="30" y="157"/>
                      <a:pt x="34" y="154"/>
                    </a:cubicBezTo>
                    <a:close/>
                    <a:moveTo>
                      <a:pt x="43" y="113"/>
                    </a:moveTo>
                    <a:cubicBezTo>
                      <a:pt x="43" y="113"/>
                      <a:pt x="43" y="114"/>
                      <a:pt x="43" y="114"/>
                    </a:cubicBezTo>
                    <a:cubicBezTo>
                      <a:pt x="39" y="116"/>
                      <a:pt x="35" y="118"/>
                      <a:pt x="31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4" y="123"/>
                      <a:pt x="23" y="124"/>
                      <a:pt x="22" y="125"/>
                    </a:cubicBezTo>
                    <a:cubicBezTo>
                      <a:pt x="23" y="124"/>
                      <a:pt x="24" y="123"/>
                      <a:pt x="25" y="123"/>
                    </a:cubicBezTo>
                    <a:cubicBezTo>
                      <a:pt x="30" y="118"/>
                      <a:pt x="37" y="115"/>
                      <a:pt x="44" y="110"/>
                    </a:cubicBezTo>
                    <a:cubicBezTo>
                      <a:pt x="43" y="111"/>
                      <a:pt x="43" y="112"/>
                      <a:pt x="43" y="113"/>
                    </a:cubicBezTo>
                    <a:close/>
                    <a:moveTo>
                      <a:pt x="44" y="109"/>
                    </a:moveTo>
                    <a:cubicBezTo>
                      <a:pt x="40" y="111"/>
                      <a:pt x="36" y="113"/>
                      <a:pt x="32" y="115"/>
                    </a:cubicBezTo>
                    <a:cubicBezTo>
                      <a:pt x="29" y="116"/>
                      <a:pt x="26" y="117"/>
                      <a:pt x="24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7" y="117"/>
                      <a:pt x="30" y="116"/>
                      <a:pt x="33" y="114"/>
                    </a:cubicBezTo>
                    <a:cubicBezTo>
                      <a:pt x="37" y="111"/>
                      <a:pt x="40" y="109"/>
                      <a:pt x="44" y="107"/>
                    </a:cubicBezTo>
                    <a:cubicBezTo>
                      <a:pt x="44" y="107"/>
                      <a:pt x="44" y="108"/>
                      <a:pt x="44" y="109"/>
                    </a:cubicBezTo>
                    <a:close/>
                    <a:moveTo>
                      <a:pt x="25" y="115"/>
                    </a:moveTo>
                    <a:cubicBezTo>
                      <a:pt x="28" y="114"/>
                      <a:pt x="31" y="113"/>
                      <a:pt x="34" y="111"/>
                    </a:cubicBezTo>
                    <a:cubicBezTo>
                      <a:pt x="36" y="110"/>
                      <a:pt x="38" y="109"/>
                      <a:pt x="40" y="108"/>
                    </a:cubicBezTo>
                    <a:cubicBezTo>
                      <a:pt x="40" y="108"/>
                      <a:pt x="40" y="108"/>
                      <a:pt x="41" y="108"/>
                    </a:cubicBezTo>
                    <a:cubicBezTo>
                      <a:pt x="37" y="110"/>
                      <a:pt x="33" y="113"/>
                      <a:pt x="29" y="115"/>
                    </a:cubicBezTo>
                    <a:cubicBezTo>
                      <a:pt x="28" y="116"/>
                      <a:pt x="26" y="117"/>
                      <a:pt x="24" y="118"/>
                    </a:cubicBezTo>
                    <a:cubicBezTo>
                      <a:pt x="24" y="117"/>
                      <a:pt x="25" y="116"/>
                      <a:pt x="25" y="115"/>
                    </a:cubicBezTo>
                    <a:close/>
                    <a:moveTo>
                      <a:pt x="45" y="105"/>
                    </a:moveTo>
                    <a:cubicBezTo>
                      <a:pt x="42" y="107"/>
                      <a:pt x="38" y="108"/>
                      <a:pt x="35" y="110"/>
                    </a:cubicBezTo>
                    <a:cubicBezTo>
                      <a:pt x="34" y="110"/>
                      <a:pt x="32" y="112"/>
                      <a:pt x="30" y="113"/>
                    </a:cubicBezTo>
                    <a:cubicBezTo>
                      <a:pt x="29" y="113"/>
                      <a:pt x="27" y="114"/>
                      <a:pt x="26" y="114"/>
                    </a:cubicBezTo>
                    <a:cubicBezTo>
                      <a:pt x="26" y="115"/>
                      <a:pt x="25" y="115"/>
                      <a:pt x="25" y="115"/>
                    </a:cubicBezTo>
                    <a:cubicBezTo>
                      <a:pt x="25" y="115"/>
                      <a:pt x="25" y="114"/>
                      <a:pt x="25" y="114"/>
                    </a:cubicBezTo>
                    <a:cubicBezTo>
                      <a:pt x="26" y="114"/>
                      <a:pt x="27" y="113"/>
                      <a:pt x="27" y="113"/>
                    </a:cubicBezTo>
                    <a:cubicBezTo>
                      <a:pt x="33" y="109"/>
                      <a:pt x="40" y="107"/>
                      <a:pt x="46" y="103"/>
                    </a:cubicBezTo>
                    <a:cubicBezTo>
                      <a:pt x="45" y="104"/>
                      <a:pt x="45" y="104"/>
                      <a:pt x="45" y="105"/>
                    </a:cubicBezTo>
                    <a:close/>
                    <a:moveTo>
                      <a:pt x="46" y="101"/>
                    </a:moveTo>
                    <a:cubicBezTo>
                      <a:pt x="43" y="102"/>
                      <a:pt x="40" y="104"/>
                      <a:pt x="37" y="105"/>
                    </a:cubicBezTo>
                    <a:cubicBezTo>
                      <a:pt x="34" y="106"/>
                      <a:pt x="32" y="107"/>
                      <a:pt x="29" y="108"/>
                    </a:cubicBezTo>
                    <a:cubicBezTo>
                      <a:pt x="25" y="110"/>
                      <a:pt x="32" y="106"/>
                      <a:pt x="32" y="106"/>
                    </a:cubicBezTo>
                    <a:cubicBezTo>
                      <a:pt x="38" y="104"/>
                      <a:pt x="43" y="101"/>
                      <a:pt x="47" y="98"/>
                    </a:cubicBezTo>
                    <a:cubicBezTo>
                      <a:pt x="47" y="99"/>
                      <a:pt x="47" y="100"/>
                      <a:pt x="46" y="101"/>
                    </a:cubicBezTo>
                    <a:close/>
                    <a:moveTo>
                      <a:pt x="48" y="96"/>
                    </a:moveTo>
                    <a:cubicBezTo>
                      <a:pt x="45" y="97"/>
                      <a:pt x="42" y="99"/>
                      <a:pt x="38" y="100"/>
                    </a:cubicBezTo>
                    <a:cubicBezTo>
                      <a:pt x="36" y="101"/>
                      <a:pt x="34" y="102"/>
                      <a:pt x="32" y="103"/>
                    </a:cubicBezTo>
                    <a:cubicBezTo>
                      <a:pt x="31" y="104"/>
                      <a:pt x="30" y="104"/>
                      <a:pt x="29" y="105"/>
                    </a:cubicBezTo>
                    <a:cubicBezTo>
                      <a:pt x="30" y="104"/>
                      <a:pt x="31" y="104"/>
                      <a:pt x="31" y="103"/>
                    </a:cubicBezTo>
                    <a:cubicBezTo>
                      <a:pt x="37" y="100"/>
                      <a:pt x="44" y="98"/>
                      <a:pt x="49" y="94"/>
                    </a:cubicBezTo>
                    <a:cubicBezTo>
                      <a:pt x="49" y="94"/>
                      <a:pt x="48" y="95"/>
                      <a:pt x="48" y="96"/>
                    </a:cubicBezTo>
                    <a:close/>
                    <a:moveTo>
                      <a:pt x="50" y="91"/>
                    </a:moveTo>
                    <a:cubicBezTo>
                      <a:pt x="47" y="93"/>
                      <a:pt x="44" y="94"/>
                      <a:pt x="41" y="96"/>
                    </a:cubicBezTo>
                    <a:cubicBezTo>
                      <a:pt x="39" y="97"/>
                      <a:pt x="37" y="98"/>
                      <a:pt x="35" y="99"/>
                    </a:cubicBezTo>
                    <a:cubicBezTo>
                      <a:pt x="34" y="99"/>
                      <a:pt x="26" y="103"/>
                      <a:pt x="31" y="100"/>
                    </a:cubicBezTo>
                    <a:cubicBezTo>
                      <a:pt x="38" y="95"/>
                      <a:pt x="45" y="94"/>
                      <a:pt x="51" y="89"/>
                    </a:cubicBezTo>
                    <a:cubicBezTo>
                      <a:pt x="51" y="90"/>
                      <a:pt x="50" y="90"/>
                      <a:pt x="50" y="91"/>
                    </a:cubicBezTo>
                    <a:close/>
                    <a:moveTo>
                      <a:pt x="30" y="98"/>
                    </a:moveTo>
                    <a:cubicBezTo>
                      <a:pt x="34" y="97"/>
                      <a:pt x="38" y="95"/>
                      <a:pt x="41" y="93"/>
                    </a:cubicBezTo>
                    <a:cubicBezTo>
                      <a:pt x="43" y="92"/>
                      <a:pt x="45" y="91"/>
                      <a:pt x="47" y="90"/>
                    </a:cubicBezTo>
                    <a:cubicBezTo>
                      <a:pt x="48" y="90"/>
                      <a:pt x="54" y="86"/>
                      <a:pt x="49" y="90"/>
                    </a:cubicBezTo>
                    <a:cubicBezTo>
                      <a:pt x="43" y="94"/>
                      <a:pt x="35" y="96"/>
                      <a:pt x="30" y="100"/>
                    </a:cubicBezTo>
                    <a:cubicBezTo>
                      <a:pt x="30" y="99"/>
                      <a:pt x="30" y="99"/>
                      <a:pt x="30" y="98"/>
                    </a:cubicBezTo>
                    <a:close/>
                    <a:moveTo>
                      <a:pt x="52" y="87"/>
                    </a:moveTo>
                    <a:cubicBezTo>
                      <a:pt x="52" y="87"/>
                      <a:pt x="52" y="87"/>
                      <a:pt x="52" y="87"/>
                    </a:cubicBezTo>
                    <a:cubicBezTo>
                      <a:pt x="48" y="89"/>
                      <a:pt x="44" y="91"/>
                      <a:pt x="41" y="93"/>
                    </a:cubicBezTo>
                    <a:cubicBezTo>
                      <a:pt x="38" y="94"/>
                      <a:pt x="36" y="95"/>
                      <a:pt x="34" y="96"/>
                    </a:cubicBezTo>
                    <a:cubicBezTo>
                      <a:pt x="33" y="97"/>
                      <a:pt x="29" y="99"/>
                      <a:pt x="32" y="96"/>
                    </a:cubicBezTo>
                    <a:cubicBezTo>
                      <a:pt x="39" y="92"/>
                      <a:pt x="47" y="89"/>
                      <a:pt x="54" y="84"/>
                    </a:cubicBezTo>
                    <a:cubicBezTo>
                      <a:pt x="53" y="85"/>
                      <a:pt x="53" y="86"/>
                      <a:pt x="52" y="87"/>
                    </a:cubicBezTo>
                    <a:close/>
                    <a:moveTo>
                      <a:pt x="55" y="82"/>
                    </a:moveTo>
                    <a:cubicBezTo>
                      <a:pt x="52" y="83"/>
                      <a:pt x="49" y="85"/>
                      <a:pt x="45" y="86"/>
                    </a:cubicBezTo>
                    <a:cubicBezTo>
                      <a:pt x="41" y="88"/>
                      <a:pt x="35" y="91"/>
                      <a:pt x="32" y="93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40" y="88"/>
                      <a:pt x="49" y="84"/>
                      <a:pt x="57" y="79"/>
                    </a:cubicBezTo>
                    <a:cubicBezTo>
                      <a:pt x="56" y="80"/>
                      <a:pt x="56" y="81"/>
                      <a:pt x="55" y="82"/>
                    </a:cubicBezTo>
                    <a:close/>
                    <a:moveTo>
                      <a:pt x="59" y="76"/>
                    </a:moveTo>
                    <a:cubicBezTo>
                      <a:pt x="55" y="78"/>
                      <a:pt x="51" y="79"/>
                      <a:pt x="47" y="81"/>
                    </a:cubicBezTo>
                    <a:cubicBezTo>
                      <a:pt x="45" y="82"/>
                      <a:pt x="42" y="83"/>
                      <a:pt x="39" y="85"/>
                    </a:cubicBezTo>
                    <a:cubicBezTo>
                      <a:pt x="38" y="85"/>
                      <a:pt x="37" y="85"/>
                      <a:pt x="36" y="86"/>
                    </a:cubicBezTo>
                    <a:cubicBezTo>
                      <a:pt x="36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8" y="84"/>
                      <a:pt x="38" y="85"/>
                    </a:cubicBezTo>
                    <a:cubicBezTo>
                      <a:pt x="46" y="81"/>
                      <a:pt x="55" y="77"/>
                      <a:pt x="62" y="72"/>
                    </a:cubicBezTo>
                    <a:cubicBezTo>
                      <a:pt x="61" y="73"/>
                      <a:pt x="60" y="75"/>
                      <a:pt x="59" y="76"/>
                    </a:cubicBezTo>
                    <a:close/>
                    <a:moveTo>
                      <a:pt x="42" y="82"/>
                    </a:moveTo>
                    <a:cubicBezTo>
                      <a:pt x="45" y="81"/>
                      <a:pt x="48" y="79"/>
                      <a:pt x="50" y="78"/>
                    </a:cubicBezTo>
                    <a:cubicBezTo>
                      <a:pt x="51" y="78"/>
                      <a:pt x="52" y="77"/>
                      <a:pt x="52" y="77"/>
                    </a:cubicBezTo>
                    <a:cubicBezTo>
                      <a:pt x="50" y="78"/>
                      <a:pt x="48" y="79"/>
                      <a:pt x="47" y="80"/>
                    </a:cubicBezTo>
                    <a:cubicBezTo>
                      <a:pt x="45" y="81"/>
                      <a:pt x="44" y="81"/>
                      <a:pt x="42" y="82"/>
                    </a:cubicBezTo>
                    <a:close/>
                    <a:moveTo>
                      <a:pt x="35" y="87"/>
                    </a:moveTo>
                    <a:cubicBezTo>
                      <a:pt x="38" y="86"/>
                      <a:pt x="42" y="84"/>
                      <a:pt x="45" y="83"/>
                    </a:cubicBezTo>
                    <a:cubicBezTo>
                      <a:pt x="49" y="81"/>
                      <a:pt x="55" y="79"/>
                      <a:pt x="58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83"/>
                      <a:pt x="41" y="87"/>
                      <a:pt x="32" y="92"/>
                    </a:cubicBezTo>
                    <a:cubicBezTo>
                      <a:pt x="33" y="90"/>
                      <a:pt x="34" y="89"/>
                      <a:pt x="35" y="87"/>
                    </a:cubicBezTo>
                    <a:close/>
                    <a:moveTo>
                      <a:pt x="32" y="94"/>
                    </a:moveTo>
                    <a:cubicBezTo>
                      <a:pt x="36" y="92"/>
                      <a:pt x="39" y="90"/>
                      <a:pt x="43" y="88"/>
                    </a:cubicBezTo>
                    <a:cubicBezTo>
                      <a:pt x="46" y="87"/>
                      <a:pt x="52" y="85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47" y="88"/>
                      <a:pt x="39" y="91"/>
                      <a:pt x="31" y="96"/>
                    </a:cubicBezTo>
                    <a:cubicBezTo>
                      <a:pt x="31" y="95"/>
                      <a:pt x="32" y="94"/>
                      <a:pt x="32" y="94"/>
                    </a:cubicBezTo>
                    <a:close/>
                    <a:moveTo>
                      <a:pt x="29" y="102"/>
                    </a:moveTo>
                    <a:cubicBezTo>
                      <a:pt x="33" y="101"/>
                      <a:pt x="36" y="99"/>
                      <a:pt x="40" y="97"/>
                    </a:cubicBezTo>
                    <a:cubicBezTo>
                      <a:pt x="43" y="95"/>
                      <a:pt x="47" y="94"/>
                      <a:pt x="50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7" y="95"/>
                      <a:pt x="43" y="96"/>
                      <a:pt x="40" y="98"/>
                    </a:cubicBezTo>
                    <a:cubicBezTo>
                      <a:pt x="36" y="100"/>
                      <a:pt x="32" y="102"/>
                      <a:pt x="28" y="104"/>
                    </a:cubicBezTo>
                    <a:cubicBezTo>
                      <a:pt x="29" y="104"/>
                      <a:pt x="29" y="103"/>
                      <a:pt x="29" y="102"/>
                    </a:cubicBezTo>
                    <a:close/>
                    <a:moveTo>
                      <a:pt x="28" y="106"/>
                    </a:moveTo>
                    <a:cubicBezTo>
                      <a:pt x="31" y="104"/>
                      <a:pt x="34" y="103"/>
                      <a:pt x="37" y="102"/>
                    </a:cubicBezTo>
                    <a:cubicBezTo>
                      <a:pt x="39" y="101"/>
                      <a:pt x="41" y="100"/>
                      <a:pt x="43" y="99"/>
                    </a:cubicBezTo>
                    <a:cubicBezTo>
                      <a:pt x="44" y="98"/>
                      <a:pt x="49" y="95"/>
                      <a:pt x="47" y="97"/>
                    </a:cubicBezTo>
                    <a:cubicBezTo>
                      <a:pt x="41" y="102"/>
                      <a:pt x="34" y="104"/>
                      <a:pt x="27" y="108"/>
                    </a:cubicBezTo>
                    <a:cubicBezTo>
                      <a:pt x="28" y="107"/>
                      <a:pt x="28" y="106"/>
                      <a:pt x="28" y="106"/>
                    </a:cubicBezTo>
                    <a:close/>
                    <a:moveTo>
                      <a:pt x="27" y="109"/>
                    </a:moveTo>
                    <a:cubicBezTo>
                      <a:pt x="29" y="109"/>
                      <a:pt x="32" y="108"/>
                      <a:pt x="34" y="107"/>
                    </a:cubicBezTo>
                    <a:cubicBezTo>
                      <a:pt x="36" y="106"/>
                      <a:pt x="39" y="105"/>
                      <a:pt x="41" y="104"/>
                    </a:cubicBezTo>
                    <a:cubicBezTo>
                      <a:pt x="42" y="104"/>
                      <a:pt x="42" y="104"/>
                      <a:pt x="43" y="103"/>
                    </a:cubicBezTo>
                    <a:cubicBezTo>
                      <a:pt x="43" y="103"/>
                      <a:pt x="47" y="101"/>
                      <a:pt x="45" y="102"/>
                    </a:cubicBezTo>
                    <a:cubicBezTo>
                      <a:pt x="42" y="105"/>
                      <a:pt x="37" y="106"/>
                      <a:pt x="34" y="108"/>
                    </a:cubicBezTo>
                    <a:cubicBezTo>
                      <a:pt x="31" y="109"/>
                      <a:pt x="28" y="111"/>
                      <a:pt x="26" y="113"/>
                    </a:cubicBezTo>
                    <a:cubicBezTo>
                      <a:pt x="26" y="112"/>
                      <a:pt x="26" y="111"/>
                      <a:pt x="27" y="109"/>
                    </a:cubicBezTo>
                    <a:close/>
                    <a:moveTo>
                      <a:pt x="23" y="120"/>
                    </a:moveTo>
                    <a:cubicBezTo>
                      <a:pt x="27" y="118"/>
                      <a:pt x="31" y="116"/>
                      <a:pt x="35" y="115"/>
                    </a:cubicBezTo>
                    <a:cubicBezTo>
                      <a:pt x="35" y="115"/>
                      <a:pt x="36" y="114"/>
                      <a:pt x="36" y="114"/>
                    </a:cubicBezTo>
                    <a:cubicBezTo>
                      <a:pt x="32" y="117"/>
                      <a:pt x="27" y="120"/>
                      <a:pt x="23" y="123"/>
                    </a:cubicBezTo>
                    <a:cubicBezTo>
                      <a:pt x="23" y="122"/>
                      <a:pt x="23" y="121"/>
                      <a:pt x="23" y="120"/>
                    </a:cubicBezTo>
                    <a:close/>
                    <a:moveTo>
                      <a:pt x="22" y="125"/>
                    </a:moveTo>
                    <a:cubicBezTo>
                      <a:pt x="25" y="124"/>
                      <a:pt x="28" y="122"/>
                      <a:pt x="31" y="120"/>
                    </a:cubicBezTo>
                    <a:cubicBezTo>
                      <a:pt x="33" y="119"/>
                      <a:pt x="35" y="118"/>
                      <a:pt x="37" y="117"/>
                    </a:cubicBezTo>
                    <a:cubicBezTo>
                      <a:pt x="38" y="117"/>
                      <a:pt x="38" y="117"/>
                      <a:pt x="39" y="117"/>
                    </a:cubicBezTo>
                    <a:cubicBezTo>
                      <a:pt x="36" y="119"/>
                      <a:pt x="33" y="121"/>
                      <a:pt x="30" y="123"/>
                    </a:cubicBezTo>
                    <a:cubicBezTo>
                      <a:pt x="27" y="125"/>
                      <a:pt x="24" y="127"/>
                      <a:pt x="21" y="129"/>
                    </a:cubicBezTo>
                    <a:cubicBezTo>
                      <a:pt x="21" y="128"/>
                      <a:pt x="22" y="127"/>
                      <a:pt x="22" y="125"/>
                    </a:cubicBezTo>
                    <a:close/>
                    <a:moveTo>
                      <a:pt x="21" y="130"/>
                    </a:moveTo>
                    <a:cubicBezTo>
                      <a:pt x="25" y="128"/>
                      <a:pt x="29" y="126"/>
                      <a:pt x="33" y="123"/>
                    </a:cubicBezTo>
                    <a:cubicBezTo>
                      <a:pt x="35" y="123"/>
                      <a:pt x="36" y="122"/>
                      <a:pt x="38" y="120"/>
                    </a:cubicBezTo>
                    <a:cubicBezTo>
                      <a:pt x="39" y="120"/>
                      <a:pt x="39" y="119"/>
                      <a:pt x="40" y="119"/>
                    </a:cubicBezTo>
                    <a:cubicBezTo>
                      <a:pt x="43" y="117"/>
                      <a:pt x="39" y="120"/>
                      <a:pt x="38" y="120"/>
                    </a:cubicBezTo>
                    <a:cubicBezTo>
                      <a:pt x="35" y="123"/>
                      <a:pt x="31" y="126"/>
                      <a:pt x="26" y="128"/>
                    </a:cubicBezTo>
                    <a:cubicBezTo>
                      <a:pt x="24" y="129"/>
                      <a:pt x="22" y="131"/>
                      <a:pt x="20" y="133"/>
                    </a:cubicBezTo>
                    <a:cubicBezTo>
                      <a:pt x="20" y="132"/>
                      <a:pt x="20" y="131"/>
                      <a:pt x="21" y="130"/>
                    </a:cubicBezTo>
                    <a:close/>
                    <a:moveTo>
                      <a:pt x="19" y="135"/>
                    </a:moveTo>
                    <a:cubicBezTo>
                      <a:pt x="24" y="133"/>
                      <a:pt x="28" y="130"/>
                      <a:pt x="32" y="128"/>
                    </a:cubicBezTo>
                    <a:cubicBezTo>
                      <a:pt x="34" y="127"/>
                      <a:pt x="36" y="126"/>
                      <a:pt x="38" y="124"/>
                    </a:cubicBezTo>
                    <a:cubicBezTo>
                      <a:pt x="39" y="124"/>
                      <a:pt x="40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1" y="124"/>
                      <a:pt x="38" y="125"/>
                      <a:pt x="39" y="125"/>
                    </a:cubicBezTo>
                    <a:cubicBezTo>
                      <a:pt x="32" y="130"/>
                      <a:pt x="24" y="133"/>
                      <a:pt x="18" y="139"/>
                    </a:cubicBezTo>
                    <a:cubicBezTo>
                      <a:pt x="19" y="137"/>
                      <a:pt x="19" y="136"/>
                      <a:pt x="19" y="135"/>
                    </a:cubicBezTo>
                    <a:close/>
                    <a:moveTo>
                      <a:pt x="18" y="141"/>
                    </a:moveTo>
                    <a:cubicBezTo>
                      <a:pt x="18" y="141"/>
                      <a:pt x="18" y="141"/>
                      <a:pt x="18" y="140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lose/>
                    <a:moveTo>
                      <a:pt x="17" y="142"/>
                    </a:moveTo>
                    <a:cubicBezTo>
                      <a:pt x="21" y="140"/>
                      <a:pt x="24" y="138"/>
                      <a:pt x="28" y="136"/>
                    </a:cubicBezTo>
                    <a:cubicBezTo>
                      <a:pt x="30" y="135"/>
                      <a:pt x="32" y="134"/>
                      <a:pt x="34" y="132"/>
                    </a:cubicBezTo>
                    <a:cubicBezTo>
                      <a:pt x="35" y="132"/>
                      <a:pt x="35" y="131"/>
                      <a:pt x="36" y="131"/>
                    </a:cubicBezTo>
                    <a:cubicBezTo>
                      <a:pt x="37" y="130"/>
                      <a:pt x="41" y="129"/>
                      <a:pt x="41" y="129"/>
                    </a:cubicBezTo>
                    <a:cubicBezTo>
                      <a:pt x="37" y="133"/>
                      <a:pt x="32" y="135"/>
                      <a:pt x="27" y="137"/>
                    </a:cubicBezTo>
                    <a:cubicBezTo>
                      <a:pt x="24" y="139"/>
                      <a:pt x="20" y="142"/>
                      <a:pt x="17" y="144"/>
                    </a:cubicBezTo>
                    <a:cubicBezTo>
                      <a:pt x="17" y="144"/>
                      <a:pt x="17" y="143"/>
                      <a:pt x="17" y="142"/>
                    </a:cubicBezTo>
                    <a:close/>
                    <a:moveTo>
                      <a:pt x="16" y="146"/>
                    </a:moveTo>
                    <a:cubicBezTo>
                      <a:pt x="20" y="145"/>
                      <a:pt x="24" y="142"/>
                      <a:pt x="27" y="140"/>
                    </a:cubicBezTo>
                    <a:cubicBezTo>
                      <a:pt x="29" y="139"/>
                      <a:pt x="32" y="137"/>
                      <a:pt x="34" y="136"/>
                    </a:cubicBezTo>
                    <a:cubicBezTo>
                      <a:pt x="35" y="136"/>
                      <a:pt x="36" y="135"/>
                      <a:pt x="37" y="135"/>
                    </a:cubicBezTo>
                    <a:cubicBezTo>
                      <a:pt x="37" y="135"/>
                      <a:pt x="42" y="132"/>
                      <a:pt x="40" y="134"/>
                    </a:cubicBezTo>
                    <a:cubicBezTo>
                      <a:pt x="38" y="135"/>
                      <a:pt x="35" y="136"/>
                      <a:pt x="33" y="137"/>
                    </a:cubicBezTo>
                    <a:cubicBezTo>
                      <a:pt x="31" y="138"/>
                      <a:pt x="28" y="140"/>
                      <a:pt x="26" y="142"/>
                    </a:cubicBezTo>
                    <a:cubicBezTo>
                      <a:pt x="23" y="144"/>
                      <a:pt x="19" y="146"/>
                      <a:pt x="16" y="148"/>
                    </a:cubicBezTo>
                    <a:cubicBezTo>
                      <a:pt x="16" y="148"/>
                      <a:pt x="16" y="147"/>
                      <a:pt x="16" y="146"/>
                    </a:cubicBezTo>
                    <a:close/>
                    <a:moveTo>
                      <a:pt x="15" y="150"/>
                    </a:moveTo>
                    <a:cubicBezTo>
                      <a:pt x="20" y="148"/>
                      <a:pt x="24" y="145"/>
                      <a:pt x="29" y="142"/>
                    </a:cubicBezTo>
                    <a:cubicBezTo>
                      <a:pt x="31" y="141"/>
                      <a:pt x="33" y="140"/>
                      <a:pt x="36" y="138"/>
                    </a:cubicBezTo>
                    <a:cubicBezTo>
                      <a:pt x="36" y="138"/>
                      <a:pt x="37" y="138"/>
                      <a:pt x="37" y="138"/>
                    </a:cubicBezTo>
                    <a:cubicBezTo>
                      <a:pt x="32" y="141"/>
                      <a:pt x="28" y="144"/>
                      <a:pt x="23" y="146"/>
                    </a:cubicBezTo>
                    <a:cubicBezTo>
                      <a:pt x="20" y="148"/>
                      <a:pt x="17" y="150"/>
                      <a:pt x="15" y="152"/>
                    </a:cubicBezTo>
                    <a:cubicBezTo>
                      <a:pt x="15" y="151"/>
                      <a:pt x="15" y="150"/>
                      <a:pt x="15" y="150"/>
                    </a:cubicBezTo>
                    <a:close/>
                    <a:moveTo>
                      <a:pt x="14" y="154"/>
                    </a:moveTo>
                    <a:cubicBezTo>
                      <a:pt x="19" y="152"/>
                      <a:pt x="23" y="149"/>
                      <a:pt x="27" y="147"/>
                    </a:cubicBezTo>
                    <a:cubicBezTo>
                      <a:pt x="29" y="146"/>
                      <a:pt x="31" y="145"/>
                      <a:pt x="34" y="144"/>
                    </a:cubicBezTo>
                    <a:cubicBezTo>
                      <a:pt x="35" y="143"/>
                      <a:pt x="36" y="142"/>
                      <a:pt x="38" y="141"/>
                    </a:cubicBezTo>
                    <a:cubicBezTo>
                      <a:pt x="38" y="141"/>
                      <a:pt x="42" y="138"/>
                      <a:pt x="40" y="140"/>
                    </a:cubicBezTo>
                    <a:cubicBezTo>
                      <a:pt x="36" y="144"/>
                      <a:pt x="31" y="147"/>
                      <a:pt x="26" y="149"/>
                    </a:cubicBezTo>
                    <a:cubicBezTo>
                      <a:pt x="22" y="152"/>
                      <a:pt x="18" y="155"/>
                      <a:pt x="14" y="157"/>
                    </a:cubicBezTo>
                    <a:cubicBezTo>
                      <a:pt x="14" y="156"/>
                      <a:pt x="14" y="155"/>
                      <a:pt x="14" y="154"/>
                    </a:cubicBezTo>
                    <a:close/>
                    <a:moveTo>
                      <a:pt x="12" y="163"/>
                    </a:moveTo>
                    <a:cubicBezTo>
                      <a:pt x="12" y="163"/>
                      <a:pt x="12" y="163"/>
                      <a:pt x="12" y="163"/>
                    </a:cubicBezTo>
                    <a:cubicBezTo>
                      <a:pt x="18" y="160"/>
                      <a:pt x="23" y="157"/>
                      <a:pt x="29" y="154"/>
                    </a:cubicBezTo>
                    <a:cubicBezTo>
                      <a:pt x="32" y="152"/>
                      <a:pt x="34" y="151"/>
                      <a:pt x="37" y="149"/>
                    </a:cubicBezTo>
                    <a:cubicBezTo>
                      <a:pt x="38" y="149"/>
                      <a:pt x="40" y="148"/>
                      <a:pt x="41" y="147"/>
                    </a:cubicBezTo>
                    <a:cubicBezTo>
                      <a:pt x="39" y="149"/>
                      <a:pt x="37" y="150"/>
                      <a:pt x="36" y="151"/>
                    </a:cubicBezTo>
                    <a:cubicBezTo>
                      <a:pt x="28" y="156"/>
                      <a:pt x="19" y="160"/>
                      <a:pt x="12" y="166"/>
                    </a:cubicBezTo>
                    <a:cubicBezTo>
                      <a:pt x="12" y="165"/>
                      <a:pt x="12" y="164"/>
                      <a:pt x="12" y="163"/>
                    </a:cubicBezTo>
                    <a:close/>
                    <a:moveTo>
                      <a:pt x="11" y="168"/>
                    </a:moveTo>
                    <a:cubicBezTo>
                      <a:pt x="14" y="166"/>
                      <a:pt x="17" y="165"/>
                      <a:pt x="19" y="163"/>
                    </a:cubicBezTo>
                    <a:cubicBezTo>
                      <a:pt x="16" y="165"/>
                      <a:pt x="13" y="167"/>
                      <a:pt x="11" y="169"/>
                    </a:cubicBezTo>
                    <a:cubicBezTo>
                      <a:pt x="11" y="169"/>
                      <a:pt x="11" y="168"/>
                      <a:pt x="11" y="168"/>
                    </a:cubicBezTo>
                    <a:close/>
                    <a:moveTo>
                      <a:pt x="10" y="175"/>
                    </a:moveTo>
                    <a:cubicBezTo>
                      <a:pt x="15" y="171"/>
                      <a:pt x="20" y="169"/>
                      <a:pt x="26" y="166"/>
                    </a:cubicBezTo>
                    <a:cubicBezTo>
                      <a:pt x="28" y="165"/>
                      <a:pt x="30" y="164"/>
                      <a:pt x="33" y="162"/>
                    </a:cubicBezTo>
                    <a:cubicBezTo>
                      <a:pt x="25" y="167"/>
                      <a:pt x="17" y="172"/>
                      <a:pt x="9" y="178"/>
                    </a:cubicBezTo>
                    <a:cubicBezTo>
                      <a:pt x="10" y="177"/>
                      <a:pt x="10" y="176"/>
                      <a:pt x="10" y="175"/>
                    </a:cubicBezTo>
                    <a:close/>
                    <a:moveTo>
                      <a:pt x="9" y="184"/>
                    </a:moveTo>
                    <a:cubicBezTo>
                      <a:pt x="9" y="184"/>
                      <a:pt x="9" y="184"/>
                      <a:pt x="9" y="184"/>
                    </a:cubicBezTo>
                    <a:cubicBezTo>
                      <a:pt x="13" y="183"/>
                      <a:pt x="17" y="180"/>
                      <a:pt x="21" y="178"/>
                    </a:cubicBezTo>
                    <a:cubicBezTo>
                      <a:pt x="27" y="175"/>
                      <a:pt x="32" y="172"/>
                      <a:pt x="38" y="169"/>
                    </a:cubicBezTo>
                    <a:cubicBezTo>
                      <a:pt x="37" y="171"/>
                      <a:pt x="37" y="172"/>
                      <a:pt x="37" y="173"/>
                    </a:cubicBezTo>
                    <a:cubicBezTo>
                      <a:pt x="32" y="175"/>
                      <a:pt x="27" y="178"/>
                      <a:pt x="21" y="180"/>
                    </a:cubicBezTo>
                    <a:cubicBezTo>
                      <a:pt x="17" y="182"/>
                      <a:pt x="12" y="183"/>
                      <a:pt x="8" y="186"/>
                    </a:cubicBezTo>
                    <a:cubicBezTo>
                      <a:pt x="8" y="185"/>
                      <a:pt x="9" y="185"/>
                      <a:pt x="9" y="184"/>
                    </a:cubicBezTo>
                    <a:close/>
                    <a:moveTo>
                      <a:pt x="4" y="244"/>
                    </a:moveTo>
                    <a:cubicBezTo>
                      <a:pt x="4" y="244"/>
                      <a:pt x="4" y="244"/>
                      <a:pt x="4" y="244"/>
                    </a:cubicBezTo>
                    <a:cubicBezTo>
                      <a:pt x="5" y="244"/>
                      <a:pt x="8" y="241"/>
                      <a:pt x="10" y="240"/>
                    </a:cubicBezTo>
                    <a:cubicBezTo>
                      <a:pt x="13" y="238"/>
                      <a:pt x="15" y="236"/>
                      <a:pt x="18" y="235"/>
                    </a:cubicBezTo>
                    <a:cubicBezTo>
                      <a:pt x="23" y="232"/>
                      <a:pt x="27" y="229"/>
                      <a:pt x="31" y="226"/>
                    </a:cubicBezTo>
                    <a:cubicBezTo>
                      <a:pt x="31" y="227"/>
                      <a:pt x="31" y="228"/>
                      <a:pt x="31" y="229"/>
                    </a:cubicBezTo>
                    <a:cubicBezTo>
                      <a:pt x="22" y="233"/>
                      <a:pt x="14" y="242"/>
                      <a:pt x="4" y="244"/>
                    </a:cubicBezTo>
                    <a:close/>
                    <a:moveTo>
                      <a:pt x="5" y="238"/>
                    </a:moveTo>
                    <a:cubicBezTo>
                      <a:pt x="5" y="238"/>
                      <a:pt x="5" y="237"/>
                      <a:pt x="6" y="237"/>
                    </a:cubicBezTo>
                    <a:cubicBezTo>
                      <a:pt x="14" y="231"/>
                      <a:pt x="24" y="228"/>
                      <a:pt x="31" y="221"/>
                    </a:cubicBezTo>
                    <a:cubicBezTo>
                      <a:pt x="31" y="223"/>
                      <a:pt x="31" y="224"/>
                      <a:pt x="31" y="225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26" y="227"/>
                      <a:pt x="22" y="229"/>
                      <a:pt x="18" y="232"/>
                    </a:cubicBezTo>
                    <a:cubicBezTo>
                      <a:pt x="16" y="233"/>
                      <a:pt x="13" y="234"/>
                      <a:pt x="11" y="235"/>
                    </a:cubicBezTo>
                    <a:cubicBezTo>
                      <a:pt x="10" y="236"/>
                      <a:pt x="5" y="238"/>
                      <a:pt x="5" y="238"/>
                    </a:cubicBezTo>
                    <a:cubicBezTo>
                      <a:pt x="5" y="238"/>
                      <a:pt x="5" y="238"/>
                      <a:pt x="5" y="238"/>
                    </a:cubicBezTo>
                    <a:close/>
                    <a:moveTo>
                      <a:pt x="31" y="220"/>
                    </a:moveTo>
                    <a:cubicBezTo>
                      <a:pt x="27" y="222"/>
                      <a:pt x="23" y="224"/>
                      <a:pt x="19" y="226"/>
                    </a:cubicBezTo>
                    <a:cubicBezTo>
                      <a:pt x="16" y="227"/>
                      <a:pt x="13" y="228"/>
                      <a:pt x="11" y="229"/>
                    </a:cubicBezTo>
                    <a:cubicBezTo>
                      <a:pt x="10" y="230"/>
                      <a:pt x="5" y="233"/>
                      <a:pt x="8" y="231"/>
                    </a:cubicBezTo>
                    <a:cubicBezTo>
                      <a:pt x="16" y="225"/>
                      <a:pt x="25" y="222"/>
                      <a:pt x="32" y="216"/>
                    </a:cubicBezTo>
                    <a:cubicBezTo>
                      <a:pt x="32" y="218"/>
                      <a:pt x="32" y="219"/>
                      <a:pt x="31" y="220"/>
                    </a:cubicBezTo>
                    <a:close/>
                    <a:moveTo>
                      <a:pt x="32" y="215"/>
                    </a:moveTo>
                    <a:cubicBezTo>
                      <a:pt x="23" y="217"/>
                      <a:pt x="16" y="224"/>
                      <a:pt x="7" y="226"/>
                    </a:cubicBezTo>
                    <a:cubicBezTo>
                      <a:pt x="9" y="226"/>
                      <a:pt x="11" y="224"/>
                      <a:pt x="12" y="223"/>
                    </a:cubicBezTo>
                    <a:cubicBezTo>
                      <a:pt x="14" y="222"/>
                      <a:pt x="17" y="221"/>
                      <a:pt x="19" y="220"/>
                    </a:cubicBezTo>
                    <a:cubicBezTo>
                      <a:pt x="23" y="217"/>
                      <a:pt x="28" y="215"/>
                      <a:pt x="33" y="213"/>
                    </a:cubicBezTo>
                    <a:cubicBezTo>
                      <a:pt x="32" y="214"/>
                      <a:pt x="32" y="214"/>
                      <a:pt x="32" y="215"/>
                    </a:cubicBezTo>
                    <a:close/>
                    <a:moveTo>
                      <a:pt x="33" y="212"/>
                    </a:moveTo>
                    <a:cubicBezTo>
                      <a:pt x="29" y="213"/>
                      <a:pt x="25" y="214"/>
                      <a:pt x="22" y="216"/>
                    </a:cubicBezTo>
                    <a:cubicBezTo>
                      <a:pt x="18" y="218"/>
                      <a:pt x="14" y="221"/>
                      <a:pt x="9" y="222"/>
                    </a:cubicBezTo>
                    <a:cubicBezTo>
                      <a:pt x="13" y="221"/>
                      <a:pt x="17" y="218"/>
                      <a:pt x="21" y="216"/>
                    </a:cubicBezTo>
                    <a:cubicBezTo>
                      <a:pt x="25" y="213"/>
                      <a:pt x="29" y="211"/>
                      <a:pt x="33" y="209"/>
                    </a:cubicBezTo>
                    <a:cubicBezTo>
                      <a:pt x="33" y="210"/>
                      <a:pt x="33" y="211"/>
                      <a:pt x="33" y="212"/>
                    </a:cubicBezTo>
                    <a:close/>
                    <a:moveTo>
                      <a:pt x="24" y="200"/>
                    </a:moveTo>
                    <a:cubicBezTo>
                      <a:pt x="23" y="201"/>
                      <a:pt x="23" y="201"/>
                      <a:pt x="23" y="201"/>
                    </a:cubicBezTo>
                    <a:cubicBezTo>
                      <a:pt x="18" y="204"/>
                      <a:pt x="12" y="206"/>
                      <a:pt x="8" y="209"/>
                    </a:cubicBezTo>
                    <a:cubicBezTo>
                      <a:pt x="8" y="209"/>
                      <a:pt x="8" y="208"/>
                      <a:pt x="8" y="207"/>
                    </a:cubicBezTo>
                    <a:cubicBezTo>
                      <a:pt x="13" y="204"/>
                      <a:pt x="18" y="202"/>
                      <a:pt x="24" y="200"/>
                    </a:cubicBezTo>
                    <a:close/>
                    <a:moveTo>
                      <a:pt x="32" y="197"/>
                    </a:moveTo>
                    <a:cubicBezTo>
                      <a:pt x="34" y="197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5" y="195"/>
                    </a:cubicBezTo>
                    <a:cubicBezTo>
                      <a:pt x="35" y="196"/>
                      <a:pt x="35" y="197"/>
                      <a:pt x="35" y="198"/>
                    </a:cubicBezTo>
                    <a:cubicBezTo>
                      <a:pt x="31" y="200"/>
                      <a:pt x="26" y="202"/>
                      <a:pt x="22" y="204"/>
                    </a:cubicBezTo>
                    <a:cubicBezTo>
                      <a:pt x="18" y="205"/>
                      <a:pt x="13" y="207"/>
                      <a:pt x="9" y="209"/>
                    </a:cubicBezTo>
                    <a:cubicBezTo>
                      <a:pt x="13" y="206"/>
                      <a:pt x="18" y="205"/>
                      <a:pt x="22" y="203"/>
                    </a:cubicBezTo>
                    <a:cubicBezTo>
                      <a:pt x="23" y="201"/>
                      <a:pt x="25" y="200"/>
                      <a:pt x="27" y="199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30" y="198"/>
                      <a:pt x="31" y="197"/>
                      <a:pt x="32" y="197"/>
                    </a:cubicBezTo>
                    <a:close/>
                    <a:moveTo>
                      <a:pt x="10" y="211"/>
                    </a:moveTo>
                    <a:cubicBezTo>
                      <a:pt x="9" y="211"/>
                      <a:pt x="9" y="211"/>
                      <a:pt x="9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8" y="212"/>
                      <a:pt x="8" y="211"/>
                      <a:pt x="8" y="210"/>
                    </a:cubicBezTo>
                    <a:cubicBezTo>
                      <a:pt x="17" y="207"/>
                      <a:pt x="26" y="203"/>
                      <a:pt x="34" y="199"/>
                    </a:cubicBezTo>
                    <a:cubicBezTo>
                      <a:pt x="26" y="203"/>
                      <a:pt x="18" y="207"/>
                      <a:pt x="10" y="211"/>
                    </a:cubicBezTo>
                    <a:close/>
                    <a:moveTo>
                      <a:pt x="8" y="213"/>
                    </a:moveTo>
                    <a:cubicBezTo>
                      <a:pt x="12" y="211"/>
                      <a:pt x="17" y="208"/>
                      <a:pt x="21" y="206"/>
                    </a:cubicBezTo>
                    <a:cubicBezTo>
                      <a:pt x="24" y="205"/>
                      <a:pt x="27" y="204"/>
                      <a:pt x="29" y="203"/>
                    </a:cubicBezTo>
                    <a:cubicBezTo>
                      <a:pt x="30" y="203"/>
                      <a:pt x="31" y="203"/>
                      <a:pt x="31" y="202"/>
                    </a:cubicBezTo>
                    <a:cubicBezTo>
                      <a:pt x="27" y="204"/>
                      <a:pt x="23" y="207"/>
                      <a:pt x="19" y="209"/>
                    </a:cubicBezTo>
                    <a:cubicBezTo>
                      <a:pt x="16" y="211"/>
                      <a:pt x="11" y="212"/>
                      <a:pt x="8" y="215"/>
                    </a:cubicBezTo>
                    <a:cubicBezTo>
                      <a:pt x="8" y="214"/>
                      <a:pt x="8" y="214"/>
                      <a:pt x="8" y="213"/>
                    </a:cubicBezTo>
                    <a:close/>
                    <a:moveTo>
                      <a:pt x="29" y="202"/>
                    </a:moveTo>
                    <a:cubicBezTo>
                      <a:pt x="31" y="201"/>
                      <a:pt x="33" y="200"/>
                      <a:pt x="35" y="199"/>
                    </a:cubicBezTo>
                    <a:cubicBezTo>
                      <a:pt x="35" y="200"/>
                      <a:pt x="35" y="200"/>
                      <a:pt x="35" y="201"/>
                    </a:cubicBezTo>
                    <a:cubicBezTo>
                      <a:pt x="33" y="201"/>
                      <a:pt x="31" y="202"/>
                      <a:pt x="29" y="202"/>
                    </a:cubicBezTo>
                    <a:close/>
                    <a:moveTo>
                      <a:pt x="8" y="216"/>
                    </a:moveTo>
                    <a:cubicBezTo>
                      <a:pt x="12" y="215"/>
                      <a:pt x="15" y="214"/>
                      <a:pt x="19" y="212"/>
                    </a:cubicBezTo>
                    <a:cubicBezTo>
                      <a:pt x="15" y="214"/>
                      <a:pt x="11" y="216"/>
                      <a:pt x="7" y="219"/>
                    </a:cubicBezTo>
                    <a:cubicBezTo>
                      <a:pt x="7" y="218"/>
                      <a:pt x="8" y="217"/>
                      <a:pt x="8" y="216"/>
                    </a:cubicBezTo>
                    <a:close/>
                    <a:moveTo>
                      <a:pt x="34" y="206"/>
                    </a:moveTo>
                    <a:cubicBezTo>
                      <a:pt x="34" y="206"/>
                      <a:pt x="34" y="207"/>
                      <a:pt x="34" y="208"/>
                    </a:cubicBezTo>
                    <a:cubicBezTo>
                      <a:pt x="26" y="211"/>
                      <a:pt x="18" y="214"/>
                      <a:pt x="10" y="218"/>
                    </a:cubicBezTo>
                    <a:cubicBezTo>
                      <a:pt x="7" y="219"/>
                      <a:pt x="12" y="217"/>
                      <a:pt x="12" y="217"/>
                    </a:cubicBezTo>
                    <a:cubicBezTo>
                      <a:pt x="14" y="215"/>
                      <a:pt x="17" y="214"/>
                      <a:pt x="19" y="213"/>
                    </a:cubicBezTo>
                    <a:cubicBezTo>
                      <a:pt x="23" y="211"/>
                      <a:pt x="27" y="209"/>
                      <a:pt x="31" y="207"/>
                    </a:cubicBezTo>
                    <a:cubicBezTo>
                      <a:pt x="32" y="207"/>
                      <a:pt x="33" y="206"/>
                      <a:pt x="34" y="206"/>
                    </a:cubicBezTo>
                    <a:close/>
                    <a:moveTo>
                      <a:pt x="7" y="220"/>
                    </a:moveTo>
                    <a:cubicBezTo>
                      <a:pt x="11" y="218"/>
                      <a:pt x="15" y="216"/>
                      <a:pt x="19" y="214"/>
                    </a:cubicBezTo>
                    <a:cubicBezTo>
                      <a:pt x="22" y="213"/>
                      <a:pt x="24" y="212"/>
                      <a:pt x="27" y="211"/>
                    </a:cubicBezTo>
                    <a:cubicBezTo>
                      <a:pt x="25" y="213"/>
                      <a:pt x="23" y="214"/>
                      <a:pt x="20" y="215"/>
                    </a:cubicBezTo>
                    <a:cubicBezTo>
                      <a:pt x="16" y="217"/>
                      <a:pt x="11" y="220"/>
                      <a:pt x="7" y="223"/>
                    </a:cubicBezTo>
                    <a:cubicBezTo>
                      <a:pt x="7" y="222"/>
                      <a:pt x="7" y="221"/>
                      <a:pt x="7" y="220"/>
                    </a:cubicBezTo>
                    <a:close/>
                    <a:moveTo>
                      <a:pt x="34" y="205"/>
                    </a:moveTo>
                    <a:cubicBezTo>
                      <a:pt x="33" y="205"/>
                      <a:pt x="32" y="206"/>
                      <a:pt x="31" y="206"/>
                    </a:cubicBezTo>
                    <a:cubicBezTo>
                      <a:pt x="30" y="207"/>
                      <a:pt x="29" y="207"/>
                      <a:pt x="29" y="207"/>
                    </a:cubicBezTo>
                    <a:cubicBezTo>
                      <a:pt x="27" y="208"/>
                      <a:pt x="24" y="209"/>
                      <a:pt x="22" y="210"/>
                    </a:cubicBezTo>
                    <a:cubicBezTo>
                      <a:pt x="17" y="212"/>
                      <a:pt x="13" y="214"/>
                      <a:pt x="9" y="215"/>
                    </a:cubicBezTo>
                    <a:cubicBezTo>
                      <a:pt x="10" y="215"/>
                      <a:pt x="12" y="213"/>
                      <a:pt x="13" y="213"/>
                    </a:cubicBezTo>
                    <a:cubicBezTo>
                      <a:pt x="15" y="212"/>
                      <a:pt x="18" y="211"/>
                      <a:pt x="20" y="209"/>
                    </a:cubicBezTo>
                    <a:cubicBezTo>
                      <a:pt x="25" y="207"/>
                      <a:pt x="29" y="204"/>
                      <a:pt x="35" y="202"/>
                    </a:cubicBezTo>
                    <a:cubicBezTo>
                      <a:pt x="34" y="203"/>
                      <a:pt x="34" y="204"/>
                      <a:pt x="34" y="205"/>
                    </a:cubicBezTo>
                    <a:close/>
                    <a:moveTo>
                      <a:pt x="36" y="193"/>
                    </a:moveTo>
                    <a:cubicBezTo>
                      <a:pt x="36" y="194"/>
                      <a:pt x="35" y="194"/>
                      <a:pt x="35" y="195"/>
                    </a:cubicBezTo>
                    <a:cubicBezTo>
                      <a:pt x="33" y="195"/>
                      <a:pt x="30" y="197"/>
                      <a:pt x="28" y="198"/>
                    </a:cubicBezTo>
                    <a:cubicBezTo>
                      <a:pt x="25" y="199"/>
                      <a:pt x="22" y="200"/>
                      <a:pt x="20" y="201"/>
                    </a:cubicBezTo>
                    <a:cubicBezTo>
                      <a:pt x="19" y="202"/>
                      <a:pt x="17" y="202"/>
                      <a:pt x="16" y="202"/>
                    </a:cubicBezTo>
                    <a:cubicBezTo>
                      <a:pt x="18" y="202"/>
                      <a:pt x="19" y="201"/>
                      <a:pt x="21" y="200"/>
                    </a:cubicBezTo>
                    <a:cubicBezTo>
                      <a:pt x="25" y="198"/>
                      <a:pt x="28" y="195"/>
                      <a:pt x="32" y="193"/>
                    </a:cubicBezTo>
                    <a:cubicBezTo>
                      <a:pt x="33" y="193"/>
                      <a:pt x="34" y="193"/>
                      <a:pt x="36" y="192"/>
                    </a:cubicBezTo>
                    <a:cubicBezTo>
                      <a:pt x="36" y="193"/>
                      <a:pt x="36" y="193"/>
                      <a:pt x="36" y="193"/>
                    </a:cubicBezTo>
                    <a:close/>
                    <a:moveTo>
                      <a:pt x="36" y="192"/>
                    </a:moveTo>
                    <a:cubicBezTo>
                      <a:pt x="34" y="192"/>
                      <a:pt x="33" y="192"/>
                      <a:pt x="32" y="193"/>
                    </a:cubicBezTo>
                    <a:cubicBezTo>
                      <a:pt x="32" y="193"/>
                      <a:pt x="31" y="193"/>
                      <a:pt x="31" y="193"/>
                    </a:cubicBezTo>
                    <a:cubicBezTo>
                      <a:pt x="29" y="194"/>
                      <a:pt x="27" y="195"/>
                      <a:pt x="24" y="195"/>
                    </a:cubicBezTo>
                    <a:cubicBezTo>
                      <a:pt x="20" y="197"/>
                      <a:pt x="16" y="198"/>
                      <a:pt x="12" y="200"/>
                    </a:cubicBezTo>
                    <a:cubicBezTo>
                      <a:pt x="6" y="203"/>
                      <a:pt x="11" y="200"/>
                      <a:pt x="12" y="200"/>
                    </a:cubicBezTo>
                    <a:cubicBezTo>
                      <a:pt x="14" y="198"/>
                      <a:pt x="17" y="197"/>
                      <a:pt x="19" y="196"/>
                    </a:cubicBezTo>
                    <a:cubicBezTo>
                      <a:pt x="24" y="193"/>
                      <a:pt x="29" y="191"/>
                      <a:pt x="33" y="188"/>
                    </a:cubicBezTo>
                    <a:cubicBezTo>
                      <a:pt x="33" y="188"/>
                      <a:pt x="34" y="188"/>
                      <a:pt x="34" y="188"/>
                    </a:cubicBezTo>
                    <a:cubicBezTo>
                      <a:pt x="34" y="188"/>
                      <a:pt x="35" y="188"/>
                      <a:pt x="36" y="187"/>
                    </a:cubicBezTo>
                    <a:cubicBezTo>
                      <a:pt x="36" y="189"/>
                      <a:pt x="36" y="190"/>
                      <a:pt x="36" y="192"/>
                    </a:cubicBezTo>
                    <a:close/>
                    <a:moveTo>
                      <a:pt x="35" y="187"/>
                    </a:moveTo>
                    <a:cubicBezTo>
                      <a:pt x="35" y="187"/>
                      <a:pt x="34" y="187"/>
                      <a:pt x="33" y="188"/>
                    </a:cubicBezTo>
                    <a:cubicBezTo>
                      <a:pt x="32" y="188"/>
                      <a:pt x="31" y="189"/>
                      <a:pt x="30" y="189"/>
                    </a:cubicBezTo>
                    <a:cubicBezTo>
                      <a:pt x="27" y="190"/>
                      <a:pt x="24" y="191"/>
                      <a:pt x="22" y="192"/>
                    </a:cubicBezTo>
                    <a:cubicBezTo>
                      <a:pt x="17" y="193"/>
                      <a:pt x="13" y="195"/>
                      <a:pt x="8" y="197"/>
                    </a:cubicBezTo>
                    <a:cubicBezTo>
                      <a:pt x="18" y="193"/>
                      <a:pt x="27" y="188"/>
                      <a:pt x="36" y="183"/>
                    </a:cubicBezTo>
                    <a:cubicBezTo>
                      <a:pt x="36" y="184"/>
                      <a:pt x="36" y="185"/>
                      <a:pt x="36" y="187"/>
                    </a:cubicBezTo>
                    <a:cubicBezTo>
                      <a:pt x="36" y="187"/>
                      <a:pt x="35" y="187"/>
                      <a:pt x="35" y="187"/>
                    </a:cubicBezTo>
                    <a:close/>
                    <a:moveTo>
                      <a:pt x="36" y="182"/>
                    </a:moveTo>
                    <a:cubicBezTo>
                      <a:pt x="36" y="182"/>
                      <a:pt x="36" y="182"/>
                      <a:pt x="36" y="182"/>
                    </a:cubicBezTo>
                    <a:cubicBezTo>
                      <a:pt x="31" y="183"/>
                      <a:pt x="26" y="185"/>
                      <a:pt x="21" y="187"/>
                    </a:cubicBezTo>
                    <a:cubicBezTo>
                      <a:pt x="20" y="187"/>
                      <a:pt x="18" y="188"/>
                      <a:pt x="17" y="189"/>
                    </a:cubicBezTo>
                    <a:cubicBezTo>
                      <a:pt x="19" y="187"/>
                      <a:pt x="22" y="186"/>
                      <a:pt x="25" y="185"/>
                    </a:cubicBezTo>
                    <a:cubicBezTo>
                      <a:pt x="29" y="184"/>
                      <a:pt x="33" y="182"/>
                      <a:pt x="36" y="179"/>
                    </a:cubicBezTo>
                    <a:cubicBezTo>
                      <a:pt x="36" y="180"/>
                      <a:pt x="36" y="181"/>
                      <a:pt x="36" y="182"/>
                    </a:cubicBezTo>
                    <a:close/>
                    <a:moveTo>
                      <a:pt x="21" y="186"/>
                    </a:moveTo>
                    <a:cubicBezTo>
                      <a:pt x="17" y="188"/>
                      <a:pt x="13" y="190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3"/>
                      <a:pt x="8" y="193"/>
                    </a:cubicBezTo>
                    <a:cubicBezTo>
                      <a:pt x="8" y="193"/>
                      <a:pt x="8" y="193"/>
                      <a:pt x="8" y="192"/>
                    </a:cubicBezTo>
                    <a:cubicBezTo>
                      <a:pt x="8" y="192"/>
                      <a:pt x="8" y="191"/>
                      <a:pt x="8" y="191"/>
                    </a:cubicBezTo>
                    <a:cubicBezTo>
                      <a:pt x="13" y="188"/>
                      <a:pt x="18" y="186"/>
                      <a:pt x="23" y="184"/>
                    </a:cubicBezTo>
                    <a:cubicBezTo>
                      <a:pt x="27" y="183"/>
                      <a:pt x="32" y="182"/>
                      <a:pt x="35" y="180"/>
                    </a:cubicBezTo>
                    <a:cubicBezTo>
                      <a:pt x="31" y="183"/>
                      <a:pt x="26" y="184"/>
                      <a:pt x="21" y="186"/>
                    </a:cubicBezTo>
                    <a:close/>
                    <a:moveTo>
                      <a:pt x="8" y="194"/>
                    </a:moveTo>
                    <a:cubicBezTo>
                      <a:pt x="13" y="191"/>
                      <a:pt x="18" y="189"/>
                      <a:pt x="23" y="187"/>
                    </a:cubicBezTo>
                    <a:cubicBezTo>
                      <a:pt x="25" y="186"/>
                      <a:pt x="27" y="185"/>
                      <a:pt x="30" y="184"/>
                    </a:cubicBezTo>
                    <a:cubicBezTo>
                      <a:pt x="31" y="184"/>
                      <a:pt x="32" y="184"/>
                      <a:pt x="33" y="183"/>
                    </a:cubicBezTo>
                    <a:cubicBezTo>
                      <a:pt x="34" y="183"/>
                      <a:pt x="34" y="183"/>
                      <a:pt x="34" y="183"/>
                    </a:cubicBezTo>
                    <a:cubicBezTo>
                      <a:pt x="34" y="183"/>
                      <a:pt x="33" y="183"/>
                      <a:pt x="33" y="184"/>
                    </a:cubicBezTo>
                    <a:cubicBezTo>
                      <a:pt x="25" y="188"/>
                      <a:pt x="15" y="192"/>
                      <a:pt x="8" y="197"/>
                    </a:cubicBezTo>
                    <a:cubicBezTo>
                      <a:pt x="8" y="196"/>
                      <a:pt x="8" y="195"/>
                      <a:pt x="8" y="194"/>
                    </a:cubicBezTo>
                    <a:close/>
                    <a:moveTo>
                      <a:pt x="8" y="198"/>
                    </a:moveTo>
                    <a:cubicBezTo>
                      <a:pt x="14" y="195"/>
                      <a:pt x="20" y="193"/>
                      <a:pt x="27" y="191"/>
                    </a:cubicBezTo>
                    <a:cubicBezTo>
                      <a:pt x="25" y="192"/>
                      <a:pt x="24" y="192"/>
                      <a:pt x="22" y="193"/>
                    </a:cubicBezTo>
                    <a:cubicBezTo>
                      <a:pt x="17" y="196"/>
                      <a:pt x="12" y="199"/>
                      <a:pt x="8" y="202"/>
                    </a:cubicBezTo>
                    <a:cubicBezTo>
                      <a:pt x="8" y="201"/>
                      <a:pt x="8" y="200"/>
                      <a:pt x="8" y="198"/>
                    </a:cubicBezTo>
                    <a:close/>
                    <a:moveTo>
                      <a:pt x="36" y="179"/>
                    </a:moveTo>
                    <a:cubicBezTo>
                      <a:pt x="36" y="179"/>
                      <a:pt x="36" y="179"/>
                      <a:pt x="36" y="179"/>
                    </a:cubicBezTo>
                    <a:cubicBezTo>
                      <a:pt x="31" y="181"/>
                      <a:pt x="25" y="182"/>
                      <a:pt x="20" y="184"/>
                    </a:cubicBezTo>
                    <a:cubicBezTo>
                      <a:pt x="18" y="185"/>
                      <a:pt x="15" y="186"/>
                      <a:pt x="13" y="187"/>
                    </a:cubicBezTo>
                    <a:cubicBezTo>
                      <a:pt x="12" y="188"/>
                      <a:pt x="11" y="188"/>
                      <a:pt x="10" y="189"/>
                    </a:cubicBezTo>
                    <a:cubicBezTo>
                      <a:pt x="6" y="191"/>
                      <a:pt x="11" y="189"/>
                      <a:pt x="11" y="188"/>
                    </a:cubicBezTo>
                    <a:cubicBezTo>
                      <a:pt x="19" y="183"/>
                      <a:pt x="29" y="181"/>
                      <a:pt x="37" y="174"/>
                    </a:cubicBezTo>
                    <a:cubicBezTo>
                      <a:pt x="37" y="176"/>
                      <a:pt x="37" y="177"/>
                      <a:pt x="36" y="179"/>
                    </a:cubicBezTo>
                    <a:close/>
                    <a:moveTo>
                      <a:pt x="8" y="203"/>
                    </a:moveTo>
                    <a:cubicBezTo>
                      <a:pt x="8" y="203"/>
                      <a:pt x="8" y="203"/>
                      <a:pt x="8" y="203"/>
                    </a:cubicBezTo>
                    <a:cubicBezTo>
                      <a:pt x="13" y="202"/>
                      <a:pt x="17" y="199"/>
                      <a:pt x="22" y="197"/>
                    </a:cubicBezTo>
                    <a:cubicBezTo>
                      <a:pt x="24" y="196"/>
                      <a:pt x="26" y="196"/>
                      <a:pt x="28" y="195"/>
                    </a:cubicBezTo>
                    <a:cubicBezTo>
                      <a:pt x="26" y="196"/>
                      <a:pt x="24" y="197"/>
                      <a:pt x="23" y="198"/>
                    </a:cubicBezTo>
                    <a:cubicBezTo>
                      <a:pt x="18" y="201"/>
                      <a:pt x="14" y="203"/>
                      <a:pt x="9" y="205"/>
                    </a:cubicBezTo>
                    <a:cubicBezTo>
                      <a:pt x="9" y="205"/>
                      <a:pt x="8" y="206"/>
                      <a:pt x="8" y="206"/>
                    </a:cubicBezTo>
                    <a:cubicBezTo>
                      <a:pt x="8" y="206"/>
                      <a:pt x="8" y="206"/>
                      <a:pt x="8" y="206"/>
                    </a:cubicBezTo>
                    <a:cubicBezTo>
                      <a:pt x="8" y="205"/>
                      <a:pt x="8" y="204"/>
                      <a:pt x="8" y="203"/>
                    </a:cubicBezTo>
                    <a:close/>
                    <a:moveTo>
                      <a:pt x="7" y="224"/>
                    </a:moveTo>
                    <a:cubicBezTo>
                      <a:pt x="7" y="224"/>
                      <a:pt x="7" y="224"/>
                      <a:pt x="7" y="224"/>
                    </a:cubicBezTo>
                    <a:cubicBezTo>
                      <a:pt x="11" y="223"/>
                      <a:pt x="15" y="221"/>
                      <a:pt x="18" y="219"/>
                    </a:cubicBezTo>
                    <a:cubicBezTo>
                      <a:pt x="20" y="217"/>
                      <a:pt x="23" y="216"/>
                      <a:pt x="25" y="215"/>
                    </a:cubicBezTo>
                    <a:cubicBezTo>
                      <a:pt x="22" y="217"/>
                      <a:pt x="20" y="219"/>
                      <a:pt x="17" y="220"/>
                    </a:cubicBezTo>
                    <a:cubicBezTo>
                      <a:pt x="14" y="222"/>
                      <a:pt x="10" y="224"/>
                      <a:pt x="7" y="226"/>
                    </a:cubicBezTo>
                    <a:cubicBezTo>
                      <a:pt x="7" y="225"/>
                      <a:pt x="7" y="224"/>
                      <a:pt x="7" y="224"/>
                    </a:cubicBezTo>
                    <a:close/>
                    <a:moveTo>
                      <a:pt x="7" y="227"/>
                    </a:moveTo>
                    <a:cubicBezTo>
                      <a:pt x="15" y="225"/>
                      <a:pt x="23" y="219"/>
                      <a:pt x="31" y="216"/>
                    </a:cubicBezTo>
                    <a:cubicBezTo>
                      <a:pt x="30" y="217"/>
                      <a:pt x="28" y="219"/>
                      <a:pt x="26" y="220"/>
                    </a:cubicBezTo>
                    <a:cubicBezTo>
                      <a:pt x="24" y="221"/>
                      <a:pt x="21" y="222"/>
                      <a:pt x="19" y="223"/>
                    </a:cubicBezTo>
                    <a:cubicBezTo>
                      <a:pt x="14" y="226"/>
                      <a:pt x="10" y="229"/>
                      <a:pt x="6" y="231"/>
                    </a:cubicBezTo>
                    <a:cubicBezTo>
                      <a:pt x="6" y="230"/>
                      <a:pt x="7" y="229"/>
                      <a:pt x="7" y="227"/>
                    </a:cubicBezTo>
                    <a:close/>
                    <a:moveTo>
                      <a:pt x="5" y="236"/>
                    </a:moveTo>
                    <a:cubicBezTo>
                      <a:pt x="6" y="235"/>
                      <a:pt x="6" y="234"/>
                      <a:pt x="6" y="233"/>
                    </a:cubicBezTo>
                    <a:cubicBezTo>
                      <a:pt x="10" y="231"/>
                      <a:pt x="14" y="229"/>
                      <a:pt x="18" y="227"/>
                    </a:cubicBezTo>
                    <a:cubicBezTo>
                      <a:pt x="20" y="226"/>
                      <a:pt x="23" y="225"/>
                      <a:pt x="26" y="223"/>
                    </a:cubicBezTo>
                    <a:cubicBezTo>
                      <a:pt x="27" y="223"/>
                      <a:pt x="29" y="222"/>
                      <a:pt x="31" y="221"/>
                    </a:cubicBezTo>
                    <a:cubicBezTo>
                      <a:pt x="32" y="221"/>
                      <a:pt x="26" y="225"/>
                      <a:pt x="27" y="224"/>
                    </a:cubicBezTo>
                    <a:cubicBezTo>
                      <a:pt x="21" y="229"/>
                      <a:pt x="12" y="231"/>
                      <a:pt x="5" y="237"/>
                    </a:cubicBezTo>
                    <a:cubicBezTo>
                      <a:pt x="5" y="237"/>
                      <a:pt x="5" y="236"/>
                      <a:pt x="5" y="236"/>
                    </a:cubicBezTo>
                    <a:close/>
                    <a:moveTo>
                      <a:pt x="5" y="239"/>
                    </a:moveTo>
                    <a:cubicBezTo>
                      <a:pt x="9" y="237"/>
                      <a:pt x="13" y="235"/>
                      <a:pt x="17" y="233"/>
                    </a:cubicBezTo>
                    <a:cubicBezTo>
                      <a:pt x="19" y="232"/>
                      <a:pt x="22" y="230"/>
                      <a:pt x="24" y="229"/>
                    </a:cubicBezTo>
                    <a:cubicBezTo>
                      <a:pt x="26" y="228"/>
                      <a:pt x="33" y="223"/>
                      <a:pt x="27" y="228"/>
                    </a:cubicBezTo>
                    <a:cubicBezTo>
                      <a:pt x="20" y="234"/>
                      <a:pt x="11" y="237"/>
                      <a:pt x="4" y="243"/>
                    </a:cubicBezTo>
                    <a:cubicBezTo>
                      <a:pt x="4" y="242"/>
                      <a:pt x="4" y="240"/>
                      <a:pt x="5" y="239"/>
                    </a:cubicBezTo>
                    <a:close/>
                    <a:moveTo>
                      <a:pt x="3" y="245"/>
                    </a:moveTo>
                    <a:cubicBezTo>
                      <a:pt x="8" y="244"/>
                      <a:pt x="13" y="241"/>
                      <a:pt x="17" y="238"/>
                    </a:cubicBezTo>
                    <a:cubicBezTo>
                      <a:pt x="19" y="237"/>
                      <a:pt x="22" y="235"/>
                      <a:pt x="24" y="234"/>
                    </a:cubicBezTo>
                    <a:cubicBezTo>
                      <a:pt x="25" y="233"/>
                      <a:pt x="27" y="232"/>
                      <a:pt x="28" y="231"/>
                    </a:cubicBezTo>
                    <a:cubicBezTo>
                      <a:pt x="28" y="231"/>
                      <a:pt x="32" y="228"/>
                      <a:pt x="30" y="231"/>
                    </a:cubicBezTo>
                    <a:cubicBezTo>
                      <a:pt x="28" y="233"/>
                      <a:pt x="24" y="234"/>
                      <a:pt x="22" y="236"/>
                    </a:cubicBezTo>
                    <a:cubicBezTo>
                      <a:pt x="19" y="237"/>
                      <a:pt x="17" y="239"/>
                      <a:pt x="14" y="241"/>
                    </a:cubicBezTo>
                    <a:cubicBezTo>
                      <a:pt x="10" y="244"/>
                      <a:pt x="6" y="246"/>
                      <a:pt x="3" y="249"/>
                    </a:cubicBezTo>
                    <a:cubicBezTo>
                      <a:pt x="3" y="248"/>
                      <a:pt x="3" y="246"/>
                      <a:pt x="3" y="245"/>
                    </a:cubicBezTo>
                    <a:close/>
                    <a:moveTo>
                      <a:pt x="5" y="248"/>
                    </a:moveTo>
                    <a:cubicBezTo>
                      <a:pt x="10" y="244"/>
                      <a:pt x="16" y="241"/>
                      <a:pt x="21" y="237"/>
                    </a:cubicBezTo>
                    <a:cubicBezTo>
                      <a:pt x="24" y="235"/>
                      <a:pt x="28" y="233"/>
                      <a:pt x="31" y="230"/>
                    </a:cubicBezTo>
                    <a:cubicBezTo>
                      <a:pt x="31" y="231"/>
                      <a:pt x="31" y="231"/>
                      <a:pt x="31" y="232"/>
                    </a:cubicBezTo>
                    <a:cubicBezTo>
                      <a:pt x="26" y="235"/>
                      <a:pt x="21" y="238"/>
                      <a:pt x="16" y="242"/>
                    </a:cubicBezTo>
                    <a:cubicBezTo>
                      <a:pt x="13" y="244"/>
                      <a:pt x="10" y="246"/>
                      <a:pt x="7" y="247"/>
                    </a:cubicBezTo>
                    <a:cubicBezTo>
                      <a:pt x="5" y="248"/>
                      <a:pt x="1" y="252"/>
                      <a:pt x="5" y="248"/>
                    </a:cubicBezTo>
                    <a:close/>
                    <a:moveTo>
                      <a:pt x="31" y="234"/>
                    </a:moveTo>
                    <a:cubicBezTo>
                      <a:pt x="31" y="235"/>
                      <a:pt x="31" y="235"/>
                      <a:pt x="31" y="236"/>
                    </a:cubicBezTo>
                    <a:cubicBezTo>
                      <a:pt x="25" y="239"/>
                      <a:pt x="19" y="244"/>
                      <a:pt x="13" y="249"/>
                    </a:cubicBezTo>
                    <a:cubicBezTo>
                      <a:pt x="19" y="244"/>
                      <a:pt x="25" y="238"/>
                      <a:pt x="31" y="233"/>
                    </a:cubicBezTo>
                    <a:cubicBezTo>
                      <a:pt x="31" y="233"/>
                      <a:pt x="31" y="234"/>
                      <a:pt x="31" y="234"/>
                    </a:cubicBezTo>
                    <a:close/>
                    <a:moveTo>
                      <a:pt x="30" y="238"/>
                    </a:moveTo>
                    <a:cubicBezTo>
                      <a:pt x="29" y="239"/>
                      <a:pt x="27" y="240"/>
                      <a:pt x="26" y="241"/>
                    </a:cubicBezTo>
                    <a:cubicBezTo>
                      <a:pt x="24" y="243"/>
                      <a:pt x="22" y="244"/>
                      <a:pt x="20" y="245"/>
                    </a:cubicBezTo>
                    <a:cubicBezTo>
                      <a:pt x="19" y="246"/>
                      <a:pt x="19" y="246"/>
                      <a:pt x="18" y="247"/>
                    </a:cubicBezTo>
                    <a:cubicBezTo>
                      <a:pt x="22" y="244"/>
                      <a:pt x="26" y="240"/>
                      <a:pt x="29" y="238"/>
                    </a:cubicBezTo>
                    <a:cubicBezTo>
                      <a:pt x="31" y="237"/>
                      <a:pt x="31" y="237"/>
                      <a:pt x="30" y="238"/>
                    </a:cubicBezTo>
                    <a:close/>
                    <a:moveTo>
                      <a:pt x="23" y="244"/>
                    </a:moveTo>
                    <a:cubicBezTo>
                      <a:pt x="26" y="242"/>
                      <a:pt x="29" y="240"/>
                      <a:pt x="32" y="237"/>
                    </a:cubicBezTo>
                    <a:cubicBezTo>
                      <a:pt x="32" y="238"/>
                      <a:pt x="32" y="239"/>
                      <a:pt x="32" y="239"/>
                    </a:cubicBezTo>
                    <a:cubicBezTo>
                      <a:pt x="28" y="243"/>
                      <a:pt x="23" y="246"/>
                      <a:pt x="18" y="249"/>
                    </a:cubicBezTo>
                    <a:cubicBezTo>
                      <a:pt x="16" y="251"/>
                      <a:pt x="14" y="252"/>
                      <a:pt x="12" y="254"/>
                    </a:cubicBezTo>
                    <a:cubicBezTo>
                      <a:pt x="11" y="254"/>
                      <a:pt x="10" y="255"/>
                      <a:pt x="9" y="256"/>
                    </a:cubicBezTo>
                    <a:cubicBezTo>
                      <a:pt x="8" y="256"/>
                      <a:pt x="8" y="256"/>
                      <a:pt x="7" y="256"/>
                    </a:cubicBezTo>
                    <a:cubicBezTo>
                      <a:pt x="12" y="252"/>
                      <a:pt x="17" y="248"/>
                      <a:pt x="23" y="244"/>
                    </a:cubicBezTo>
                    <a:close/>
                    <a:moveTo>
                      <a:pt x="32" y="240"/>
                    </a:moveTo>
                    <a:cubicBezTo>
                      <a:pt x="32" y="242"/>
                      <a:pt x="32" y="243"/>
                      <a:pt x="32" y="244"/>
                    </a:cubicBezTo>
                    <a:cubicBezTo>
                      <a:pt x="32" y="244"/>
                      <a:pt x="32" y="244"/>
                      <a:pt x="32" y="244"/>
                    </a:cubicBezTo>
                    <a:cubicBezTo>
                      <a:pt x="28" y="247"/>
                      <a:pt x="24" y="249"/>
                      <a:pt x="20" y="252"/>
                    </a:cubicBezTo>
                    <a:cubicBezTo>
                      <a:pt x="18" y="254"/>
                      <a:pt x="15" y="255"/>
                      <a:pt x="13" y="257"/>
                    </a:cubicBezTo>
                    <a:cubicBezTo>
                      <a:pt x="12" y="258"/>
                      <a:pt x="7" y="261"/>
                      <a:pt x="10" y="258"/>
                    </a:cubicBezTo>
                    <a:cubicBezTo>
                      <a:pt x="17" y="251"/>
                      <a:pt x="26" y="247"/>
                      <a:pt x="32" y="240"/>
                    </a:cubicBezTo>
                    <a:close/>
                    <a:moveTo>
                      <a:pt x="33" y="245"/>
                    </a:moveTo>
                    <a:cubicBezTo>
                      <a:pt x="33" y="246"/>
                      <a:pt x="33" y="247"/>
                      <a:pt x="33" y="249"/>
                    </a:cubicBezTo>
                    <a:cubicBezTo>
                      <a:pt x="29" y="251"/>
                      <a:pt x="26" y="254"/>
                      <a:pt x="22" y="256"/>
                    </a:cubicBezTo>
                    <a:cubicBezTo>
                      <a:pt x="19" y="258"/>
                      <a:pt x="15" y="261"/>
                      <a:pt x="12" y="263"/>
                    </a:cubicBezTo>
                    <a:cubicBezTo>
                      <a:pt x="16" y="260"/>
                      <a:pt x="18" y="257"/>
                      <a:pt x="22" y="254"/>
                    </a:cubicBezTo>
                    <a:cubicBezTo>
                      <a:pt x="25" y="251"/>
                      <a:pt x="29" y="248"/>
                      <a:pt x="33" y="245"/>
                    </a:cubicBezTo>
                    <a:close/>
                    <a:moveTo>
                      <a:pt x="32" y="254"/>
                    </a:moveTo>
                    <a:cubicBezTo>
                      <a:pt x="32" y="254"/>
                      <a:pt x="32" y="253"/>
                      <a:pt x="32" y="254"/>
                    </a:cubicBezTo>
                    <a:cubicBezTo>
                      <a:pt x="26" y="257"/>
                      <a:pt x="22" y="263"/>
                      <a:pt x="16" y="265"/>
                    </a:cubicBezTo>
                    <a:cubicBezTo>
                      <a:pt x="16" y="265"/>
                      <a:pt x="18" y="263"/>
                      <a:pt x="19" y="263"/>
                    </a:cubicBezTo>
                    <a:cubicBezTo>
                      <a:pt x="20" y="261"/>
                      <a:pt x="22" y="260"/>
                      <a:pt x="24" y="258"/>
                    </a:cubicBezTo>
                    <a:cubicBezTo>
                      <a:pt x="27" y="255"/>
                      <a:pt x="30" y="253"/>
                      <a:pt x="33" y="250"/>
                    </a:cubicBezTo>
                    <a:cubicBezTo>
                      <a:pt x="33" y="251"/>
                      <a:pt x="33" y="253"/>
                      <a:pt x="32" y="254"/>
                    </a:cubicBezTo>
                    <a:close/>
                    <a:moveTo>
                      <a:pt x="32" y="254"/>
                    </a:moveTo>
                    <a:cubicBezTo>
                      <a:pt x="32" y="256"/>
                      <a:pt x="31" y="258"/>
                      <a:pt x="30" y="260"/>
                    </a:cubicBezTo>
                    <a:cubicBezTo>
                      <a:pt x="30" y="260"/>
                      <a:pt x="30" y="259"/>
                      <a:pt x="30" y="259"/>
                    </a:cubicBezTo>
                    <a:cubicBezTo>
                      <a:pt x="28" y="260"/>
                      <a:pt x="27" y="262"/>
                      <a:pt x="26" y="263"/>
                    </a:cubicBezTo>
                    <a:cubicBezTo>
                      <a:pt x="21" y="267"/>
                      <a:pt x="25" y="263"/>
                      <a:pt x="26" y="262"/>
                    </a:cubicBezTo>
                    <a:cubicBezTo>
                      <a:pt x="28" y="260"/>
                      <a:pt x="31" y="257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lose/>
                    <a:moveTo>
                      <a:pt x="47" y="178"/>
                    </a:moveTo>
                    <a:cubicBezTo>
                      <a:pt x="46" y="151"/>
                      <a:pt x="40" y="123"/>
                      <a:pt x="51" y="97"/>
                    </a:cubicBezTo>
                    <a:cubicBezTo>
                      <a:pt x="61" y="71"/>
                      <a:pt x="84" y="52"/>
                      <a:pt x="111" y="45"/>
                    </a:cubicBezTo>
                    <a:cubicBezTo>
                      <a:pt x="119" y="43"/>
                      <a:pt x="128" y="42"/>
                      <a:pt x="137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52" y="44"/>
                      <a:pt x="165" y="48"/>
                      <a:pt x="177" y="54"/>
                    </a:cubicBezTo>
                    <a:cubicBezTo>
                      <a:pt x="171" y="55"/>
                      <a:pt x="165" y="56"/>
                      <a:pt x="159" y="57"/>
                    </a:cubicBezTo>
                    <a:cubicBezTo>
                      <a:pt x="151" y="58"/>
                      <a:pt x="143" y="58"/>
                      <a:pt x="135" y="59"/>
                    </a:cubicBezTo>
                    <a:cubicBezTo>
                      <a:pt x="123" y="61"/>
                      <a:pt x="112" y="65"/>
                      <a:pt x="102" y="71"/>
                    </a:cubicBezTo>
                    <a:cubicBezTo>
                      <a:pt x="81" y="85"/>
                      <a:pt x="69" y="108"/>
                      <a:pt x="71" y="133"/>
                    </a:cubicBezTo>
                    <a:cubicBezTo>
                      <a:pt x="72" y="147"/>
                      <a:pt x="76" y="160"/>
                      <a:pt x="77" y="174"/>
                    </a:cubicBezTo>
                    <a:cubicBezTo>
                      <a:pt x="77" y="181"/>
                      <a:pt x="75" y="188"/>
                      <a:pt x="75" y="196"/>
                    </a:cubicBezTo>
                    <a:cubicBezTo>
                      <a:pt x="74" y="198"/>
                      <a:pt x="74" y="201"/>
                      <a:pt x="74" y="203"/>
                    </a:cubicBezTo>
                    <a:cubicBezTo>
                      <a:pt x="74" y="203"/>
                      <a:pt x="73" y="203"/>
                      <a:pt x="73" y="203"/>
                    </a:cubicBezTo>
                    <a:cubicBezTo>
                      <a:pt x="62" y="207"/>
                      <a:pt x="52" y="199"/>
                      <a:pt x="47" y="190"/>
                    </a:cubicBezTo>
                    <a:cubicBezTo>
                      <a:pt x="47" y="186"/>
                      <a:pt x="47" y="182"/>
                      <a:pt x="47" y="178"/>
                    </a:cubicBezTo>
                    <a:close/>
                    <a:moveTo>
                      <a:pt x="146" y="41"/>
                    </a:moveTo>
                    <a:cubicBezTo>
                      <a:pt x="147" y="41"/>
                      <a:pt x="149" y="41"/>
                      <a:pt x="149" y="41"/>
                    </a:cubicBezTo>
                    <a:cubicBezTo>
                      <a:pt x="148" y="41"/>
                      <a:pt x="147" y="41"/>
                      <a:pt x="146" y="41"/>
                    </a:cubicBezTo>
                    <a:close/>
                    <a:moveTo>
                      <a:pt x="148" y="33"/>
                    </a:moveTo>
                    <a:cubicBezTo>
                      <a:pt x="149" y="36"/>
                      <a:pt x="149" y="39"/>
                      <a:pt x="150" y="42"/>
                    </a:cubicBezTo>
                    <a:cubicBezTo>
                      <a:pt x="150" y="42"/>
                      <a:pt x="149" y="41"/>
                      <a:pt x="149" y="41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49" y="40"/>
                      <a:pt x="147" y="40"/>
                      <a:pt x="146" y="40"/>
                    </a:cubicBezTo>
                    <a:cubicBezTo>
                      <a:pt x="145" y="40"/>
                      <a:pt x="145" y="40"/>
                      <a:pt x="144" y="41"/>
                    </a:cubicBezTo>
                    <a:cubicBezTo>
                      <a:pt x="144" y="41"/>
                      <a:pt x="143" y="40"/>
                      <a:pt x="143" y="40"/>
                    </a:cubicBezTo>
                    <a:cubicBezTo>
                      <a:pt x="143" y="40"/>
                      <a:pt x="144" y="40"/>
                      <a:pt x="144" y="40"/>
                    </a:cubicBezTo>
                    <a:cubicBezTo>
                      <a:pt x="146" y="39"/>
                      <a:pt x="148" y="39"/>
                      <a:pt x="149" y="37"/>
                    </a:cubicBezTo>
                    <a:cubicBezTo>
                      <a:pt x="149" y="37"/>
                      <a:pt x="149" y="37"/>
                      <a:pt x="148" y="37"/>
                    </a:cubicBezTo>
                    <a:cubicBezTo>
                      <a:pt x="145" y="35"/>
                      <a:pt x="142" y="38"/>
                      <a:pt x="139" y="38"/>
                    </a:cubicBezTo>
                    <a:cubicBezTo>
                      <a:pt x="142" y="37"/>
                      <a:pt x="145" y="36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4" y="33"/>
                      <a:pt x="142" y="34"/>
                      <a:pt x="139" y="35"/>
                    </a:cubicBezTo>
                    <a:cubicBezTo>
                      <a:pt x="141" y="34"/>
                      <a:pt x="144" y="33"/>
                      <a:pt x="145" y="30"/>
                    </a:cubicBezTo>
                    <a:cubicBezTo>
                      <a:pt x="146" y="31"/>
                      <a:pt x="147" y="32"/>
                      <a:pt x="148" y="33"/>
                    </a:cubicBezTo>
                    <a:close/>
                    <a:moveTo>
                      <a:pt x="138" y="28"/>
                    </a:moveTo>
                    <a:cubicBezTo>
                      <a:pt x="137" y="28"/>
                      <a:pt x="136" y="29"/>
                      <a:pt x="135" y="28"/>
                    </a:cubicBezTo>
                    <a:cubicBezTo>
                      <a:pt x="135" y="28"/>
                      <a:pt x="135" y="28"/>
                      <a:pt x="134" y="28"/>
                    </a:cubicBezTo>
                    <a:cubicBezTo>
                      <a:pt x="136" y="28"/>
                      <a:pt x="137" y="28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lose/>
                    <a:moveTo>
                      <a:pt x="118" y="11"/>
                    </a:moveTo>
                    <a:cubicBezTo>
                      <a:pt x="118" y="11"/>
                      <a:pt x="119" y="11"/>
                      <a:pt x="119" y="11"/>
                    </a:cubicBezTo>
                    <a:cubicBezTo>
                      <a:pt x="116" y="12"/>
                      <a:pt x="113" y="13"/>
                      <a:pt x="111" y="14"/>
                    </a:cubicBezTo>
                    <a:cubicBezTo>
                      <a:pt x="108" y="15"/>
                      <a:pt x="106" y="16"/>
                      <a:pt x="104" y="17"/>
                    </a:cubicBezTo>
                    <a:cubicBezTo>
                      <a:pt x="104" y="17"/>
                      <a:pt x="102" y="18"/>
                      <a:pt x="101" y="18"/>
                    </a:cubicBezTo>
                    <a:cubicBezTo>
                      <a:pt x="101" y="18"/>
                      <a:pt x="101" y="18"/>
                      <a:pt x="101" y="17"/>
                    </a:cubicBezTo>
                    <a:cubicBezTo>
                      <a:pt x="106" y="14"/>
                      <a:pt x="113" y="13"/>
                      <a:pt x="117" y="10"/>
                    </a:cubicBezTo>
                    <a:cubicBezTo>
                      <a:pt x="117" y="10"/>
                      <a:pt x="117" y="9"/>
                      <a:pt x="117" y="9"/>
                    </a:cubicBezTo>
                    <a:cubicBezTo>
                      <a:pt x="118" y="10"/>
                      <a:pt x="118" y="10"/>
                      <a:pt x="118" y="11"/>
                    </a:cubicBezTo>
                    <a:close/>
                    <a:moveTo>
                      <a:pt x="108" y="8"/>
                    </a:moveTo>
                    <a:cubicBezTo>
                      <a:pt x="110" y="7"/>
                      <a:pt x="112" y="7"/>
                      <a:pt x="114" y="7"/>
                    </a:cubicBezTo>
                    <a:cubicBezTo>
                      <a:pt x="111" y="8"/>
                      <a:pt x="109" y="10"/>
                      <a:pt x="106" y="10"/>
                    </a:cubicBezTo>
                    <a:cubicBezTo>
                      <a:pt x="107" y="9"/>
                      <a:pt x="108" y="9"/>
                      <a:pt x="108" y="8"/>
                    </a:cubicBezTo>
                    <a:close/>
                    <a:moveTo>
                      <a:pt x="90" y="50"/>
                    </a:moveTo>
                    <a:cubicBezTo>
                      <a:pt x="90" y="50"/>
                      <a:pt x="91" y="50"/>
                      <a:pt x="91" y="50"/>
                    </a:cubicBezTo>
                    <a:cubicBezTo>
                      <a:pt x="85" y="53"/>
                      <a:pt x="80" y="56"/>
                      <a:pt x="76" y="59"/>
                    </a:cubicBezTo>
                    <a:cubicBezTo>
                      <a:pt x="75" y="59"/>
                      <a:pt x="75" y="60"/>
                      <a:pt x="75" y="60"/>
                    </a:cubicBezTo>
                    <a:cubicBezTo>
                      <a:pt x="72" y="62"/>
                      <a:pt x="69" y="64"/>
                      <a:pt x="66" y="66"/>
                    </a:cubicBezTo>
                    <a:cubicBezTo>
                      <a:pt x="57" y="71"/>
                      <a:pt x="47" y="75"/>
                      <a:pt x="38" y="81"/>
                    </a:cubicBezTo>
                    <a:cubicBezTo>
                      <a:pt x="39" y="80"/>
                      <a:pt x="41" y="79"/>
                      <a:pt x="41" y="79"/>
                    </a:cubicBezTo>
                    <a:cubicBezTo>
                      <a:pt x="43" y="77"/>
                      <a:pt x="46" y="75"/>
                      <a:pt x="48" y="74"/>
                    </a:cubicBezTo>
                    <a:cubicBezTo>
                      <a:pt x="53" y="70"/>
                      <a:pt x="58" y="67"/>
                      <a:pt x="63" y="64"/>
                    </a:cubicBezTo>
                    <a:cubicBezTo>
                      <a:pt x="71" y="60"/>
                      <a:pt x="80" y="56"/>
                      <a:pt x="87" y="50"/>
                    </a:cubicBezTo>
                    <a:cubicBezTo>
                      <a:pt x="88" y="50"/>
                      <a:pt x="89" y="50"/>
                      <a:pt x="90" y="50"/>
                    </a:cubicBezTo>
                    <a:close/>
                    <a:moveTo>
                      <a:pt x="74" y="53"/>
                    </a:moveTo>
                    <a:cubicBezTo>
                      <a:pt x="65" y="57"/>
                      <a:pt x="56" y="62"/>
                      <a:pt x="47" y="67"/>
                    </a:cubicBezTo>
                    <a:cubicBezTo>
                      <a:pt x="47" y="67"/>
                      <a:pt x="48" y="67"/>
                      <a:pt x="48" y="66"/>
                    </a:cubicBezTo>
                    <a:cubicBezTo>
                      <a:pt x="55" y="60"/>
                      <a:pt x="65" y="56"/>
                      <a:pt x="74" y="53"/>
                    </a:cubicBezTo>
                    <a:close/>
                    <a:moveTo>
                      <a:pt x="6" y="259"/>
                    </a:moveTo>
                    <a:cubicBezTo>
                      <a:pt x="4" y="256"/>
                      <a:pt x="3" y="253"/>
                      <a:pt x="3" y="250"/>
                    </a:cubicBezTo>
                    <a:cubicBezTo>
                      <a:pt x="13" y="245"/>
                      <a:pt x="21" y="238"/>
                      <a:pt x="31" y="233"/>
                    </a:cubicBezTo>
                    <a:cubicBezTo>
                      <a:pt x="27" y="235"/>
                      <a:pt x="23" y="239"/>
                      <a:pt x="19" y="242"/>
                    </a:cubicBezTo>
                    <a:cubicBezTo>
                      <a:pt x="15" y="247"/>
                      <a:pt x="9" y="251"/>
                      <a:pt x="4" y="254"/>
                    </a:cubicBezTo>
                    <a:cubicBezTo>
                      <a:pt x="4" y="254"/>
                      <a:pt x="4" y="255"/>
                      <a:pt x="4" y="255"/>
                    </a:cubicBezTo>
                    <a:cubicBezTo>
                      <a:pt x="8" y="253"/>
                      <a:pt x="12" y="251"/>
                      <a:pt x="16" y="248"/>
                    </a:cubicBezTo>
                    <a:cubicBezTo>
                      <a:pt x="12" y="251"/>
                      <a:pt x="9" y="254"/>
                      <a:pt x="5" y="257"/>
                    </a:cubicBezTo>
                    <a:cubicBezTo>
                      <a:pt x="5" y="257"/>
                      <a:pt x="5" y="258"/>
                      <a:pt x="6" y="257"/>
                    </a:cubicBezTo>
                    <a:cubicBezTo>
                      <a:pt x="10" y="257"/>
                      <a:pt x="14" y="253"/>
                      <a:pt x="17" y="251"/>
                    </a:cubicBezTo>
                    <a:cubicBezTo>
                      <a:pt x="19" y="250"/>
                      <a:pt x="21" y="248"/>
                      <a:pt x="23" y="247"/>
                    </a:cubicBezTo>
                    <a:cubicBezTo>
                      <a:pt x="21" y="248"/>
                      <a:pt x="20" y="249"/>
                      <a:pt x="18" y="251"/>
                    </a:cubicBezTo>
                    <a:cubicBezTo>
                      <a:pt x="15" y="254"/>
                      <a:pt x="10" y="256"/>
                      <a:pt x="7" y="260"/>
                    </a:cubicBezTo>
                    <a:cubicBezTo>
                      <a:pt x="7" y="260"/>
                      <a:pt x="7" y="261"/>
                      <a:pt x="8" y="261"/>
                    </a:cubicBezTo>
                    <a:cubicBezTo>
                      <a:pt x="16" y="256"/>
                      <a:pt x="23" y="251"/>
                      <a:pt x="31" y="245"/>
                    </a:cubicBezTo>
                    <a:cubicBezTo>
                      <a:pt x="29" y="247"/>
                      <a:pt x="24" y="251"/>
                      <a:pt x="21" y="253"/>
                    </a:cubicBezTo>
                    <a:cubicBezTo>
                      <a:pt x="17" y="256"/>
                      <a:pt x="15" y="260"/>
                      <a:pt x="11" y="263"/>
                    </a:cubicBezTo>
                    <a:cubicBezTo>
                      <a:pt x="10" y="263"/>
                      <a:pt x="11" y="264"/>
                      <a:pt x="11" y="264"/>
                    </a:cubicBezTo>
                    <a:cubicBezTo>
                      <a:pt x="14" y="263"/>
                      <a:pt x="16" y="261"/>
                      <a:pt x="19" y="259"/>
                    </a:cubicBezTo>
                    <a:cubicBezTo>
                      <a:pt x="22" y="256"/>
                      <a:pt x="26" y="254"/>
                      <a:pt x="30" y="251"/>
                    </a:cubicBezTo>
                    <a:cubicBezTo>
                      <a:pt x="31" y="250"/>
                      <a:pt x="34" y="248"/>
                      <a:pt x="31" y="251"/>
                    </a:cubicBezTo>
                    <a:cubicBezTo>
                      <a:pt x="29" y="252"/>
                      <a:pt x="28" y="254"/>
                      <a:pt x="26" y="255"/>
                    </a:cubicBezTo>
                    <a:cubicBezTo>
                      <a:pt x="22" y="259"/>
                      <a:pt x="18" y="262"/>
                      <a:pt x="14" y="266"/>
                    </a:cubicBezTo>
                    <a:cubicBezTo>
                      <a:pt x="14" y="266"/>
                      <a:pt x="14" y="266"/>
                      <a:pt x="14" y="266"/>
                    </a:cubicBezTo>
                    <a:cubicBezTo>
                      <a:pt x="11" y="265"/>
                      <a:pt x="8" y="262"/>
                      <a:pt x="6" y="259"/>
                    </a:cubicBezTo>
                    <a:close/>
                    <a:moveTo>
                      <a:pt x="33" y="285"/>
                    </a:moveTo>
                    <a:cubicBezTo>
                      <a:pt x="23" y="286"/>
                      <a:pt x="19" y="278"/>
                      <a:pt x="16" y="269"/>
                    </a:cubicBezTo>
                    <a:cubicBezTo>
                      <a:pt x="18" y="269"/>
                      <a:pt x="19" y="269"/>
                      <a:pt x="21" y="269"/>
                    </a:cubicBezTo>
                    <a:cubicBezTo>
                      <a:pt x="22" y="269"/>
                      <a:pt x="24" y="269"/>
                      <a:pt x="25" y="268"/>
                    </a:cubicBezTo>
                    <a:cubicBezTo>
                      <a:pt x="24" y="272"/>
                      <a:pt x="26" y="276"/>
                      <a:pt x="30" y="279"/>
                    </a:cubicBezTo>
                    <a:cubicBezTo>
                      <a:pt x="33" y="282"/>
                      <a:pt x="39" y="282"/>
                      <a:pt x="43" y="284"/>
                    </a:cubicBezTo>
                    <a:cubicBezTo>
                      <a:pt x="43" y="284"/>
                      <a:pt x="43" y="284"/>
                      <a:pt x="43" y="284"/>
                    </a:cubicBezTo>
                    <a:cubicBezTo>
                      <a:pt x="43" y="285"/>
                      <a:pt x="43" y="285"/>
                      <a:pt x="43" y="285"/>
                    </a:cubicBezTo>
                    <a:cubicBezTo>
                      <a:pt x="40" y="285"/>
                      <a:pt x="36" y="285"/>
                      <a:pt x="33" y="285"/>
                    </a:cubicBezTo>
                    <a:close/>
                    <a:moveTo>
                      <a:pt x="61" y="304"/>
                    </a:moveTo>
                    <a:cubicBezTo>
                      <a:pt x="56" y="299"/>
                      <a:pt x="54" y="292"/>
                      <a:pt x="49" y="287"/>
                    </a:cubicBezTo>
                    <a:cubicBezTo>
                      <a:pt x="48" y="286"/>
                      <a:pt x="47" y="285"/>
                      <a:pt x="47" y="284"/>
                    </a:cubicBezTo>
                    <a:cubicBezTo>
                      <a:pt x="47" y="284"/>
                      <a:pt x="47" y="284"/>
                      <a:pt x="46" y="284"/>
                    </a:cubicBezTo>
                    <a:cubicBezTo>
                      <a:pt x="46" y="283"/>
                      <a:pt x="45" y="283"/>
                      <a:pt x="45" y="282"/>
                    </a:cubicBezTo>
                    <a:cubicBezTo>
                      <a:pt x="45" y="282"/>
                      <a:pt x="45" y="282"/>
                      <a:pt x="45" y="282"/>
                    </a:cubicBezTo>
                    <a:cubicBezTo>
                      <a:pt x="42" y="279"/>
                      <a:pt x="42" y="275"/>
                      <a:pt x="41" y="272"/>
                    </a:cubicBezTo>
                    <a:cubicBezTo>
                      <a:pt x="42" y="256"/>
                      <a:pt x="43" y="241"/>
                      <a:pt x="44" y="225"/>
                    </a:cubicBezTo>
                    <a:cubicBezTo>
                      <a:pt x="45" y="215"/>
                      <a:pt x="46" y="205"/>
                      <a:pt x="47" y="195"/>
                    </a:cubicBezTo>
                    <a:cubicBezTo>
                      <a:pt x="53" y="203"/>
                      <a:pt x="63" y="209"/>
                      <a:pt x="74" y="206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74" y="210"/>
                      <a:pt x="74" y="215"/>
                      <a:pt x="74" y="219"/>
                    </a:cubicBezTo>
                    <a:cubicBezTo>
                      <a:pt x="74" y="226"/>
                      <a:pt x="74" y="233"/>
                      <a:pt x="73" y="241"/>
                    </a:cubicBezTo>
                    <a:cubicBezTo>
                      <a:pt x="72" y="248"/>
                      <a:pt x="70" y="255"/>
                      <a:pt x="70" y="263"/>
                    </a:cubicBezTo>
                    <a:cubicBezTo>
                      <a:pt x="70" y="272"/>
                      <a:pt x="72" y="281"/>
                      <a:pt x="77" y="289"/>
                    </a:cubicBezTo>
                    <a:cubicBezTo>
                      <a:pt x="78" y="291"/>
                      <a:pt x="79" y="292"/>
                      <a:pt x="80" y="294"/>
                    </a:cubicBezTo>
                    <a:cubicBezTo>
                      <a:pt x="80" y="299"/>
                      <a:pt x="77" y="313"/>
                      <a:pt x="69" y="311"/>
                    </a:cubicBezTo>
                    <a:cubicBezTo>
                      <a:pt x="66" y="309"/>
                      <a:pt x="64" y="307"/>
                      <a:pt x="61" y="304"/>
                    </a:cubicBezTo>
                    <a:close/>
                    <a:moveTo>
                      <a:pt x="207" y="328"/>
                    </a:moveTo>
                    <a:cubicBezTo>
                      <a:pt x="197" y="330"/>
                      <a:pt x="187" y="329"/>
                      <a:pt x="177" y="328"/>
                    </a:cubicBezTo>
                    <a:cubicBezTo>
                      <a:pt x="167" y="327"/>
                      <a:pt x="156" y="327"/>
                      <a:pt x="146" y="327"/>
                    </a:cubicBezTo>
                    <a:cubicBezTo>
                      <a:pt x="130" y="327"/>
                      <a:pt x="114" y="327"/>
                      <a:pt x="98" y="324"/>
                    </a:cubicBezTo>
                    <a:cubicBezTo>
                      <a:pt x="89" y="322"/>
                      <a:pt x="80" y="319"/>
                      <a:pt x="73" y="314"/>
                    </a:cubicBezTo>
                    <a:cubicBezTo>
                      <a:pt x="79" y="312"/>
                      <a:pt x="82" y="303"/>
                      <a:pt x="83" y="297"/>
                    </a:cubicBezTo>
                    <a:cubicBezTo>
                      <a:pt x="97" y="312"/>
                      <a:pt x="121" y="318"/>
                      <a:pt x="142" y="319"/>
                    </a:cubicBezTo>
                    <a:cubicBezTo>
                      <a:pt x="179" y="320"/>
                      <a:pt x="214" y="312"/>
                      <a:pt x="248" y="296"/>
                    </a:cubicBezTo>
                    <a:cubicBezTo>
                      <a:pt x="238" y="312"/>
                      <a:pt x="224" y="324"/>
                      <a:pt x="207" y="3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79" name="Freeform 94"/>
              <p:cNvSpPr>
                <a:spLocks noEditPoints="1"/>
              </p:cNvSpPr>
              <p:nvPr/>
            </p:nvSpPr>
            <p:spPr bwMode="auto">
              <a:xfrm>
                <a:off x="2794679" y="1388150"/>
                <a:ext cx="278652" cy="313073"/>
              </a:xfrm>
              <a:custGeom>
                <a:avLst/>
                <a:gdLst>
                  <a:gd name="T0" fmla="*/ 10 w 144"/>
                  <a:gd name="T1" fmla="*/ 123 h 161"/>
                  <a:gd name="T2" fmla="*/ 53 w 144"/>
                  <a:gd name="T3" fmla="*/ 122 h 161"/>
                  <a:gd name="T4" fmla="*/ 64 w 144"/>
                  <a:gd name="T5" fmla="*/ 152 h 161"/>
                  <a:gd name="T6" fmla="*/ 88 w 144"/>
                  <a:gd name="T7" fmla="*/ 149 h 161"/>
                  <a:gd name="T8" fmla="*/ 102 w 144"/>
                  <a:gd name="T9" fmla="*/ 123 h 161"/>
                  <a:gd name="T10" fmla="*/ 142 w 144"/>
                  <a:gd name="T11" fmla="*/ 118 h 161"/>
                  <a:gd name="T12" fmla="*/ 120 w 144"/>
                  <a:gd name="T13" fmla="*/ 85 h 161"/>
                  <a:gd name="T14" fmla="*/ 141 w 144"/>
                  <a:gd name="T15" fmla="*/ 49 h 161"/>
                  <a:gd name="T16" fmla="*/ 97 w 144"/>
                  <a:gd name="T17" fmla="*/ 49 h 161"/>
                  <a:gd name="T18" fmla="*/ 85 w 144"/>
                  <a:gd name="T19" fmla="*/ 15 h 161"/>
                  <a:gd name="T20" fmla="*/ 62 w 144"/>
                  <a:gd name="T21" fmla="*/ 21 h 161"/>
                  <a:gd name="T22" fmla="*/ 40 w 144"/>
                  <a:gd name="T23" fmla="*/ 45 h 161"/>
                  <a:gd name="T24" fmla="*/ 14 w 144"/>
                  <a:gd name="T25" fmla="*/ 69 h 161"/>
                  <a:gd name="T26" fmla="*/ 24 w 144"/>
                  <a:gd name="T27" fmla="*/ 91 h 161"/>
                  <a:gd name="T28" fmla="*/ 92 w 144"/>
                  <a:gd name="T29" fmla="*/ 131 h 161"/>
                  <a:gd name="T30" fmla="*/ 65 w 144"/>
                  <a:gd name="T31" fmla="*/ 149 h 161"/>
                  <a:gd name="T32" fmla="*/ 56 w 144"/>
                  <a:gd name="T33" fmla="*/ 121 h 161"/>
                  <a:gd name="T34" fmla="*/ 94 w 144"/>
                  <a:gd name="T35" fmla="*/ 120 h 161"/>
                  <a:gd name="T36" fmla="*/ 50 w 144"/>
                  <a:gd name="T37" fmla="*/ 85 h 161"/>
                  <a:gd name="T38" fmla="*/ 35 w 144"/>
                  <a:gd name="T39" fmla="*/ 85 h 161"/>
                  <a:gd name="T40" fmla="*/ 51 w 144"/>
                  <a:gd name="T41" fmla="*/ 74 h 161"/>
                  <a:gd name="T42" fmla="*/ 53 w 144"/>
                  <a:gd name="T43" fmla="*/ 85 h 161"/>
                  <a:gd name="T44" fmla="*/ 75 w 144"/>
                  <a:gd name="T45" fmla="*/ 60 h 161"/>
                  <a:gd name="T46" fmla="*/ 97 w 144"/>
                  <a:gd name="T47" fmla="*/ 98 h 161"/>
                  <a:gd name="T48" fmla="*/ 75 w 144"/>
                  <a:gd name="T49" fmla="*/ 109 h 161"/>
                  <a:gd name="T50" fmla="*/ 54 w 144"/>
                  <a:gd name="T51" fmla="*/ 98 h 161"/>
                  <a:gd name="T52" fmla="*/ 54 w 144"/>
                  <a:gd name="T53" fmla="*/ 69 h 161"/>
                  <a:gd name="T54" fmla="*/ 72 w 144"/>
                  <a:gd name="T55" fmla="*/ 59 h 161"/>
                  <a:gd name="T56" fmla="*/ 54 w 144"/>
                  <a:gd name="T57" fmla="*/ 69 h 161"/>
                  <a:gd name="T58" fmla="*/ 94 w 144"/>
                  <a:gd name="T59" fmla="*/ 52 h 161"/>
                  <a:gd name="T60" fmla="*/ 78 w 144"/>
                  <a:gd name="T61" fmla="*/ 59 h 161"/>
                  <a:gd name="T62" fmla="*/ 99 w 144"/>
                  <a:gd name="T63" fmla="*/ 74 h 161"/>
                  <a:gd name="T64" fmla="*/ 99 w 144"/>
                  <a:gd name="T65" fmla="*/ 96 h 161"/>
                  <a:gd name="T66" fmla="*/ 87 w 144"/>
                  <a:gd name="T67" fmla="*/ 107 h 161"/>
                  <a:gd name="T68" fmla="*/ 95 w 144"/>
                  <a:gd name="T69" fmla="*/ 118 h 161"/>
                  <a:gd name="T70" fmla="*/ 87 w 144"/>
                  <a:gd name="T71" fmla="*/ 107 h 161"/>
                  <a:gd name="T72" fmla="*/ 72 w 144"/>
                  <a:gd name="T73" fmla="*/ 111 h 161"/>
                  <a:gd name="T74" fmla="*/ 54 w 144"/>
                  <a:gd name="T75" fmla="*/ 101 h 161"/>
                  <a:gd name="T76" fmla="*/ 139 w 144"/>
                  <a:gd name="T77" fmla="*/ 115 h 161"/>
                  <a:gd name="T78" fmla="*/ 98 w 144"/>
                  <a:gd name="T79" fmla="*/ 119 h 161"/>
                  <a:gd name="T80" fmla="*/ 99 w 144"/>
                  <a:gd name="T81" fmla="*/ 99 h 161"/>
                  <a:gd name="T82" fmla="*/ 125 w 144"/>
                  <a:gd name="T83" fmla="*/ 94 h 161"/>
                  <a:gd name="T84" fmla="*/ 112 w 144"/>
                  <a:gd name="T85" fmla="*/ 47 h 161"/>
                  <a:gd name="T86" fmla="*/ 133 w 144"/>
                  <a:gd name="T87" fmla="*/ 68 h 161"/>
                  <a:gd name="T88" fmla="*/ 99 w 144"/>
                  <a:gd name="T89" fmla="*/ 70 h 161"/>
                  <a:gd name="T90" fmla="*/ 112 w 144"/>
                  <a:gd name="T91" fmla="*/ 47 h 161"/>
                  <a:gd name="T92" fmla="*/ 68 w 144"/>
                  <a:gd name="T93" fmla="*/ 16 h 161"/>
                  <a:gd name="T94" fmla="*/ 94 w 144"/>
                  <a:gd name="T95" fmla="*/ 50 h 161"/>
                  <a:gd name="T96" fmla="*/ 75 w 144"/>
                  <a:gd name="T97" fmla="*/ 57 h 161"/>
                  <a:gd name="T98" fmla="*/ 57 w 144"/>
                  <a:gd name="T99" fmla="*/ 43 h 161"/>
                  <a:gd name="T100" fmla="*/ 12 w 144"/>
                  <a:gd name="T101" fmla="*/ 59 h 161"/>
                  <a:gd name="T102" fmla="*/ 52 w 144"/>
                  <a:gd name="T103" fmla="*/ 51 h 161"/>
                  <a:gd name="T104" fmla="*/ 33 w 144"/>
                  <a:gd name="T105" fmla="*/ 83 h 161"/>
                  <a:gd name="T106" fmla="*/ 51 w 144"/>
                  <a:gd name="T107" fmla="*/ 100 h 161"/>
                  <a:gd name="T108" fmla="*/ 45 w 144"/>
                  <a:gd name="T109" fmla="*/ 121 h 161"/>
                  <a:gd name="T110" fmla="*/ 32 w 144"/>
                  <a:gd name="T111" fmla="*/ 8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4" h="161">
                    <a:moveTo>
                      <a:pt x="9" y="110"/>
                    </a:moveTo>
                    <a:cubicBezTo>
                      <a:pt x="7" y="114"/>
                      <a:pt x="7" y="119"/>
                      <a:pt x="10" y="123"/>
                    </a:cubicBezTo>
                    <a:cubicBezTo>
                      <a:pt x="13" y="127"/>
                      <a:pt x="20" y="127"/>
                      <a:pt x="25" y="127"/>
                    </a:cubicBezTo>
                    <a:cubicBezTo>
                      <a:pt x="35" y="127"/>
                      <a:pt x="44" y="125"/>
                      <a:pt x="53" y="122"/>
                    </a:cubicBezTo>
                    <a:cubicBezTo>
                      <a:pt x="54" y="123"/>
                      <a:pt x="54" y="124"/>
                      <a:pt x="54" y="125"/>
                    </a:cubicBezTo>
                    <a:cubicBezTo>
                      <a:pt x="56" y="134"/>
                      <a:pt x="59" y="144"/>
                      <a:pt x="64" y="152"/>
                    </a:cubicBezTo>
                    <a:cubicBezTo>
                      <a:pt x="66" y="157"/>
                      <a:pt x="71" y="161"/>
                      <a:pt x="76" y="160"/>
                    </a:cubicBezTo>
                    <a:cubicBezTo>
                      <a:pt x="82" y="160"/>
                      <a:pt x="86" y="154"/>
                      <a:pt x="88" y="149"/>
                    </a:cubicBezTo>
                    <a:cubicBezTo>
                      <a:pt x="93" y="140"/>
                      <a:pt x="95" y="131"/>
                      <a:pt x="97" y="121"/>
                    </a:cubicBezTo>
                    <a:cubicBezTo>
                      <a:pt x="98" y="122"/>
                      <a:pt x="100" y="122"/>
                      <a:pt x="102" y="123"/>
                    </a:cubicBezTo>
                    <a:cubicBezTo>
                      <a:pt x="111" y="126"/>
                      <a:pt x="121" y="128"/>
                      <a:pt x="131" y="127"/>
                    </a:cubicBezTo>
                    <a:cubicBezTo>
                      <a:pt x="136" y="126"/>
                      <a:pt x="141" y="124"/>
                      <a:pt x="142" y="118"/>
                    </a:cubicBezTo>
                    <a:cubicBezTo>
                      <a:pt x="144" y="112"/>
                      <a:pt x="139" y="106"/>
                      <a:pt x="136" y="101"/>
                    </a:cubicBezTo>
                    <a:cubicBezTo>
                      <a:pt x="132" y="95"/>
                      <a:pt x="126" y="90"/>
                      <a:pt x="120" y="85"/>
                    </a:cubicBezTo>
                    <a:cubicBezTo>
                      <a:pt x="127" y="79"/>
                      <a:pt x="134" y="72"/>
                      <a:pt x="139" y="64"/>
                    </a:cubicBezTo>
                    <a:cubicBezTo>
                      <a:pt x="142" y="59"/>
                      <a:pt x="144" y="54"/>
                      <a:pt x="141" y="49"/>
                    </a:cubicBezTo>
                    <a:cubicBezTo>
                      <a:pt x="138" y="44"/>
                      <a:pt x="130" y="43"/>
                      <a:pt x="125" y="43"/>
                    </a:cubicBezTo>
                    <a:cubicBezTo>
                      <a:pt x="115" y="43"/>
                      <a:pt x="106" y="46"/>
                      <a:pt x="97" y="49"/>
                    </a:cubicBezTo>
                    <a:cubicBezTo>
                      <a:pt x="96" y="46"/>
                      <a:pt x="96" y="42"/>
                      <a:pt x="95" y="39"/>
                    </a:cubicBezTo>
                    <a:cubicBezTo>
                      <a:pt x="93" y="31"/>
                      <a:pt x="90" y="22"/>
                      <a:pt x="85" y="15"/>
                    </a:cubicBezTo>
                    <a:cubicBezTo>
                      <a:pt x="82" y="12"/>
                      <a:pt x="78" y="9"/>
                      <a:pt x="73" y="10"/>
                    </a:cubicBezTo>
                    <a:cubicBezTo>
                      <a:pt x="68" y="11"/>
                      <a:pt x="64" y="17"/>
                      <a:pt x="62" y="21"/>
                    </a:cubicBezTo>
                    <a:cubicBezTo>
                      <a:pt x="57" y="29"/>
                      <a:pt x="55" y="39"/>
                      <a:pt x="53" y="49"/>
                    </a:cubicBezTo>
                    <a:cubicBezTo>
                      <a:pt x="49" y="47"/>
                      <a:pt x="44" y="46"/>
                      <a:pt x="40" y="45"/>
                    </a:cubicBezTo>
                    <a:cubicBezTo>
                      <a:pt x="32" y="43"/>
                      <a:pt x="23" y="42"/>
                      <a:pt x="15" y="44"/>
                    </a:cubicBezTo>
                    <a:cubicBezTo>
                      <a:pt x="3" y="48"/>
                      <a:pt x="9" y="61"/>
                      <a:pt x="14" y="69"/>
                    </a:cubicBezTo>
                    <a:cubicBezTo>
                      <a:pt x="19" y="75"/>
                      <a:pt x="24" y="80"/>
                      <a:pt x="30" y="85"/>
                    </a:cubicBezTo>
                    <a:cubicBezTo>
                      <a:pt x="28" y="87"/>
                      <a:pt x="26" y="89"/>
                      <a:pt x="24" y="91"/>
                    </a:cubicBezTo>
                    <a:cubicBezTo>
                      <a:pt x="18" y="96"/>
                      <a:pt x="12" y="103"/>
                      <a:pt x="9" y="110"/>
                    </a:cubicBezTo>
                    <a:close/>
                    <a:moveTo>
                      <a:pt x="92" y="131"/>
                    </a:moveTo>
                    <a:cubicBezTo>
                      <a:pt x="90" y="140"/>
                      <a:pt x="87" y="149"/>
                      <a:pt x="80" y="155"/>
                    </a:cubicBezTo>
                    <a:cubicBezTo>
                      <a:pt x="74" y="161"/>
                      <a:pt x="68" y="154"/>
                      <a:pt x="65" y="149"/>
                    </a:cubicBezTo>
                    <a:cubicBezTo>
                      <a:pt x="60" y="141"/>
                      <a:pt x="58" y="132"/>
                      <a:pt x="57" y="123"/>
                    </a:cubicBezTo>
                    <a:cubicBezTo>
                      <a:pt x="56" y="122"/>
                      <a:pt x="56" y="122"/>
                      <a:pt x="56" y="121"/>
                    </a:cubicBezTo>
                    <a:cubicBezTo>
                      <a:pt x="63" y="119"/>
                      <a:pt x="69" y="116"/>
                      <a:pt x="75" y="113"/>
                    </a:cubicBezTo>
                    <a:cubicBezTo>
                      <a:pt x="81" y="116"/>
                      <a:pt x="88" y="118"/>
                      <a:pt x="94" y="120"/>
                    </a:cubicBezTo>
                    <a:cubicBezTo>
                      <a:pt x="93" y="124"/>
                      <a:pt x="93" y="128"/>
                      <a:pt x="92" y="131"/>
                    </a:cubicBezTo>
                    <a:close/>
                    <a:moveTo>
                      <a:pt x="50" y="85"/>
                    </a:moveTo>
                    <a:cubicBezTo>
                      <a:pt x="50" y="89"/>
                      <a:pt x="50" y="92"/>
                      <a:pt x="51" y="96"/>
                    </a:cubicBezTo>
                    <a:cubicBezTo>
                      <a:pt x="45" y="93"/>
                      <a:pt x="40" y="89"/>
                      <a:pt x="35" y="85"/>
                    </a:cubicBezTo>
                    <a:cubicBezTo>
                      <a:pt x="36" y="84"/>
                      <a:pt x="36" y="84"/>
                      <a:pt x="37" y="84"/>
                    </a:cubicBezTo>
                    <a:cubicBezTo>
                      <a:pt x="41" y="80"/>
                      <a:pt x="46" y="77"/>
                      <a:pt x="51" y="74"/>
                    </a:cubicBezTo>
                    <a:cubicBezTo>
                      <a:pt x="50" y="78"/>
                      <a:pt x="50" y="81"/>
                      <a:pt x="50" y="85"/>
                    </a:cubicBezTo>
                    <a:close/>
                    <a:moveTo>
                      <a:pt x="53" y="85"/>
                    </a:moveTo>
                    <a:cubicBezTo>
                      <a:pt x="53" y="81"/>
                      <a:pt x="53" y="76"/>
                      <a:pt x="54" y="72"/>
                    </a:cubicBezTo>
                    <a:cubicBezTo>
                      <a:pt x="60" y="68"/>
                      <a:pt x="68" y="64"/>
                      <a:pt x="75" y="60"/>
                    </a:cubicBezTo>
                    <a:cubicBezTo>
                      <a:pt x="82" y="64"/>
                      <a:pt x="90" y="68"/>
                      <a:pt x="97" y="72"/>
                    </a:cubicBezTo>
                    <a:cubicBezTo>
                      <a:pt x="97" y="81"/>
                      <a:pt x="97" y="89"/>
                      <a:pt x="97" y="98"/>
                    </a:cubicBezTo>
                    <a:cubicBezTo>
                      <a:pt x="93" y="100"/>
                      <a:pt x="89" y="102"/>
                      <a:pt x="85" y="104"/>
                    </a:cubicBezTo>
                    <a:cubicBezTo>
                      <a:pt x="82" y="106"/>
                      <a:pt x="78" y="108"/>
                      <a:pt x="75" y="109"/>
                    </a:cubicBezTo>
                    <a:cubicBezTo>
                      <a:pt x="72" y="108"/>
                      <a:pt x="68" y="106"/>
                      <a:pt x="65" y="104"/>
                    </a:cubicBezTo>
                    <a:cubicBezTo>
                      <a:pt x="61" y="102"/>
                      <a:pt x="57" y="100"/>
                      <a:pt x="54" y="98"/>
                    </a:cubicBezTo>
                    <a:cubicBezTo>
                      <a:pt x="53" y="94"/>
                      <a:pt x="53" y="89"/>
                      <a:pt x="53" y="85"/>
                    </a:cubicBezTo>
                    <a:close/>
                    <a:moveTo>
                      <a:pt x="54" y="69"/>
                    </a:moveTo>
                    <a:cubicBezTo>
                      <a:pt x="54" y="63"/>
                      <a:pt x="55" y="58"/>
                      <a:pt x="56" y="53"/>
                    </a:cubicBezTo>
                    <a:cubicBezTo>
                      <a:pt x="61" y="54"/>
                      <a:pt x="67" y="56"/>
                      <a:pt x="72" y="59"/>
                    </a:cubicBezTo>
                    <a:cubicBezTo>
                      <a:pt x="66" y="62"/>
                      <a:pt x="60" y="65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lose/>
                    <a:moveTo>
                      <a:pt x="78" y="59"/>
                    </a:moveTo>
                    <a:cubicBezTo>
                      <a:pt x="83" y="56"/>
                      <a:pt x="89" y="54"/>
                      <a:pt x="94" y="52"/>
                    </a:cubicBezTo>
                    <a:cubicBezTo>
                      <a:pt x="95" y="58"/>
                      <a:pt x="96" y="63"/>
                      <a:pt x="96" y="69"/>
                    </a:cubicBezTo>
                    <a:cubicBezTo>
                      <a:pt x="90" y="65"/>
                      <a:pt x="84" y="62"/>
                      <a:pt x="78" y="59"/>
                    </a:cubicBezTo>
                    <a:close/>
                    <a:moveTo>
                      <a:pt x="100" y="78"/>
                    </a:moveTo>
                    <a:cubicBezTo>
                      <a:pt x="100" y="76"/>
                      <a:pt x="100" y="75"/>
                      <a:pt x="99" y="74"/>
                    </a:cubicBezTo>
                    <a:cubicBezTo>
                      <a:pt x="105" y="77"/>
                      <a:pt x="110" y="81"/>
                      <a:pt x="115" y="85"/>
                    </a:cubicBezTo>
                    <a:cubicBezTo>
                      <a:pt x="110" y="89"/>
                      <a:pt x="105" y="93"/>
                      <a:pt x="99" y="96"/>
                    </a:cubicBezTo>
                    <a:cubicBezTo>
                      <a:pt x="100" y="90"/>
                      <a:pt x="100" y="84"/>
                      <a:pt x="100" y="78"/>
                    </a:cubicBezTo>
                    <a:close/>
                    <a:moveTo>
                      <a:pt x="87" y="107"/>
                    </a:moveTo>
                    <a:cubicBezTo>
                      <a:pt x="90" y="105"/>
                      <a:pt x="93" y="103"/>
                      <a:pt x="97" y="101"/>
                    </a:cubicBezTo>
                    <a:cubicBezTo>
                      <a:pt x="96" y="107"/>
                      <a:pt x="95" y="112"/>
                      <a:pt x="95" y="118"/>
                    </a:cubicBezTo>
                    <a:cubicBezTo>
                      <a:pt x="89" y="116"/>
                      <a:pt x="84" y="113"/>
                      <a:pt x="78" y="111"/>
                    </a:cubicBezTo>
                    <a:cubicBezTo>
                      <a:pt x="81" y="110"/>
                      <a:pt x="84" y="108"/>
                      <a:pt x="87" y="107"/>
                    </a:cubicBezTo>
                    <a:close/>
                    <a:moveTo>
                      <a:pt x="63" y="107"/>
                    </a:moveTo>
                    <a:cubicBezTo>
                      <a:pt x="66" y="108"/>
                      <a:pt x="69" y="110"/>
                      <a:pt x="72" y="111"/>
                    </a:cubicBezTo>
                    <a:cubicBezTo>
                      <a:pt x="66" y="113"/>
                      <a:pt x="61" y="116"/>
                      <a:pt x="56" y="118"/>
                    </a:cubicBezTo>
                    <a:cubicBezTo>
                      <a:pt x="55" y="112"/>
                      <a:pt x="54" y="107"/>
                      <a:pt x="54" y="101"/>
                    </a:cubicBezTo>
                    <a:cubicBezTo>
                      <a:pt x="57" y="103"/>
                      <a:pt x="60" y="105"/>
                      <a:pt x="63" y="107"/>
                    </a:cubicBezTo>
                    <a:close/>
                    <a:moveTo>
                      <a:pt x="139" y="115"/>
                    </a:moveTo>
                    <a:cubicBezTo>
                      <a:pt x="141" y="123"/>
                      <a:pt x="131" y="124"/>
                      <a:pt x="125" y="124"/>
                    </a:cubicBezTo>
                    <a:cubicBezTo>
                      <a:pt x="116" y="124"/>
                      <a:pt x="107" y="122"/>
                      <a:pt x="98" y="119"/>
                    </a:cubicBezTo>
                    <a:cubicBezTo>
                      <a:pt x="98" y="119"/>
                      <a:pt x="98" y="119"/>
                      <a:pt x="97" y="118"/>
                    </a:cubicBezTo>
                    <a:cubicBezTo>
                      <a:pt x="98" y="112"/>
                      <a:pt x="99" y="106"/>
                      <a:pt x="99" y="99"/>
                    </a:cubicBezTo>
                    <a:cubicBezTo>
                      <a:pt x="106" y="96"/>
                      <a:pt x="112" y="91"/>
                      <a:pt x="117" y="87"/>
                    </a:cubicBezTo>
                    <a:cubicBezTo>
                      <a:pt x="120" y="89"/>
                      <a:pt x="123" y="91"/>
                      <a:pt x="125" y="94"/>
                    </a:cubicBezTo>
                    <a:cubicBezTo>
                      <a:pt x="131" y="99"/>
                      <a:pt x="138" y="106"/>
                      <a:pt x="139" y="115"/>
                    </a:cubicBezTo>
                    <a:close/>
                    <a:moveTo>
                      <a:pt x="112" y="47"/>
                    </a:moveTo>
                    <a:cubicBezTo>
                      <a:pt x="120" y="46"/>
                      <a:pt x="131" y="44"/>
                      <a:pt x="138" y="49"/>
                    </a:cubicBezTo>
                    <a:cubicBezTo>
                      <a:pt x="143" y="54"/>
                      <a:pt x="136" y="64"/>
                      <a:pt x="133" y="68"/>
                    </a:cubicBezTo>
                    <a:cubicBezTo>
                      <a:pt x="129" y="73"/>
                      <a:pt x="124" y="78"/>
                      <a:pt x="118" y="83"/>
                    </a:cubicBezTo>
                    <a:cubicBezTo>
                      <a:pt x="112" y="78"/>
                      <a:pt x="106" y="74"/>
                      <a:pt x="99" y="70"/>
                    </a:cubicBezTo>
                    <a:cubicBezTo>
                      <a:pt x="99" y="64"/>
                      <a:pt x="98" y="58"/>
                      <a:pt x="97" y="51"/>
                    </a:cubicBezTo>
                    <a:cubicBezTo>
                      <a:pt x="102" y="50"/>
                      <a:pt x="107" y="49"/>
                      <a:pt x="112" y="47"/>
                    </a:cubicBezTo>
                    <a:close/>
                    <a:moveTo>
                      <a:pt x="57" y="43"/>
                    </a:moveTo>
                    <a:cubicBezTo>
                      <a:pt x="59" y="34"/>
                      <a:pt x="62" y="23"/>
                      <a:pt x="68" y="16"/>
                    </a:cubicBezTo>
                    <a:cubicBezTo>
                      <a:pt x="82" y="0"/>
                      <a:pt x="92" y="40"/>
                      <a:pt x="94" y="47"/>
                    </a:cubicBezTo>
                    <a:cubicBezTo>
                      <a:pt x="94" y="48"/>
                      <a:pt x="94" y="49"/>
                      <a:pt x="94" y="50"/>
                    </a:cubicBezTo>
                    <a:cubicBezTo>
                      <a:pt x="94" y="50"/>
                      <a:pt x="93" y="50"/>
                      <a:pt x="93" y="50"/>
                    </a:cubicBezTo>
                    <a:cubicBezTo>
                      <a:pt x="87" y="52"/>
                      <a:pt x="81" y="55"/>
                      <a:pt x="75" y="57"/>
                    </a:cubicBezTo>
                    <a:cubicBezTo>
                      <a:pt x="69" y="54"/>
                      <a:pt x="63" y="52"/>
                      <a:pt x="56" y="50"/>
                    </a:cubicBezTo>
                    <a:cubicBezTo>
                      <a:pt x="57" y="47"/>
                      <a:pt x="57" y="45"/>
                      <a:pt x="57" y="43"/>
                    </a:cubicBezTo>
                    <a:close/>
                    <a:moveTo>
                      <a:pt x="30" y="81"/>
                    </a:moveTo>
                    <a:cubicBezTo>
                      <a:pt x="23" y="75"/>
                      <a:pt x="15" y="68"/>
                      <a:pt x="12" y="59"/>
                    </a:cubicBezTo>
                    <a:cubicBezTo>
                      <a:pt x="3" y="38"/>
                      <a:pt x="44" y="49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8"/>
                      <a:pt x="51" y="64"/>
                      <a:pt x="51" y="71"/>
                    </a:cubicBezTo>
                    <a:cubicBezTo>
                      <a:pt x="44" y="74"/>
                      <a:pt x="38" y="79"/>
                      <a:pt x="33" y="83"/>
                    </a:cubicBezTo>
                    <a:cubicBezTo>
                      <a:pt x="32" y="82"/>
                      <a:pt x="31" y="82"/>
                      <a:pt x="30" y="81"/>
                    </a:cubicBezTo>
                    <a:close/>
                    <a:moveTo>
                      <a:pt x="51" y="100"/>
                    </a:moveTo>
                    <a:cubicBezTo>
                      <a:pt x="51" y="106"/>
                      <a:pt x="52" y="112"/>
                      <a:pt x="53" y="118"/>
                    </a:cubicBezTo>
                    <a:cubicBezTo>
                      <a:pt x="50" y="119"/>
                      <a:pt x="47" y="120"/>
                      <a:pt x="45" y="121"/>
                    </a:cubicBezTo>
                    <a:cubicBezTo>
                      <a:pt x="36" y="123"/>
                      <a:pt x="25" y="126"/>
                      <a:pt x="16" y="123"/>
                    </a:cubicBezTo>
                    <a:cubicBezTo>
                      <a:pt x="0" y="117"/>
                      <a:pt x="22" y="96"/>
                      <a:pt x="32" y="87"/>
                    </a:cubicBezTo>
                    <a:cubicBezTo>
                      <a:pt x="38" y="92"/>
                      <a:pt x="45" y="96"/>
                      <a:pt x="51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0" name="Freeform 95"/>
              <p:cNvSpPr/>
              <p:nvPr/>
            </p:nvSpPr>
            <p:spPr bwMode="auto">
              <a:xfrm>
                <a:off x="1585901" y="2876795"/>
                <a:ext cx="70483" cy="188500"/>
              </a:xfrm>
              <a:custGeom>
                <a:avLst/>
                <a:gdLst>
                  <a:gd name="T0" fmla="*/ 3 w 36"/>
                  <a:gd name="T1" fmla="*/ 54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3 h 97"/>
                  <a:gd name="T12" fmla="*/ 24 w 36"/>
                  <a:gd name="T13" fmla="*/ 91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8 h 97"/>
                  <a:gd name="T20" fmla="*/ 16 w 36"/>
                  <a:gd name="T21" fmla="*/ 34 h 97"/>
                  <a:gd name="T22" fmla="*/ 25 w 36"/>
                  <a:gd name="T23" fmla="*/ 39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0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5 h 97"/>
                  <a:gd name="T40" fmla="*/ 34 w 36"/>
                  <a:gd name="T41" fmla="*/ 73 h 97"/>
                  <a:gd name="T42" fmla="*/ 36 w 36"/>
                  <a:gd name="T43" fmla="*/ 33 h 97"/>
                  <a:gd name="T44" fmla="*/ 27 w 36"/>
                  <a:gd name="T45" fmla="*/ 5 h 97"/>
                  <a:gd name="T46" fmla="*/ 7 w 36"/>
                  <a:gd name="T47" fmla="*/ 14 h 97"/>
                  <a:gd name="T48" fmla="*/ 3 w 36"/>
                  <a:gd name="T49" fmla="*/ 31 h 97"/>
                  <a:gd name="T50" fmla="*/ 1 w 36"/>
                  <a:gd name="T51" fmla="*/ 54 h 97"/>
                  <a:gd name="T52" fmla="*/ 3 w 36"/>
                  <a:gd name="T5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4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1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1"/>
                      <a:pt x="31" y="67"/>
                      <a:pt x="31" y="73"/>
                    </a:cubicBezTo>
                    <a:cubicBezTo>
                      <a:pt x="30" y="80"/>
                      <a:pt x="30" y="88"/>
                      <a:pt x="24" y="91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8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39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5" y="55"/>
                      <a:pt x="25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5"/>
                      <a:pt x="28" y="48"/>
                    </a:cubicBezTo>
                    <a:cubicBezTo>
                      <a:pt x="28" y="42"/>
                      <a:pt x="29" y="32"/>
                      <a:pt x="21" y="30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9" y="55"/>
                      <a:pt x="9" y="65"/>
                      <a:pt x="10" y="76"/>
                    </a:cubicBezTo>
                    <a:cubicBezTo>
                      <a:pt x="11" y="82"/>
                      <a:pt x="11" y="95"/>
                      <a:pt x="20" y="95"/>
                    </a:cubicBezTo>
                    <a:cubicBezTo>
                      <a:pt x="31" y="95"/>
                      <a:pt x="33" y="82"/>
                      <a:pt x="34" y="73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6" y="23"/>
                      <a:pt x="36" y="11"/>
                      <a:pt x="27" y="5"/>
                    </a:cubicBezTo>
                    <a:cubicBezTo>
                      <a:pt x="19" y="0"/>
                      <a:pt x="11" y="8"/>
                      <a:pt x="7" y="14"/>
                    </a:cubicBezTo>
                    <a:cubicBezTo>
                      <a:pt x="4" y="19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4"/>
                    </a:cubicBezTo>
                    <a:cubicBezTo>
                      <a:pt x="0" y="56"/>
                      <a:pt x="3" y="56"/>
                      <a:pt x="3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1918775" y="1090592"/>
                <a:ext cx="69663" cy="188500"/>
              </a:xfrm>
              <a:custGeom>
                <a:avLst/>
                <a:gdLst>
                  <a:gd name="T0" fmla="*/ 3 w 36"/>
                  <a:gd name="T1" fmla="*/ 55 h 97"/>
                  <a:gd name="T2" fmla="*/ 10 w 36"/>
                  <a:gd name="T3" fmla="*/ 16 h 97"/>
                  <a:gd name="T4" fmla="*/ 22 w 36"/>
                  <a:gd name="T5" fmla="*/ 7 h 97"/>
                  <a:gd name="T6" fmla="*/ 32 w 36"/>
                  <a:gd name="T7" fmla="*/ 21 h 97"/>
                  <a:gd name="T8" fmla="*/ 32 w 36"/>
                  <a:gd name="T9" fmla="*/ 55 h 97"/>
                  <a:gd name="T10" fmla="*/ 31 w 36"/>
                  <a:gd name="T11" fmla="*/ 74 h 97"/>
                  <a:gd name="T12" fmla="*/ 24 w 36"/>
                  <a:gd name="T13" fmla="*/ 92 h 97"/>
                  <a:gd name="T14" fmla="*/ 14 w 36"/>
                  <a:gd name="T15" fmla="*/ 81 h 97"/>
                  <a:gd name="T16" fmla="*/ 12 w 36"/>
                  <a:gd name="T17" fmla="*/ 63 h 97"/>
                  <a:gd name="T18" fmla="*/ 14 w 36"/>
                  <a:gd name="T19" fmla="*/ 39 h 97"/>
                  <a:gd name="T20" fmla="*/ 16 w 36"/>
                  <a:gd name="T21" fmla="*/ 34 h 97"/>
                  <a:gd name="T22" fmla="*/ 25 w 36"/>
                  <a:gd name="T23" fmla="*/ 40 h 97"/>
                  <a:gd name="T24" fmla="*/ 25 w 36"/>
                  <a:gd name="T25" fmla="*/ 48 h 97"/>
                  <a:gd name="T26" fmla="*/ 22 w 36"/>
                  <a:gd name="T27" fmla="*/ 71 h 97"/>
                  <a:gd name="T28" fmla="*/ 25 w 36"/>
                  <a:gd name="T29" fmla="*/ 72 h 97"/>
                  <a:gd name="T30" fmla="*/ 28 w 36"/>
                  <a:gd name="T31" fmla="*/ 48 h 97"/>
                  <a:gd name="T32" fmla="*/ 21 w 36"/>
                  <a:gd name="T33" fmla="*/ 31 h 97"/>
                  <a:gd name="T34" fmla="*/ 10 w 36"/>
                  <a:gd name="T35" fmla="*/ 44 h 97"/>
                  <a:gd name="T36" fmla="*/ 10 w 36"/>
                  <a:gd name="T37" fmla="*/ 76 h 97"/>
                  <a:gd name="T38" fmla="*/ 20 w 36"/>
                  <a:gd name="T39" fmla="*/ 96 h 97"/>
                  <a:gd name="T40" fmla="*/ 34 w 36"/>
                  <a:gd name="T41" fmla="*/ 74 h 97"/>
                  <a:gd name="T42" fmla="*/ 36 w 36"/>
                  <a:gd name="T43" fmla="*/ 33 h 97"/>
                  <a:gd name="T44" fmla="*/ 27 w 36"/>
                  <a:gd name="T45" fmla="*/ 6 h 97"/>
                  <a:gd name="T46" fmla="*/ 7 w 36"/>
                  <a:gd name="T47" fmla="*/ 15 h 97"/>
                  <a:gd name="T48" fmla="*/ 3 w 36"/>
                  <a:gd name="T49" fmla="*/ 31 h 97"/>
                  <a:gd name="T50" fmla="*/ 1 w 36"/>
                  <a:gd name="T51" fmla="*/ 55 h 97"/>
                  <a:gd name="T52" fmla="*/ 3 w 36"/>
                  <a:gd name="T53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97">
                    <a:moveTo>
                      <a:pt x="3" y="55"/>
                    </a:moveTo>
                    <a:cubicBezTo>
                      <a:pt x="5" y="42"/>
                      <a:pt x="4" y="27"/>
                      <a:pt x="10" y="16"/>
                    </a:cubicBezTo>
                    <a:cubicBezTo>
                      <a:pt x="12" y="12"/>
                      <a:pt x="17" y="7"/>
                      <a:pt x="22" y="7"/>
                    </a:cubicBezTo>
                    <a:cubicBezTo>
                      <a:pt x="29" y="7"/>
                      <a:pt x="31" y="16"/>
                      <a:pt x="32" y="21"/>
                    </a:cubicBezTo>
                    <a:cubicBezTo>
                      <a:pt x="34" y="32"/>
                      <a:pt x="33" y="44"/>
                      <a:pt x="32" y="55"/>
                    </a:cubicBezTo>
                    <a:cubicBezTo>
                      <a:pt x="32" y="62"/>
                      <a:pt x="31" y="68"/>
                      <a:pt x="31" y="74"/>
                    </a:cubicBezTo>
                    <a:cubicBezTo>
                      <a:pt x="30" y="80"/>
                      <a:pt x="30" y="88"/>
                      <a:pt x="24" y="92"/>
                    </a:cubicBezTo>
                    <a:cubicBezTo>
                      <a:pt x="16" y="97"/>
                      <a:pt x="14" y="86"/>
                      <a:pt x="14" y="81"/>
                    </a:cubicBezTo>
                    <a:cubicBezTo>
                      <a:pt x="13" y="75"/>
                      <a:pt x="13" y="69"/>
                      <a:pt x="12" y="63"/>
                    </a:cubicBezTo>
                    <a:cubicBezTo>
                      <a:pt x="12" y="55"/>
                      <a:pt x="12" y="47"/>
                      <a:pt x="14" y="39"/>
                    </a:cubicBezTo>
                    <a:cubicBezTo>
                      <a:pt x="14" y="37"/>
                      <a:pt x="15" y="36"/>
                      <a:pt x="16" y="34"/>
                    </a:cubicBezTo>
                    <a:cubicBezTo>
                      <a:pt x="19" y="29"/>
                      <a:pt x="24" y="36"/>
                      <a:pt x="25" y="40"/>
                    </a:cubicBezTo>
                    <a:cubicBezTo>
                      <a:pt x="25" y="42"/>
                      <a:pt x="25" y="45"/>
                      <a:pt x="25" y="48"/>
                    </a:cubicBezTo>
                    <a:cubicBezTo>
                      <a:pt x="24" y="55"/>
                      <a:pt x="24" y="64"/>
                      <a:pt x="22" y="71"/>
                    </a:cubicBezTo>
                    <a:cubicBezTo>
                      <a:pt x="22" y="73"/>
                      <a:pt x="25" y="74"/>
                      <a:pt x="25" y="72"/>
                    </a:cubicBezTo>
                    <a:cubicBezTo>
                      <a:pt x="27" y="64"/>
                      <a:pt x="27" y="56"/>
                      <a:pt x="28" y="48"/>
                    </a:cubicBezTo>
                    <a:cubicBezTo>
                      <a:pt x="28" y="42"/>
                      <a:pt x="29" y="33"/>
                      <a:pt x="21" y="31"/>
                    </a:cubicBezTo>
                    <a:cubicBezTo>
                      <a:pt x="12" y="28"/>
                      <a:pt x="11" y="38"/>
                      <a:pt x="10" y="44"/>
                    </a:cubicBezTo>
                    <a:cubicBezTo>
                      <a:pt x="8" y="55"/>
                      <a:pt x="9" y="66"/>
                      <a:pt x="10" y="76"/>
                    </a:cubicBezTo>
                    <a:cubicBezTo>
                      <a:pt x="11" y="82"/>
                      <a:pt x="11" y="96"/>
                      <a:pt x="20" y="96"/>
                    </a:cubicBezTo>
                    <a:cubicBezTo>
                      <a:pt x="31" y="96"/>
                      <a:pt x="33" y="82"/>
                      <a:pt x="34" y="74"/>
                    </a:cubicBezTo>
                    <a:cubicBezTo>
                      <a:pt x="35" y="60"/>
                      <a:pt x="36" y="46"/>
                      <a:pt x="36" y="33"/>
                    </a:cubicBezTo>
                    <a:cubicBezTo>
                      <a:pt x="35" y="23"/>
                      <a:pt x="36" y="12"/>
                      <a:pt x="27" y="6"/>
                    </a:cubicBezTo>
                    <a:cubicBezTo>
                      <a:pt x="19" y="0"/>
                      <a:pt x="11" y="9"/>
                      <a:pt x="7" y="15"/>
                    </a:cubicBezTo>
                    <a:cubicBezTo>
                      <a:pt x="4" y="20"/>
                      <a:pt x="4" y="26"/>
                      <a:pt x="3" y="31"/>
                    </a:cubicBezTo>
                    <a:cubicBezTo>
                      <a:pt x="2" y="39"/>
                      <a:pt x="1" y="47"/>
                      <a:pt x="1" y="55"/>
                    </a:cubicBezTo>
                    <a:cubicBezTo>
                      <a:pt x="0" y="57"/>
                      <a:pt x="3" y="57"/>
                      <a:pt x="3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2" name="Freeform 112"/>
              <p:cNvSpPr>
                <a:spLocks noEditPoints="1"/>
              </p:cNvSpPr>
              <p:nvPr/>
            </p:nvSpPr>
            <p:spPr bwMode="auto">
              <a:xfrm>
                <a:off x="1974078" y="1706994"/>
                <a:ext cx="414699" cy="281111"/>
              </a:xfrm>
              <a:custGeom>
                <a:avLst/>
                <a:gdLst>
                  <a:gd name="T0" fmla="*/ 34 w 214"/>
                  <a:gd name="T1" fmla="*/ 86 h 145"/>
                  <a:gd name="T2" fmla="*/ 1 w 214"/>
                  <a:gd name="T3" fmla="*/ 107 h 145"/>
                  <a:gd name="T4" fmla="*/ 22 w 214"/>
                  <a:gd name="T5" fmla="*/ 144 h 145"/>
                  <a:gd name="T6" fmla="*/ 164 w 214"/>
                  <a:gd name="T7" fmla="*/ 66 h 145"/>
                  <a:gd name="T8" fmla="*/ 214 w 214"/>
                  <a:gd name="T9" fmla="*/ 37 h 145"/>
                  <a:gd name="T10" fmla="*/ 190 w 214"/>
                  <a:gd name="T11" fmla="*/ 1 h 145"/>
                  <a:gd name="T12" fmla="*/ 191 w 214"/>
                  <a:gd name="T13" fmla="*/ 24 h 145"/>
                  <a:gd name="T14" fmla="*/ 191 w 214"/>
                  <a:gd name="T15" fmla="*/ 3 h 145"/>
                  <a:gd name="T16" fmla="*/ 116 w 214"/>
                  <a:gd name="T17" fmla="*/ 88 h 145"/>
                  <a:gd name="T18" fmla="*/ 21 w 214"/>
                  <a:gd name="T19" fmla="*/ 141 h 145"/>
                  <a:gd name="T20" fmla="*/ 8 w 214"/>
                  <a:gd name="T21" fmla="*/ 106 h 145"/>
                  <a:gd name="T22" fmla="*/ 10 w 214"/>
                  <a:gd name="T23" fmla="*/ 104 h 145"/>
                  <a:gd name="T24" fmla="*/ 14 w 214"/>
                  <a:gd name="T25" fmla="*/ 101 h 145"/>
                  <a:gd name="T26" fmla="*/ 26 w 214"/>
                  <a:gd name="T27" fmla="*/ 116 h 145"/>
                  <a:gd name="T28" fmla="*/ 22 w 214"/>
                  <a:gd name="T29" fmla="*/ 96 h 145"/>
                  <a:gd name="T30" fmla="*/ 24 w 214"/>
                  <a:gd name="T31" fmla="*/ 95 h 145"/>
                  <a:gd name="T32" fmla="*/ 39 w 214"/>
                  <a:gd name="T33" fmla="*/ 109 h 145"/>
                  <a:gd name="T34" fmla="*/ 42 w 214"/>
                  <a:gd name="T35" fmla="*/ 85 h 145"/>
                  <a:gd name="T36" fmla="*/ 54 w 214"/>
                  <a:gd name="T37" fmla="*/ 101 h 145"/>
                  <a:gd name="T38" fmla="*/ 51 w 214"/>
                  <a:gd name="T39" fmla="*/ 80 h 145"/>
                  <a:gd name="T40" fmla="*/ 60 w 214"/>
                  <a:gd name="T41" fmla="*/ 92 h 145"/>
                  <a:gd name="T42" fmla="*/ 57 w 214"/>
                  <a:gd name="T43" fmla="*/ 77 h 145"/>
                  <a:gd name="T44" fmla="*/ 70 w 214"/>
                  <a:gd name="T45" fmla="*/ 93 h 145"/>
                  <a:gd name="T46" fmla="*/ 66 w 214"/>
                  <a:gd name="T47" fmla="*/ 72 h 145"/>
                  <a:gd name="T48" fmla="*/ 69 w 214"/>
                  <a:gd name="T49" fmla="*/ 70 h 145"/>
                  <a:gd name="T50" fmla="*/ 77 w 214"/>
                  <a:gd name="T51" fmla="*/ 78 h 145"/>
                  <a:gd name="T52" fmla="*/ 79 w 214"/>
                  <a:gd name="T53" fmla="*/ 76 h 145"/>
                  <a:gd name="T54" fmla="*/ 79 w 214"/>
                  <a:gd name="T55" fmla="*/ 64 h 145"/>
                  <a:gd name="T56" fmla="*/ 82 w 214"/>
                  <a:gd name="T57" fmla="*/ 63 h 145"/>
                  <a:gd name="T58" fmla="*/ 96 w 214"/>
                  <a:gd name="T59" fmla="*/ 78 h 145"/>
                  <a:gd name="T60" fmla="*/ 89 w 214"/>
                  <a:gd name="T61" fmla="*/ 59 h 145"/>
                  <a:gd name="T62" fmla="*/ 104 w 214"/>
                  <a:gd name="T63" fmla="*/ 70 h 145"/>
                  <a:gd name="T64" fmla="*/ 100 w 214"/>
                  <a:gd name="T65" fmla="*/ 53 h 145"/>
                  <a:gd name="T66" fmla="*/ 114 w 214"/>
                  <a:gd name="T67" fmla="*/ 70 h 145"/>
                  <a:gd name="T68" fmla="*/ 107 w 214"/>
                  <a:gd name="T69" fmla="*/ 49 h 145"/>
                  <a:gd name="T70" fmla="*/ 121 w 214"/>
                  <a:gd name="T71" fmla="*/ 62 h 145"/>
                  <a:gd name="T72" fmla="*/ 114 w 214"/>
                  <a:gd name="T73" fmla="*/ 45 h 145"/>
                  <a:gd name="T74" fmla="*/ 129 w 214"/>
                  <a:gd name="T75" fmla="*/ 59 h 145"/>
                  <a:gd name="T76" fmla="*/ 124 w 214"/>
                  <a:gd name="T77" fmla="*/ 40 h 145"/>
                  <a:gd name="T78" fmla="*/ 135 w 214"/>
                  <a:gd name="T79" fmla="*/ 54 h 145"/>
                  <a:gd name="T80" fmla="*/ 130 w 214"/>
                  <a:gd name="T81" fmla="*/ 37 h 145"/>
                  <a:gd name="T82" fmla="*/ 144 w 214"/>
                  <a:gd name="T83" fmla="*/ 49 h 145"/>
                  <a:gd name="T84" fmla="*/ 139 w 214"/>
                  <a:gd name="T85" fmla="*/ 32 h 145"/>
                  <a:gd name="T86" fmla="*/ 154 w 214"/>
                  <a:gd name="T87" fmla="*/ 48 h 145"/>
                  <a:gd name="T88" fmla="*/ 154 w 214"/>
                  <a:gd name="T89" fmla="*/ 24 h 145"/>
                  <a:gd name="T90" fmla="*/ 157 w 214"/>
                  <a:gd name="T91" fmla="*/ 23 h 145"/>
                  <a:gd name="T92" fmla="*/ 172 w 214"/>
                  <a:gd name="T93" fmla="*/ 34 h 145"/>
                  <a:gd name="T94" fmla="*/ 172 w 214"/>
                  <a:gd name="T95" fmla="*/ 14 h 145"/>
                  <a:gd name="T96" fmla="*/ 175 w 214"/>
                  <a:gd name="T97" fmla="*/ 1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145">
                    <a:moveTo>
                      <a:pt x="150" y="23"/>
                    </a:moveTo>
                    <a:cubicBezTo>
                      <a:pt x="136" y="31"/>
                      <a:pt x="122" y="38"/>
                      <a:pt x="108" y="46"/>
                    </a:cubicBezTo>
                    <a:cubicBezTo>
                      <a:pt x="83" y="59"/>
                      <a:pt x="58" y="73"/>
                      <a:pt x="34" y="86"/>
                    </a:cubicBezTo>
                    <a:cubicBezTo>
                      <a:pt x="26" y="91"/>
                      <a:pt x="19" y="95"/>
                      <a:pt x="12" y="99"/>
                    </a:cubicBezTo>
                    <a:cubicBezTo>
                      <a:pt x="9" y="101"/>
                      <a:pt x="5" y="103"/>
                      <a:pt x="2" y="105"/>
                    </a:cubicBezTo>
                    <a:cubicBezTo>
                      <a:pt x="1" y="105"/>
                      <a:pt x="0" y="106"/>
                      <a:pt x="1" y="107"/>
                    </a:cubicBezTo>
                    <a:cubicBezTo>
                      <a:pt x="7" y="119"/>
                      <a:pt x="12" y="131"/>
                      <a:pt x="18" y="143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4"/>
                      <a:pt x="21" y="145"/>
                      <a:pt x="22" y="144"/>
                    </a:cubicBezTo>
                    <a:cubicBezTo>
                      <a:pt x="37" y="136"/>
                      <a:pt x="53" y="127"/>
                      <a:pt x="69" y="118"/>
                    </a:cubicBezTo>
                    <a:cubicBezTo>
                      <a:pt x="84" y="109"/>
                      <a:pt x="99" y="100"/>
                      <a:pt x="115" y="91"/>
                    </a:cubicBezTo>
                    <a:cubicBezTo>
                      <a:pt x="132" y="83"/>
                      <a:pt x="148" y="75"/>
                      <a:pt x="164" y="66"/>
                    </a:cubicBezTo>
                    <a:cubicBezTo>
                      <a:pt x="181" y="57"/>
                      <a:pt x="197" y="48"/>
                      <a:pt x="213" y="39"/>
                    </a:cubicBezTo>
                    <a:cubicBezTo>
                      <a:pt x="213" y="38"/>
                      <a:pt x="214" y="38"/>
                      <a:pt x="214" y="38"/>
                    </a:cubicBezTo>
                    <a:cubicBezTo>
                      <a:pt x="214" y="38"/>
                      <a:pt x="214" y="37"/>
                      <a:pt x="214" y="37"/>
                    </a:cubicBezTo>
                    <a:cubicBezTo>
                      <a:pt x="207" y="25"/>
                      <a:pt x="199" y="13"/>
                      <a:pt x="193" y="1"/>
                    </a:cubicBezTo>
                    <a:cubicBezTo>
                      <a:pt x="192" y="0"/>
                      <a:pt x="192" y="0"/>
                      <a:pt x="191" y="0"/>
                    </a:cubicBezTo>
                    <a:cubicBezTo>
                      <a:pt x="191" y="0"/>
                      <a:pt x="190" y="0"/>
                      <a:pt x="190" y="1"/>
                    </a:cubicBezTo>
                    <a:cubicBezTo>
                      <a:pt x="177" y="9"/>
                      <a:pt x="163" y="16"/>
                      <a:pt x="150" y="23"/>
                    </a:cubicBezTo>
                    <a:close/>
                    <a:moveTo>
                      <a:pt x="181" y="9"/>
                    </a:moveTo>
                    <a:cubicBezTo>
                      <a:pt x="184" y="14"/>
                      <a:pt x="187" y="20"/>
                      <a:pt x="191" y="24"/>
                    </a:cubicBezTo>
                    <a:cubicBezTo>
                      <a:pt x="193" y="26"/>
                      <a:pt x="195" y="24"/>
                      <a:pt x="193" y="22"/>
                    </a:cubicBezTo>
                    <a:cubicBezTo>
                      <a:pt x="189" y="18"/>
                      <a:pt x="187" y="13"/>
                      <a:pt x="184" y="8"/>
                    </a:cubicBezTo>
                    <a:cubicBezTo>
                      <a:pt x="186" y="6"/>
                      <a:pt x="188" y="5"/>
                      <a:pt x="191" y="3"/>
                    </a:cubicBezTo>
                    <a:cubicBezTo>
                      <a:pt x="197" y="15"/>
                      <a:pt x="204" y="26"/>
                      <a:pt x="210" y="37"/>
                    </a:cubicBezTo>
                    <a:cubicBezTo>
                      <a:pt x="195" y="45"/>
                      <a:pt x="180" y="54"/>
                      <a:pt x="164" y="63"/>
                    </a:cubicBezTo>
                    <a:cubicBezTo>
                      <a:pt x="148" y="72"/>
                      <a:pt x="132" y="80"/>
                      <a:pt x="116" y="88"/>
                    </a:cubicBezTo>
                    <a:cubicBezTo>
                      <a:pt x="100" y="96"/>
                      <a:pt x="85" y="106"/>
                      <a:pt x="69" y="115"/>
                    </a:cubicBezTo>
                    <a:cubicBezTo>
                      <a:pt x="53" y="124"/>
                      <a:pt x="37" y="132"/>
                      <a:pt x="21" y="141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15" y="130"/>
                      <a:pt x="10" y="119"/>
                      <a:pt x="4" y="108"/>
                    </a:cubicBezTo>
                    <a:cubicBezTo>
                      <a:pt x="5" y="107"/>
                      <a:pt x="6" y="106"/>
                      <a:pt x="7" y="105"/>
                    </a:cubicBezTo>
                    <a:cubicBezTo>
                      <a:pt x="7" y="105"/>
                      <a:pt x="7" y="105"/>
                      <a:pt x="8" y="106"/>
                    </a:cubicBezTo>
                    <a:cubicBezTo>
                      <a:pt x="10" y="110"/>
                      <a:pt x="11" y="114"/>
                      <a:pt x="15" y="118"/>
                    </a:cubicBezTo>
                    <a:cubicBezTo>
                      <a:pt x="16" y="120"/>
                      <a:pt x="18" y="118"/>
                      <a:pt x="17" y="116"/>
                    </a:cubicBezTo>
                    <a:cubicBezTo>
                      <a:pt x="14" y="113"/>
                      <a:pt x="13" y="108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0" y="103"/>
                      <a:pt x="11" y="103"/>
                      <a:pt x="12" y="103"/>
                    </a:cubicBezTo>
                    <a:cubicBezTo>
                      <a:pt x="12" y="102"/>
                      <a:pt x="13" y="102"/>
                      <a:pt x="14" y="101"/>
                    </a:cubicBezTo>
                    <a:cubicBezTo>
                      <a:pt x="14" y="101"/>
                      <a:pt x="14" y="102"/>
                      <a:pt x="14" y="102"/>
                    </a:cubicBezTo>
                    <a:cubicBezTo>
                      <a:pt x="17" y="107"/>
                      <a:pt x="20" y="113"/>
                      <a:pt x="24" y="118"/>
                    </a:cubicBezTo>
                    <a:cubicBezTo>
                      <a:pt x="25" y="119"/>
                      <a:pt x="28" y="117"/>
                      <a:pt x="26" y="116"/>
                    </a:cubicBezTo>
                    <a:cubicBezTo>
                      <a:pt x="22" y="111"/>
                      <a:pt x="20" y="106"/>
                      <a:pt x="17" y="100"/>
                    </a:cubicBezTo>
                    <a:cubicBezTo>
                      <a:pt x="17" y="100"/>
                      <a:pt x="16" y="100"/>
                      <a:pt x="16" y="100"/>
                    </a:cubicBezTo>
                    <a:cubicBezTo>
                      <a:pt x="18" y="99"/>
                      <a:pt x="20" y="98"/>
                      <a:pt x="22" y="96"/>
                    </a:cubicBezTo>
                    <a:cubicBezTo>
                      <a:pt x="24" y="101"/>
                      <a:pt x="25" y="107"/>
                      <a:pt x="29" y="111"/>
                    </a:cubicBezTo>
                    <a:cubicBezTo>
                      <a:pt x="30" y="112"/>
                      <a:pt x="32" y="110"/>
                      <a:pt x="31" y="109"/>
                    </a:cubicBezTo>
                    <a:cubicBezTo>
                      <a:pt x="27" y="105"/>
                      <a:pt x="26" y="100"/>
                      <a:pt x="24" y="95"/>
                    </a:cubicBezTo>
                    <a:cubicBezTo>
                      <a:pt x="26" y="94"/>
                      <a:pt x="27" y="93"/>
                      <a:pt x="28" y="93"/>
                    </a:cubicBezTo>
                    <a:cubicBezTo>
                      <a:pt x="29" y="92"/>
                      <a:pt x="30" y="92"/>
                      <a:pt x="30" y="92"/>
                    </a:cubicBezTo>
                    <a:cubicBezTo>
                      <a:pt x="32" y="98"/>
                      <a:pt x="36" y="103"/>
                      <a:pt x="39" y="109"/>
                    </a:cubicBezTo>
                    <a:cubicBezTo>
                      <a:pt x="40" y="111"/>
                      <a:pt x="43" y="109"/>
                      <a:pt x="42" y="108"/>
                    </a:cubicBezTo>
                    <a:cubicBezTo>
                      <a:pt x="39" y="102"/>
                      <a:pt x="34" y="97"/>
                      <a:pt x="33" y="90"/>
                    </a:cubicBezTo>
                    <a:cubicBezTo>
                      <a:pt x="36" y="88"/>
                      <a:pt x="39" y="87"/>
                      <a:pt x="42" y="85"/>
                    </a:cubicBezTo>
                    <a:cubicBezTo>
                      <a:pt x="42" y="85"/>
                      <a:pt x="42" y="85"/>
                      <a:pt x="43" y="86"/>
                    </a:cubicBezTo>
                    <a:cubicBezTo>
                      <a:pt x="46" y="91"/>
                      <a:pt x="49" y="97"/>
                      <a:pt x="52" y="102"/>
                    </a:cubicBezTo>
                    <a:cubicBezTo>
                      <a:pt x="52" y="104"/>
                      <a:pt x="55" y="103"/>
                      <a:pt x="54" y="101"/>
                    </a:cubicBezTo>
                    <a:cubicBezTo>
                      <a:pt x="52" y="95"/>
                      <a:pt x="48" y="90"/>
                      <a:pt x="45" y="84"/>
                    </a:cubicBezTo>
                    <a:cubicBezTo>
                      <a:pt x="45" y="84"/>
                      <a:pt x="45" y="84"/>
                      <a:pt x="44" y="84"/>
                    </a:cubicBezTo>
                    <a:cubicBezTo>
                      <a:pt x="46" y="83"/>
                      <a:pt x="48" y="81"/>
                      <a:pt x="51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3" y="85"/>
                      <a:pt x="55" y="90"/>
                      <a:pt x="58" y="94"/>
                    </a:cubicBezTo>
                    <a:cubicBezTo>
                      <a:pt x="59" y="95"/>
                      <a:pt x="61" y="93"/>
                      <a:pt x="60" y="92"/>
                    </a:cubicBezTo>
                    <a:cubicBezTo>
                      <a:pt x="57" y="88"/>
                      <a:pt x="56" y="83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8"/>
                    </a:cubicBezTo>
                    <a:cubicBezTo>
                      <a:pt x="60" y="84"/>
                      <a:pt x="63" y="90"/>
                      <a:pt x="68" y="95"/>
                    </a:cubicBezTo>
                    <a:cubicBezTo>
                      <a:pt x="69" y="97"/>
                      <a:pt x="71" y="95"/>
                      <a:pt x="70" y="93"/>
                    </a:cubicBezTo>
                    <a:cubicBezTo>
                      <a:pt x="65" y="88"/>
                      <a:pt x="63" y="82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1" y="74"/>
                      <a:pt x="64" y="73"/>
                      <a:pt x="66" y="72"/>
                    </a:cubicBezTo>
                    <a:cubicBezTo>
                      <a:pt x="69" y="77"/>
                      <a:pt x="71" y="83"/>
                      <a:pt x="75" y="88"/>
                    </a:cubicBezTo>
                    <a:cubicBezTo>
                      <a:pt x="76" y="89"/>
                      <a:pt x="78" y="87"/>
                      <a:pt x="77" y="86"/>
                    </a:cubicBezTo>
                    <a:cubicBezTo>
                      <a:pt x="73" y="81"/>
                      <a:pt x="71" y="75"/>
                      <a:pt x="69" y="70"/>
                    </a:cubicBezTo>
                    <a:cubicBezTo>
                      <a:pt x="70" y="70"/>
                      <a:pt x="71" y="69"/>
                      <a:pt x="72" y="69"/>
                    </a:cubicBezTo>
                    <a:cubicBezTo>
                      <a:pt x="72" y="69"/>
                      <a:pt x="72" y="69"/>
                      <a:pt x="72" y="70"/>
                    </a:cubicBezTo>
                    <a:cubicBezTo>
                      <a:pt x="74" y="72"/>
                      <a:pt x="75" y="75"/>
                      <a:pt x="77" y="78"/>
                    </a:cubicBezTo>
                    <a:cubicBezTo>
                      <a:pt x="79" y="81"/>
                      <a:pt x="81" y="84"/>
                      <a:pt x="83" y="87"/>
                    </a:cubicBezTo>
                    <a:cubicBezTo>
                      <a:pt x="83" y="89"/>
                      <a:pt x="86" y="87"/>
                      <a:pt x="85" y="86"/>
                    </a:cubicBezTo>
                    <a:cubicBezTo>
                      <a:pt x="83" y="83"/>
                      <a:pt x="81" y="79"/>
                      <a:pt x="79" y="76"/>
                    </a:cubicBezTo>
                    <a:cubicBezTo>
                      <a:pt x="78" y="73"/>
                      <a:pt x="76" y="70"/>
                      <a:pt x="74" y="68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6" y="67"/>
                      <a:pt x="78" y="65"/>
                      <a:pt x="79" y="64"/>
                    </a:cubicBezTo>
                    <a:cubicBezTo>
                      <a:pt x="82" y="69"/>
                      <a:pt x="84" y="74"/>
                      <a:pt x="87" y="79"/>
                    </a:cubicBezTo>
                    <a:cubicBezTo>
                      <a:pt x="88" y="80"/>
                      <a:pt x="90" y="79"/>
                      <a:pt x="89" y="77"/>
                    </a:cubicBezTo>
                    <a:cubicBezTo>
                      <a:pt x="87" y="73"/>
                      <a:pt x="85" y="68"/>
                      <a:pt x="82" y="63"/>
                    </a:cubicBezTo>
                    <a:cubicBezTo>
                      <a:pt x="84" y="62"/>
                      <a:pt x="85" y="61"/>
                      <a:pt x="87" y="60"/>
                    </a:cubicBezTo>
                    <a:cubicBezTo>
                      <a:pt x="88" y="63"/>
                      <a:pt x="89" y="66"/>
                      <a:pt x="90" y="69"/>
                    </a:cubicBezTo>
                    <a:cubicBezTo>
                      <a:pt x="92" y="72"/>
                      <a:pt x="94" y="75"/>
                      <a:pt x="96" y="78"/>
                    </a:cubicBezTo>
                    <a:cubicBezTo>
                      <a:pt x="97" y="79"/>
                      <a:pt x="99" y="78"/>
                      <a:pt x="98" y="76"/>
                    </a:cubicBezTo>
                    <a:cubicBezTo>
                      <a:pt x="97" y="74"/>
                      <a:pt x="95" y="71"/>
                      <a:pt x="93" y="69"/>
                    </a:cubicBezTo>
                    <a:cubicBezTo>
                      <a:pt x="92" y="66"/>
                      <a:pt x="91" y="62"/>
                      <a:pt x="89" y="59"/>
                    </a:cubicBezTo>
                    <a:cubicBezTo>
                      <a:pt x="92" y="57"/>
                      <a:pt x="95" y="56"/>
                      <a:pt x="98" y="54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101" y="60"/>
                      <a:pt x="103" y="65"/>
                      <a:pt x="104" y="70"/>
                    </a:cubicBezTo>
                    <a:cubicBezTo>
                      <a:pt x="105" y="72"/>
                      <a:pt x="108" y="72"/>
                      <a:pt x="107" y="70"/>
                    </a:cubicBezTo>
                    <a:cubicBezTo>
                      <a:pt x="105" y="64"/>
                      <a:pt x="103" y="59"/>
                      <a:pt x="101" y="54"/>
                    </a:cubicBezTo>
                    <a:cubicBezTo>
                      <a:pt x="101" y="54"/>
                      <a:pt x="100" y="53"/>
                      <a:pt x="100" y="53"/>
                    </a:cubicBezTo>
                    <a:cubicBezTo>
                      <a:pt x="102" y="52"/>
                      <a:pt x="103" y="51"/>
                      <a:pt x="105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9" y="57"/>
                      <a:pt x="112" y="63"/>
                      <a:pt x="114" y="70"/>
                    </a:cubicBezTo>
                    <a:cubicBezTo>
                      <a:pt x="115" y="72"/>
                      <a:pt x="118" y="70"/>
                      <a:pt x="117" y="68"/>
                    </a:cubicBezTo>
                    <a:cubicBezTo>
                      <a:pt x="114" y="62"/>
                      <a:pt x="111" y="56"/>
                      <a:pt x="108" y="50"/>
                    </a:cubicBezTo>
                    <a:cubicBezTo>
                      <a:pt x="108" y="49"/>
                      <a:pt x="108" y="49"/>
                      <a:pt x="107" y="49"/>
                    </a:cubicBezTo>
                    <a:cubicBezTo>
                      <a:pt x="109" y="48"/>
                      <a:pt x="110" y="48"/>
                      <a:pt x="112" y="47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5" y="52"/>
                      <a:pt x="117" y="58"/>
                      <a:pt x="121" y="62"/>
                    </a:cubicBezTo>
                    <a:cubicBezTo>
                      <a:pt x="122" y="63"/>
                      <a:pt x="124" y="61"/>
                      <a:pt x="123" y="60"/>
                    </a:cubicBezTo>
                    <a:cubicBezTo>
                      <a:pt x="119" y="56"/>
                      <a:pt x="117" y="50"/>
                      <a:pt x="114" y="46"/>
                    </a:cubicBezTo>
                    <a:cubicBezTo>
                      <a:pt x="114" y="46"/>
                      <a:pt x="114" y="45"/>
                      <a:pt x="114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24" y="48"/>
                      <a:pt x="127" y="53"/>
                      <a:pt x="129" y="59"/>
                    </a:cubicBezTo>
                    <a:cubicBezTo>
                      <a:pt x="130" y="61"/>
                      <a:pt x="133" y="60"/>
                      <a:pt x="132" y="59"/>
                    </a:cubicBezTo>
                    <a:cubicBezTo>
                      <a:pt x="130" y="52"/>
                      <a:pt x="127" y="47"/>
                      <a:pt x="124" y="41"/>
                    </a:cubicBezTo>
                    <a:cubicBezTo>
                      <a:pt x="124" y="41"/>
                      <a:pt x="124" y="41"/>
                      <a:pt x="124" y="40"/>
                    </a:cubicBezTo>
                    <a:cubicBezTo>
                      <a:pt x="125" y="40"/>
                      <a:pt x="126" y="39"/>
                      <a:pt x="128" y="38"/>
                    </a:cubicBezTo>
                    <a:cubicBezTo>
                      <a:pt x="128" y="38"/>
                      <a:pt x="128" y="39"/>
                      <a:pt x="128" y="39"/>
                    </a:cubicBezTo>
                    <a:cubicBezTo>
                      <a:pt x="130" y="44"/>
                      <a:pt x="133" y="49"/>
                      <a:pt x="135" y="54"/>
                    </a:cubicBezTo>
                    <a:cubicBezTo>
                      <a:pt x="136" y="56"/>
                      <a:pt x="139" y="54"/>
                      <a:pt x="138" y="53"/>
                    </a:cubicBezTo>
                    <a:cubicBezTo>
                      <a:pt x="135" y="48"/>
                      <a:pt x="133" y="42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2" y="36"/>
                      <a:pt x="134" y="35"/>
                      <a:pt x="137" y="33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9" y="39"/>
                      <a:pt x="142" y="44"/>
                      <a:pt x="144" y="49"/>
                    </a:cubicBezTo>
                    <a:cubicBezTo>
                      <a:pt x="145" y="51"/>
                      <a:pt x="148" y="49"/>
                      <a:pt x="147" y="48"/>
                    </a:cubicBezTo>
                    <a:cubicBezTo>
                      <a:pt x="144" y="43"/>
                      <a:pt x="141" y="38"/>
                      <a:pt x="140" y="33"/>
                    </a:cubicBezTo>
                    <a:cubicBezTo>
                      <a:pt x="139" y="33"/>
                      <a:pt x="139" y="32"/>
                      <a:pt x="139" y="32"/>
                    </a:cubicBezTo>
                    <a:cubicBezTo>
                      <a:pt x="140" y="32"/>
                      <a:pt x="141" y="31"/>
                      <a:pt x="143" y="30"/>
                    </a:cubicBezTo>
                    <a:cubicBezTo>
                      <a:pt x="144" y="30"/>
                      <a:pt x="144" y="29"/>
                      <a:pt x="145" y="29"/>
                    </a:cubicBezTo>
                    <a:cubicBezTo>
                      <a:pt x="148" y="35"/>
                      <a:pt x="151" y="42"/>
                      <a:pt x="154" y="48"/>
                    </a:cubicBezTo>
                    <a:cubicBezTo>
                      <a:pt x="155" y="50"/>
                      <a:pt x="158" y="48"/>
                      <a:pt x="157" y="47"/>
                    </a:cubicBezTo>
                    <a:cubicBezTo>
                      <a:pt x="153" y="41"/>
                      <a:pt x="151" y="34"/>
                      <a:pt x="148" y="28"/>
                    </a:cubicBezTo>
                    <a:cubicBezTo>
                      <a:pt x="150" y="26"/>
                      <a:pt x="152" y="25"/>
                      <a:pt x="154" y="24"/>
                    </a:cubicBezTo>
                    <a:cubicBezTo>
                      <a:pt x="157" y="29"/>
                      <a:pt x="158" y="36"/>
                      <a:pt x="162" y="40"/>
                    </a:cubicBezTo>
                    <a:cubicBezTo>
                      <a:pt x="164" y="41"/>
                      <a:pt x="166" y="39"/>
                      <a:pt x="165" y="38"/>
                    </a:cubicBezTo>
                    <a:cubicBezTo>
                      <a:pt x="160" y="34"/>
                      <a:pt x="159" y="28"/>
                      <a:pt x="157" y="23"/>
                    </a:cubicBezTo>
                    <a:cubicBezTo>
                      <a:pt x="159" y="21"/>
                      <a:pt x="161" y="20"/>
                      <a:pt x="164" y="19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23"/>
                      <a:pt x="170" y="29"/>
                      <a:pt x="172" y="34"/>
                    </a:cubicBezTo>
                    <a:cubicBezTo>
                      <a:pt x="172" y="36"/>
                      <a:pt x="175" y="35"/>
                      <a:pt x="175" y="34"/>
                    </a:cubicBezTo>
                    <a:cubicBezTo>
                      <a:pt x="173" y="28"/>
                      <a:pt x="170" y="22"/>
                      <a:pt x="166" y="17"/>
                    </a:cubicBezTo>
                    <a:cubicBezTo>
                      <a:pt x="168" y="16"/>
                      <a:pt x="170" y="15"/>
                      <a:pt x="172" y="14"/>
                    </a:cubicBezTo>
                    <a:cubicBezTo>
                      <a:pt x="175" y="19"/>
                      <a:pt x="178" y="23"/>
                      <a:pt x="181" y="28"/>
                    </a:cubicBezTo>
                    <a:cubicBezTo>
                      <a:pt x="181" y="30"/>
                      <a:pt x="184" y="28"/>
                      <a:pt x="183" y="27"/>
                    </a:cubicBezTo>
                    <a:cubicBezTo>
                      <a:pt x="180" y="22"/>
                      <a:pt x="177" y="17"/>
                      <a:pt x="175" y="13"/>
                    </a:cubicBezTo>
                    <a:cubicBezTo>
                      <a:pt x="177" y="12"/>
                      <a:pt x="179" y="10"/>
                      <a:pt x="18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3" name="Freeform 114"/>
              <p:cNvSpPr>
                <a:spLocks noEditPoints="1"/>
              </p:cNvSpPr>
              <p:nvPr/>
            </p:nvSpPr>
            <p:spPr bwMode="auto">
              <a:xfrm>
                <a:off x="1210540" y="3313623"/>
                <a:ext cx="259802" cy="178665"/>
              </a:xfrm>
              <a:custGeom>
                <a:avLst/>
                <a:gdLst>
                  <a:gd name="T0" fmla="*/ 68 w 134"/>
                  <a:gd name="T1" fmla="*/ 91 h 92"/>
                  <a:gd name="T2" fmla="*/ 132 w 134"/>
                  <a:gd name="T3" fmla="*/ 91 h 92"/>
                  <a:gd name="T4" fmla="*/ 132 w 134"/>
                  <a:gd name="T5" fmla="*/ 91 h 92"/>
                  <a:gd name="T6" fmla="*/ 132 w 134"/>
                  <a:gd name="T7" fmla="*/ 51 h 92"/>
                  <a:gd name="T8" fmla="*/ 132 w 134"/>
                  <a:gd name="T9" fmla="*/ 3 h 92"/>
                  <a:gd name="T10" fmla="*/ 99 w 134"/>
                  <a:gd name="T11" fmla="*/ 3 h 92"/>
                  <a:gd name="T12" fmla="*/ 33 w 134"/>
                  <a:gd name="T13" fmla="*/ 1 h 92"/>
                  <a:gd name="T14" fmla="*/ 1 w 134"/>
                  <a:gd name="T15" fmla="*/ 2 h 92"/>
                  <a:gd name="T16" fmla="*/ 1 w 134"/>
                  <a:gd name="T17" fmla="*/ 15 h 92"/>
                  <a:gd name="T18" fmla="*/ 5 w 134"/>
                  <a:gd name="T19" fmla="*/ 86 h 92"/>
                  <a:gd name="T20" fmla="*/ 7 w 134"/>
                  <a:gd name="T21" fmla="*/ 88 h 92"/>
                  <a:gd name="T22" fmla="*/ 38 w 134"/>
                  <a:gd name="T23" fmla="*/ 87 h 92"/>
                  <a:gd name="T24" fmla="*/ 29 w 134"/>
                  <a:gd name="T25" fmla="*/ 72 h 92"/>
                  <a:gd name="T26" fmla="*/ 55 w 134"/>
                  <a:gd name="T27" fmla="*/ 47 h 92"/>
                  <a:gd name="T28" fmla="*/ 70 w 134"/>
                  <a:gd name="T29" fmla="*/ 58 h 92"/>
                  <a:gd name="T30" fmla="*/ 80 w 134"/>
                  <a:gd name="T31" fmla="*/ 49 h 92"/>
                  <a:gd name="T32" fmla="*/ 128 w 134"/>
                  <a:gd name="T33" fmla="*/ 89 h 92"/>
                  <a:gd name="T34" fmla="*/ 38 w 134"/>
                  <a:gd name="T35" fmla="*/ 87 h 92"/>
                  <a:gd name="T36" fmla="*/ 129 w 134"/>
                  <a:gd name="T37" fmla="*/ 51 h 92"/>
                  <a:gd name="T38" fmla="*/ 88 w 134"/>
                  <a:gd name="T39" fmla="*/ 43 h 92"/>
                  <a:gd name="T40" fmla="*/ 130 w 134"/>
                  <a:gd name="T41" fmla="*/ 8 h 92"/>
                  <a:gd name="T42" fmla="*/ 31 w 134"/>
                  <a:gd name="T43" fmla="*/ 4 h 92"/>
                  <a:gd name="T44" fmla="*/ 101 w 134"/>
                  <a:gd name="T45" fmla="*/ 6 h 92"/>
                  <a:gd name="T46" fmla="*/ 97 w 134"/>
                  <a:gd name="T47" fmla="*/ 31 h 92"/>
                  <a:gd name="T48" fmla="*/ 69 w 134"/>
                  <a:gd name="T49" fmla="*/ 55 h 92"/>
                  <a:gd name="T50" fmla="*/ 33 w 134"/>
                  <a:gd name="T51" fmla="*/ 24 h 92"/>
                  <a:gd name="T52" fmla="*/ 31 w 134"/>
                  <a:gd name="T53" fmla="*/ 4 h 92"/>
                  <a:gd name="T54" fmla="*/ 4 w 134"/>
                  <a:gd name="T55" fmla="*/ 17 h 92"/>
                  <a:gd name="T56" fmla="*/ 31 w 134"/>
                  <a:gd name="T57" fmla="*/ 26 h 92"/>
                  <a:gd name="T58" fmla="*/ 52 w 134"/>
                  <a:gd name="T59" fmla="*/ 46 h 92"/>
                  <a:gd name="T60" fmla="*/ 9 w 134"/>
                  <a:gd name="T61" fmla="*/ 85 h 92"/>
                  <a:gd name="T62" fmla="*/ 5 w 134"/>
                  <a:gd name="T63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92">
                    <a:moveTo>
                      <a:pt x="36" y="90"/>
                    </a:moveTo>
                    <a:cubicBezTo>
                      <a:pt x="46" y="90"/>
                      <a:pt x="57" y="90"/>
                      <a:pt x="68" y="91"/>
                    </a:cubicBezTo>
                    <a:cubicBezTo>
                      <a:pt x="89" y="91"/>
                      <a:pt x="110" y="92"/>
                      <a:pt x="131" y="92"/>
                    </a:cubicBezTo>
                    <a:cubicBezTo>
                      <a:pt x="131" y="92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2" y="91"/>
                      <a:pt x="132" y="90"/>
                    </a:cubicBezTo>
                    <a:cubicBezTo>
                      <a:pt x="132" y="77"/>
                      <a:pt x="132" y="64"/>
                      <a:pt x="132" y="51"/>
                    </a:cubicBezTo>
                    <a:cubicBezTo>
                      <a:pt x="132" y="42"/>
                      <a:pt x="132" y="34"/>
                      <a:pt x="133" y="26"/>
                    </a:cubicBezTo>
                    <a:cubicBezTo>
                      <a:pt x="133" y="18"/>
                      <a:pt x="134" y="11"/>
                      <a:pt x="132" y="3"/>
                    </a:cubicBezTo>
                    <a:cubicBezTo>
                      <a:pt x="132" y="2"/>
                      <a:pt x="132" y="1"/>
                      <a:pt x="131" y="2"/>
                    </a:cubicBezTo>
                    <a:cubicBezTo>
                      <a:pt x="120" y="3"/>
                      <a:pt x="110" y="3"/>
                      <a:pt x="99" y="3"/>
                    </a:cubicBezTo>
                    <a:cubicBezTo>
                      <a:pt x="88" y="2"/>
                      <a:pt x="77" y="2"/>
                      <a:pt x="66" y="2"/>
                    </a:cubicBezTo>
                    <a:cubicBezTo>
                      <a:pt x="55" y="2"/>
                      <a:pt x="44" y="1"/>
                      <a:pt x="33" y="1"/>
                    </a:cubicBezTo>
                    <a:cubicBezTo>
                      <a:pt x="23" y="0"/>
                      <a:pt x="13" y="2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6"/>
                      <a:pt x="1" y="11"/>
                      <a:pt x="1" y="15"/>
                    </a:cubicBezTo>
                    <a:cubicBezTo>
                      <a:pt x="1" y="21"/>
                      <a:pt x="1" y="28"/>
                      <a:pt x="2" y="35"/>
                    </a:cubicBezTo>
                    <a:cubicBezTo>
                      <a:pt x="2" y="52"/>
                      <a:pt x="3" y="69"/>
                      <a:pt x="5" y="86"/>
                    </a:cubicBezTo>
                    <a:cubicBezTo>
                      <a:pt x="5" y="87"/>
                      <a:pt x="6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7" y="89"/>
                      <a:pt x="27" y="89"/>
                      <a:pt x="36" y="90"/>
                    </a:cubicBezTo>
                    <a:close/>
                    <a:moveTo>
                      <a:pt x="38" y="87"/>
                    </a:moveTo>
                    <a:cubicBezTo>
                      <a:pt x="29" y="86"/>
                      <a:pt x="21" y="86"/>
                      <a:pt x="12" y="85"/>
                    </a:cubicBezTo>
                    <a:cubicBezTo>
                      <a:pt x="17" y="80"/>
                      <a:pt x="24" y="76"/>
                      <a:pt x="29" y="72"/>
                    </a:cubicBezTo>
                    <a:cubicBezTo>
                      <a:pt x="38" y="64"/>
                      <a:pt x="47" y="57"/>
                      <a:pt x="55" y="48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51"/>
                      <a:pt x="63" y="55"/>
                      <a:pt x="67" y="58"/>
                    </a:cubicBezTo>
                    <a:cubicBezTo>
                      <a:pt x="68" y="59"/>
                      <a:pt x="69" y="58"/>
                      <a:pt x="70" y="58"/>
                    </a:cubicBezTo>
                    <a:cubicBezTo>
                      <a:pt x="70" y="58"/>
                      <a:pt x="71" y="58"/>
                      <a:pt x="71" y="57"/>
                    </a:cubicBezTo>
                    <a:cubicBezTo>
                      <a:pt x="74" y="54"/>
                      <a:pt x="77" y="51"/>
                      <a:pt x="80" y="49"/>
                    </a:cubicBezTo>
                    <a:cubicBezTo>
                      <a:pt x="82" y="47"/>
                      <a:pt x="84" y="46"/>
                      <a:pt x="85" y="44"/>
                    </a:cubicBezTo>
                    <a:cubicBezTo>
                      <a:pt x="101" y="57"/>
                      <a:pt x="115" y="73"/>
                      <a:pt x="128" y="89"/>
                    </a:cubicBezTo>
                    <a:cubicBezTo>
                      <a:pt x="109" y="89"/>
                      <a:pt x="89" y="88"/>
                      <a:pt x="69" y="88"/>
                    </a:cubicBezTo>
                    <a:cubicBezTo>
                      <a:pt x="59" y="87"/>
                      <a:pt x="48" y="87"/>
                      <a:pt x="38" y="87"/>
                    </a:cubicBezTo>
                    <a:close/>
                    <a:moveTo>
                      <a:pt x="130" y="27"/>
                    </a:moveTo>
                    <a:cubicBezTo>
                      <a:pt x="129" y="35"/>
                      <a:pt x="129" y="43"/>
                      <a:pt x="129" y="51"/>
                    </a:cubicBezTo>
                    <a:cubicBezTo>
                      <a:pt x="129" y="62"/>
                      <a:pt x="129" y="74"/>
                      <a:pt x="129" y="85"/>
                    </a:cubicBezTo>
                    <a:cubicBezTo>
                      <a:pt x="116" y="71"/>
                      <a:pt x="103" y="55"/>
                      <a:pt x="88" y="43"/>
                    </a:cubicBezTo>
                    <a:cubicBezTo>
                      <a:pt x="91" y="40"/>
                      <a:pt x="95" y="36"/>
                      <a:pt x="98" y="33"/>
                    </a:cubicBezTo>
                    <a:cubicBezTo>
                      <a:pt x="109" y="25"/>
                      <a:pt x="119" y="16"/>
                      <a:pt x="130" y="8"/>
                    </a:cubicBezTo>
                    <a:cubicBezTo>
                      <a:pt x="131" y="14"/>
                      <a:pt x="130" y="21"/>
                      <a:pt x="130" y="27"/>
                    </a:cubicBezTo>
                    <a:close/>
                    <a:moveTo>
                      <a:pt x="31" y="4"/>
                    </a:moveTo>
                    <a:cubicBezTo>
                      <a:pt x="43" y="4"/>
                      <a:pt x="55" y="4"/>
                      <a:pt x="66" y="5"/>
                    </a:cubicBezTo>
                    <a:cubicBezTo>
                      <a:pt x="78" y="5"/>
                      <a:pt x="90" y="5"/>
                      <a:pt x="101" y="6"/>
                    </a:cubicBezTo>
                    <a:cubicBezTo>
                      <a:pt x="111" y="6"/>
                      <a:pt x="120" y="6"/>
                      <a:pt x="129" y="5"/>
                    </a:cubicBezTo>
                    <a:cubicBezTo>
                      <a:pt x="118" y="13"/>
                      <a:pt x="108" y="22"/>
                      <a:pt x="97" y="31"/>
                    </a:cubicBezTo>
                    <a:cubicBezTo>
                      <a:pt x="91" y="36"/>
                      <a:pt x="85" y="41"/>
                      <a:pt x="79" y="46"/>
                    </a:cubicBezTo>
                    <a:cubicBezTo>
                      <a:pt x="76" y="49"/>
                      <a:pt x="72" y="52"/>
                      <a:pt x="69" y="55"/>
                    </a:cubicBezTo>
                    <a:cubicBezTo>
                      <a:pt x="69" y="55"/>
                      <a:pt x="69" y="55"/>
                      <a:pt x="69" y="56"/>
                    </a:cubicBezTo>
                    <a:cubicBezTo>
                      <a:pt x="56" y="45"/>
                      <a:pt x="45" y="34"/>
                      <a:pt x="33" y="24"/>
                    </a:cubicBezTo>
                    <a:cubicBezTo>
                      <a:pt x="24" y="18"/>
                      <a:pt x="16" y="11"/>
                      <a:pt x="8" y="4"/>
                    </a:cubicBezTo>
                    <a:cubicBezTo>
                      <a:pt x="16" y="4"/>
                      <a:pt x="24" y="3"/>
                      <a:pt x="31" y="4"/>
                    </a:cubicBezTo>
                    <a:close/>
                    <a:moveTo>
                      <a:pt x="5" y="36"/>
                    </a:moveTo>
                    <a:cubicBezTo>
                      <a:pt x="4" y="29"/>
                      <a:pt x="4" y="23"/>
                      <a:pt x="4" y="17"/>
                    </a:cubicBezTo>
                    <a:cubicBezTo>
                      <a:pt x="4" y="13"/>
                      <a:pt x="3" y="8"/>
                      <a:pt x="4" y="5"/>
                    </a:cubicBezTo>
                    <a:cubicBezTo>
                      <a:pt x="13" y="12"/>
                      <a:pt x="22" y="19"/>
                      <a:pt x="31" y="26"/>
                    </a:cubicBezTo>
                    <a:cubicBezTo>
                      <a:pt x="38" y="32"/>
                      <a:pt x="45" y="39"/>
                      <a:pt x="53" y="45"/>
                    </a:cubicBezTo>
                    <a:cubicBezTo>
                      <a:pt x="53" y="45"/>
                      <a:pt x="53" y="45"/>
                      <a:pt x="52" y="46"/>
                    </a:cubicBezTo>
                    <a:cubicBezTo>
                      <a:pt x="46" y="54"/>
                      <a:pt x="36" y="62"/>
                      <a:pt x="28" y="69"/>
                    </a:cubicBezTo>
                    <a:cubicBezTo>
                      <a:pt x="21" y="74"/>
                      <a:pt x="14" y="79"/>
                      <a:pt x="9" y="85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6" y="69"/>
                      <a:pt x="5" y="52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4" name="Freeform 118"/>
              <p:cNvSpPr>
                <a:spLocks noEditPoints="1"/>
              </p:cNvSpPr>
              <p:nvPr/>
            </p:nvSpPr>
            <p:spPr bwMode="auto">
              <a:xfrm>
                <a:off x="1343123" y="1131519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4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3 h 98"/>
                  <a:gd name="T44" fmla="*/ 27 w 118"/>
                  <a:gd name="T45" fmla="*/ 14 h 98"/>
                  <a:gd name="T46" fmla="*/ 62 w 118"/>
                  <a:gd name="T47" fmla="*/ 6 h 98"/>
                  <a:gd name="T48" fmla="*/ 92 w 118"/>
                  <a:gd name="T49" fmla="*/ 12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2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7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8" y="73"/>
                      <a:pt x="38" y="73"/>
                    </a:cubicBezTo>
                    <a:cubicBezTo>
                      <a:pt x="38" y="73"/>
                      <a:pt x="38" y="73"/>
                      <a:pt x="37" y="74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3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8"/>
                      <a:pt x="50" y="6"/>
                      <a:pt x="62" y="6"/>
                    </a:cubicBezTo>
                    <a:cubicBezTo>
                      <a:pt x="72" y="5"/>
                      <a:pt x="82" y="7"/>
                      <a:pt x="92" y="12"/>
                    </a:cubicBezTo>
                    <a:cubicBezTo>
                      <a:pt x="101" y="16"/>
                      <a:pt x="109" y="22"/>
                      <a:pt x="113" y="31"/>
                    </a:cubicBezTo>
                    <a:cubicBezTo>
                      <a:pt x="117" y="43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5" name="Freeform 121"/>
              <p:cNvSpPr>
                <a:spLocks noEditPoints="1"/>
              </p:cNvSpPr>
              <p:nvPr/>
            </p:nvSpPr>
            <p:spPr bwMode="auto">
              <a:xfrm>
                <a:off x="2611917" y="1266035"/>
                <a:ext cx="228658" cy="190139"/>
              </a:xfrm>
              <a:custGeom>
                <a:avLst/>
                <a:gdLst>
                  <a:gd name="T0" fmla="*/ 103 w 118"/>
                  <a:gd name="T1" fmla="*/ 15 h 98"/>
                  <a:gd name="T2" fmla="*/ 43 w 118"/>
                  <a:gd name="T3" fmla="*/ 5 h 98"/>
                  <a:gd name="T4" fmla="*/ 14 w 118"/>
                  <a:gd name="T5" fmla="*/ 20 h 98"/>
                  <a:gd name="T6" fmla="*/ 7 w 118"/>
                  <a:gd name="T7" fmla="*/ 50 h 98"/>
                  <a:gd name="T8" fmla="*/ 19 w 118"/>
                  <a:gd name="T9" fmla="*/ 72 h 98"/>
                  <a:gd name="T10" fmla="*/ 3 w 118"/>
                  <a:gd name="T11" fmla="*/ 95 h 98"/>
                  <a:gd name="T12" fmla="*/ 3 w 118"/>
                  <a:gd name="T13" fmla="*/ 95 h 98"/>
                  <a:gd name="T14" fmla="*/ 2 w 118"/>
                  <a:gd name="T15" fmla="*/ 95 h 98"/>
                  <a:gd name="T16" fmla="*/ 3 w 118"/>
                  <a:gd name="T17" fmla="*/ 98 h 98"/>
                  <a:gd name="T18" fmla="*/ 39 w 118"/>
                  <a:gd name="T19" fmla="*/ 76 h 98"/>
                  <a:gd name="T20" fmla="*/ 103 w 118"/>
                  <a:gd name="T21" fmla="*/ 64 h 98"/>
                  <a:gd name="T22" fmla="*/ 117 w 118"/>
                  <a:gd name="T23" fmla="*/ 37 h 98"/>
                  <a:gd name="T24" fmla="*/ 103 w 118"/>
                  <a:gd name="T25" fmla="*/ 15 h 98"/>
                  <a:gd name="T26" fmla="*/ 102 w 118"/>
                  <a:gd name="T27" fmla="*/ 61 h 98"/>
                  <a:gd name="T28" fmla="*/ 39 w 118"/>
                  <a:gd name="T29" fmla="*/ 73 h 98"/>
                  <a:gd name="T30" fmla="*/ 38 w 118"/>
                  <a:gd name="T31" fmla="*/ 73 h 98"/>
                  <a:gd name="T32" fmla="*/ 37 w 118"/>
                  <a:gd name="T33" fmla="*/ 73 h 98"/>
                  <a:gd name="T34" fmla="*/ 9 w 118"/>
                  <a:gd name="T35" fmla="*/ 93 h 98"/>
                  <a:gd name="T36" fmla="*/ 22 w 118"/>
                  <a:gd name="T37" fmla="*/ 72 h 98"/>
                  <a:gd name="T38" fmla="*/ 22 w 118"/>
                  <a:gd name="T39" fmla="*/ 72 h 98"/>
                  <a:gd name="T40" fmla="*/ 22 w 118"/>
                  <a:gd name="T41" fmla="*/ 71 h 98"/>
                  <a:gd name="T42" fmla="*/ 10 w 118"/>
                  <a:gd name="T43" fmla="*/ 42 h 98"/>
                  <a:gd name="T44" fmla="*/ 27 w 118"/>
                  <a:gd name="T45" fmla="*/ 14 h 98"/>
                  <a:gd name="T46" fmla="*/ 62 w 118"/>
                  <a:gd name="T47" fmla="*/ 5 h 98"/>
                  <a:gd name="T48" fmla="*/ 92 w 118"/>
                  <a:gd name="T49" fmla="*/ 11 h 98"/>
                  <a:gd name="T50" fmla="*/ 113 w 118"/>
                  <a:gd name="T51" fmla="*/ 31 h 98"/>
                  <a:gd name="T52" fmla="*/ 102 w 118"/>
                  <a:gd name="T53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98">
                    <a:moveTo>
                      <a:pt x="103" y="15"/>
                    </a:moveTo>
                    <a:cubicBezTo>
                      <a:pt x="86" y="2"/>
                      <a:pt x="63" y="0"/>
                      <a:pt x="43" y="5"/>
                    </a:cubicBezTo>
                    <a:cubicBezTo>
                      <a:pt x="32" y="7"/>
                      <a:pt x="21" y="11"/>
                      <a:pt x="14" y="20"/>
                    </a:cubicBezTo>
                    <a:cubicBezTo>
                      <a:pt x="8" y="28"/>
                      <a:pt x="6" y="41"/>
                      <a:pt x="7" y="50"/>
                    </a:cubicBezTo>
                    <a:cubicBezTo>
                      <a:pt x="8" y="59"/>
                      <a:pt x="13" y="66"/>
                      <a:pt x="19" y="72"/>
                    </a:cubicBezTo>
                    <a:cubicBezTo>
                      <a:pt x="19" y="81"/>
                      <a:pt x="10" y="90"/>
                      <a:pt x="3" y="95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5"/>
                      <a:pt x="2" y="95"/>
                      <a:pt x="2" y="95"/>
                    </a:cubicBezTo>
                    <a:cubicBezTo>
                      <a:pt x="0" y="95"/>
                      <a:pt x="1" y="98"/>
                      <a:pt x="3" y="98"/>
                    </a:cubicBezTo>
                    <a:cubicBezTo>
                      <a:pt x="16" y="96"/>
                      <a:pt x="32" y="88"/>
                      <a:pt x="39" y="76"/>
                    </a:cubicBezTo>
                    <a:cubicBezTo>
                      <a:pt x="61" y="76"/>
                      <a:pt x="85" y="78"/>
                      <a:pt x="103" y="64"/>
                    </a:cubicBezTo>
                    <a:cubicBezTo>
                      <a:pt x="111" y="58"/>
                      <a:pt x="118" y="48"/>
                      <a:pt x="117" y="37"/>
                    </a:cubicBezTo>
                    <a:cubicBezTo>
                      <a:pt x="117" y="28"/>
                      <a:pt x="110" y="20"/>
                      <a:pt x="103" y="15"/>
                    </a:cubicBezTo>
                    <a:close/>
                    <a:moveTo>
                      <a:pt x="102" y="61"/>
                    </a:moveTo>
                    <a:cubicBezTo>
                      <a:pt x="86" y="76"/>
                      <a:pt x="59" y="73"/>
                      <a:pt x="39" y="73"/>
                    </a:cubicBezTo>
                    <a:cubicBezTo>
                      <a:pt x="39" y="73"/>
                      <a:pt x="39" y="73"/>
                      <a:pt x="38" y="73"/>
                    </a:cubicBezTo>
                    <a:cubicBezTo>
                      <a:pt x="38" y="73"/>
                      <a:pt x="38" y="73"/>
                      <a:pt x="37" y="73"/>
                    </a:cubicBezTo>
                    <a:cubicBezTo>
                      <a:pt x="32" y="83"/>
                      <a:pt x="21" y="90"/>
                      <a:pt x="9" y="93"/>
                    </a:cubicBezTo>
                    <a:cubicBezTo>
                      <a:pt x="16" y="88"/>
                      <a:pt x="22" y="80"/>
                      <a:pt x="22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13" y="63"/>
                      <a:pt x="9" y="54"/>
                      <a:pt x="10" y="42"/>
                    </a:cubicBezTo>
                    <a:cubicBezTo>
                      <a:pt x="11" y="30"/>
                      <a:pt x="16" y="20"/>
                      <a:pt x="27" y="14"/>
                    </a:cubicBezTo>
                    <a:cubicBezTo>
                      <a:pt x="37" y="7"/>
                      <a:pt x="50" y="6"/>
                      <a:pt x="62" y="5"/>
                    </a:cubicBezTo>
                    <a:cubicBezTo>
                      <a:pt x="72" y="5"/>
                      <a:pt x="82" y="7"/>
                      <a:pt x="92" y="11"/>
                    </a:cubicBezTo>
                    <a:cubicBezTo>
                      <a:pt x="101" y="15"/>
                      <a:pt x="109" y="22"/>
                      <a:pt x="113" y="31"/>
                    </a:cubicBezTo>
                    <a:cubicBezTo>
                      <a:pt x="117" y="42"/>
                      <a:pt x="111" y="54"/>
                      <a:pt x="102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6" name="Freeform 122"/>
              <p:cNvSpPr>
                <a:spLocks noEditPoints="1"/>
              </p:cNvSpPr>
              <p:nvPr/>
            </p:nvSpPr>
            <p:spPr bwMode="auto">
              <a:xfrm>
                <a:off x="807315" y="3398857"/>
                <a:ext cx="336841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7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59 h 85"/>
                  <a:gd name="T16" fmla="*/ 58 w 174"/>
                  <a:gd name="T17" fmla="*/ 69 h 85"/>
                  <a:gd name="T18" fmla="*/ 63 w 174"/>
                  <a:gd name="T19" fmla="*/ 67 h 85"/>
                  <a:gd name="T20" fmla="*/ 50 w 174"/>
                  <a:gd name="T21" fmla="*/ 56 h 85"/>
                  <a:gd name="T22" fmla="*/ 75 w 174"/>
                  <a:gd name="T23" fmla="*/ 65 h 85"/>
                  <a:gd name="T24" fmla="*/ 79 w 174"/>
                  <a:gd name="T25" fmla="*/ 62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4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4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0 h 85"/>
                  <a:gd name="T54" fmla="*/ 14 w 174"/>
                  <a:gd name="T55" fmla="*/ 70 h 85"/>
                  <a:gd name="T56" fmla="*/ 22 w 174"/>
                  <a:gd name="T57" fmla="*/ 72 h 85"/>
                  <a:gd name="T58" fmla="*/ 20 w 174"/>
                  <a:gd name="T59" fmla="*/ 68 h 85"/>
                  <a:gd name="T60" fmla="*/ 20 w 174"/>
                  <a:gd name="T61" fmla="*/ 77 h 85"/>
                  <a:gd name="T62" fmla="*/ 41 w 174"/>
                  <a:gd name="T63" fmla="*/ 71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4 w 174"/>
                  <a:gd name="T73" fmla="*/ 22 h 85"/>
                  <a:gd name="T74" fmla="*/ 165 w 174"/>
                  <a:gd name="T75" fmla="*/ 8 h 85"/>
                  <a:gd name="T76" fmla="*/ 145 w 174"/>
                  <a:gd name="T77" fmla="*/ 30 h 85"/>
                  <a:gd name="T78" fmla="*/ 160 w 174"/>
                  <a:gd name="T79" fmla="*/ 7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8 h 85"/>
                  <a:gd name="T86" fmla="*/ 102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5 w 174"/>
                  <a:gd name="T107" fmla="*/ 60 h 85"/>
                  <a:gd name="T108" fmla="*/ 21 w 174"/>
                  <a:gd name="T109" fmla="*/ 64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1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4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5"/>
                      <a:pt x="172" y="5"/>
                      <a:pt x="173" y="5"/>
                    </a:cubicBezTo>
                    <a:cubicBezTo>
                      <a:pt x="173" y="5"/>
                      <a:pt x="173" y="5"/>
                      <a:pt x="173" y="4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2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7"/>
                    </a:cubicBezTo>
                    <a:cubicBezTo>
                      <a:pt x="129" y="27"/>
                      <a:pt x="129" y="27"/>
                      <a:pt x="129" y="27"/>
                    </a:cubicBezTo>
                    <a:cubicBezTo>
                      <a:pt x="99" y="35"/>
                      <a:pt x="69" y="40"/>
                      <a:pt x="39" y="50"/>
                    </a:cubicBezTo>
                    <a:cubicBezTo>
                      <a:pt x="31" y="52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2"/>
                      <a:pt x="21" y="83"/>
                    </a:cubicBezTo>
                    <a:cubicBezTo>
                      <a:pt x="34" y="85"/>
                      <a:pt x="49" y="80"/>
                      <a:pt x="62" y="77"/>
                    </a:cubicBezTo>
                    <a:cubicBezTo>
                      <a:pt x="87" y="70"/>
                      <a:pt x="111" y="59"/>
                      <a:pt x="129" y="41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6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5"/>
                      <a:pt x="40" y="75"/>
                    </a:cubicBezTo>
                    <a:cubicBezTo>
                      <a:pt x="37" y="73"/>
                      <a:pt x="34" y="71"/>
                      <a:pt x="31" y="68"/>
                    </a:cubicBezTo>
                    <a:cubicBezTo>
                      <a:pt x="30" y="67"/>
                      <a:pt x="28" y="66"/>
                      <a:pt x="26" y="64"/>
                    </a:cubicBezTo>
                    <a:cubicBezTo>
                      <a:pt x="26" y="64"/>
                      <a:pt x="21" y="60"/>
                      <a:pt x="25" y="62"/>
                    </a:cubicBezTo>
                    <a:cubicBezTo>
                      <a:pt x="26" y="62"/>
                      <a:pt x="27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69"/>
                      <a:pt x="35" y="66"/>
                      <a:pt x="30" y="63"/>
                    </a:cubicBezTo>
                    <a:cubicBezTo>
                      <a:pt x="29" y="63"/>
                      <a:pt x="29" y="63"/>
                      <a:pt x="29" y="62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7"/>
                      <a:pt x="41" y="68"/>
                      <a:pt x="43" y="69"/>
                    </a:cubicBezTo>
                    <a:cubicBezTo>
                      <a:pt x="45" y="70"/>
                      <a:pt x="47" y="72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0" y="72"/>
                      <a:pt x="49" y="72"/>
                      <a:pt x="49" y="72"/>
                    </a:cubicBezTo>
                    <a:cubicBezTo>
                      <a:pt x="49" y="72"/>
                      <a:pt x="48" y="71"/>
                      <a:pt x="48" y="71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2"/>
                    </a:cubicBezTo>
                    <a:cubicBezTo>
                      <a:pt x="44" y="66"/>
                      <a:pt x="50" y="69"/>
                      <a:pt x="55" y="72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8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59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1"/>
                      <a:pt x="46" y="62"/>
                      <a:pt x="47" y="63"/>
                    </a:cubicBezTo>
                    <a:cubicBezTo>
                      <a:pt x="48" y="63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3" y="67"/>
                    </a:cubicBezTo>
                    <a:cubicBezTo>
                      <a:pt x="55" y="68"/>
                      <a:pt x="57" y="69"/>
                      <a:pt x="58" y="69"/>
                    </a:cubicBezTo>
                    <a:cubicBezTo>
                      <a:pt x="59" y="70"/>
                      <a:pt x="59" y="69"/>
                      <a:pt x="58" y="69"/>
                    </a:cubicBezTo>
                    <a:cubicBezTo>
                      <a:pt x="55" y="67"/>
                      <a:pt x="52" y="65"/>
                      <a:pt x="49" y="63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5"/>
                      <a:pt x="44" y="57"/>
                    </a:cubicBezTo>
                    <a:cubicBezTo>
                      <a:pt x="46" y="58"/>
                      <a:pt x="48" y="59"/>
                      <a:pt x="50" y="60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8"/>
                      <a:pt x="65" y="68"/>
                      <a:pt x="64" y="67"/>
                    </a:cubicBezTo>
                    <a:cubicBezTo>
                      <a:pt x="60" y="65"/>
                      <a:pt x="56" y="62"/>
                      <a:pt x="52" y="60"/>
                    </a:cubicBezTo>
                    <a:cubicBezTo>
                      <a:pt x="51" y="60"/>
                      <a:pt x="50" y="59"/>
                      <a:pt x="49" y="58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8" y="56"/>
                      <a:pt x="50" y="56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3" y="67"/>
                    </a:cubicBezTo>
                    <a:cubicBezTo>
                      <a:pt x="66" y="61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6"/>
                      <a:pt x="61" y="58"/>
                      <a:pt x="63" y="59"/>
                    </a:cubicBezTo>
                    <a:cubicBezTo>
                      <a:pt x="67" y="61"/>
                      <a:pt x="71" y="63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2"/>
                      <a:pt x="61" y="53"/>
                      <a:pt x="62" y="54"/>
                    </a:cubicBezTo>
                    <a:cubicBezTo>
                      <a:pt x="66" y="56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2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3"/>
                      <a:pt x="62" y="51"/>
                      <a:pt x="61" y="51"/>
                    </a:cubicBezTo>
                    <a:cubicBezTo>
                      <a:pt x="70" y="53"/>
                      <a:pt x="77" y="58"/>
                      <a:pt x="84" y="62"/>
                    </a:cubicBezTo>
                    <a:cubicBezTo>
                      <a:pt x="85" y="62"/>
                      <a:pt x="85" y="62"/>
                      <a:pt x="85" y="61"/>
                    </a:cubicBezTo>
                    <a:cubicBezTo>
                      <a:pt x="82" y="59"/>
                      <a:pt x="79" y="58"/>
                      <a:pt x="75" y="56"/>
                    </a:cubicBezTo>
                    <a:cubicBezTo>
                      <a:pt x="73" y="54"/>
                      <a:pt x="71" y="53"/>
                      <a:pt x="69" y="52"/>
                    </a:cubicBezTo>
                    <a:cubicBezTo>
                      <a:pt x="67" y="50"/>
                      <a:pt x="65" y="49"/>
                      <a:pt x="69" y="49"/>
                    </a:cubicBezTo>
                    <a:cubicBezTo>
                      <a:pt x="76" y="51"/>
                      <a:pt x="82" y="57"/>
                      <a:pt x="89" y="59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49"/>
                    </a:cubicBezTo>
                    <a:cubicBezTo>
                      <a:pt x="82" y="51"/>
                      <a:pt x="88" y="55"/>
                      <a:pt x="93" y="58"/>
                    </a:cubicBezTo>
                    <a:cubicBezTo>
                      <a:pt x="94" y="58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6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4"/>
                      <a:pt x="97" y="54"/>
                    </a:cubicBezTo>
                    <a:cubicBezTo>
                      <a:pt x="92" y="50"/>
                      <a:pt x="86" y="48"/>
                      <a:pt x="81" y="45"/>
                    </a:cubicBezTo>
                    <a:cubicBezTo>
                      <a:pt x="79" y="43"/>
                      <a:pt x="81" y="44"/>
                      <a:pt x="82" y="44"/>
                    </a:cubicBezTo>
                    <a:cubicBezTo>
                      <a:pt x="84" y="45"/>
                      <a:pt x="87" y="46"/>
                      <a:pt x="89" y="47"/>
                    </a:cubicBezTo>
                    <a:cubicBezTo>
                      <a:pt x="93" y="49"/>
                      <a:pt x="96" y="51"/>
                      <a:pt x="100" y="53"/>
                    </a:cubicBezTo>
                    <a:cubicBezTo>
                      <a:pt x="100" y="53"/>
                      <a:pt x="101" y="53"/>
                      <a:pt x="100" y="52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3"/>
                      <a:pt x="87" y="43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7"/>
                      <a:pt x="99" y="46"/>
                    </a:cubicBezTo>
                    <a:cubicBezTo>
                      <a:pt x="98" y="45"/>
                      <a:pt x="95" y="43"/>
                      <a:pt x="94" y="43"/>
                    </a:cubicBezTo>
                    <a:cubicBezTo>
                      <a:pt x="100" y="44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49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7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4"/>
                      <a:pt x="105" y="42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4"/>
                    </a:cubicBezTo>
                    <a:cubicBezTo>
                      <a:pt x="111" y="42"/>
                      <a:pt x="107" y="38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2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7"/>
                    </a:cubicBezTo>
                    <a:cubicBezTo>
                      <a:pt x="113" y="39"/>
                      <a:pt x="117" y="41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7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2" y="41"/>
                      <a:pt x="123" y="40"/>
                      <a:pt x="122" y="40"/>
                    </a:cubicBezTo>
                    <a:cubicBezTo>
                      <a:pt x="121" y="38"/>
                      <a:pt x="119" y="37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7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6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8"/>
                      <a:pt x="10" y="78"/>
                      <a:pt x="9" y="78"/>
                    </a:cubicBezTo>
                    <a:cubicBezTo>
                      <a:pt x="8" y="77"/>
                      <a:pt x="7" y="77"/>
                      <a:pt x="6" y="76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29" y="80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7"/>
                      <a:pt x="11" y="76"/>
                    </a:cubicBezTo>
                    <a:cubicBezTo>
                      <a:pt x="10" y="76"/>
                      <a:pt x="8" y="72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4" y="76"/>
                      <a:pt x="13" y="75"/>
                    </a:cubicBezTo>
                    <a:cubicBezTo>
                      <a:pt x="12" y="74"/>
                      <a:pt x="5" y="68"/>
                      <a:pt x="10" y="70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79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6"/>
                      <a:pt x="16" y="73"/>
                      <a:pt x="12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8"/>
                      <a:pt x="27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1"/>
                      <a:pt x="18" y="70"/>
                    </a:cubicBezTo>
                    <a:cubicBezTo>
                      <a:pt x="15" y="67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3"/>
                    </a:cubicBezTo>
                    <a:cubicBezTo>
                      <a:pt x="27" y="76"/>
                      <a:pt x="30" y="78"/>
                      <a:pt x="33" y="79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2"/>
                      <a:pt x="24" y="72"/>
                    </a:cubicBezTo>
                    <a:cubicBezTo>
                      <a:pt x="24" y="72"/>
                      <a:pt x="20" y="68"/>
                      <a:pt x="20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79"/>
                      <a:pt x="36" y="79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4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5"/>
                    </a:moveTo>
                    <a:cubicBezTo>
                      <a:pt x="33" y="66"/>
                      <a:pt x="34" y="66"/>
                      <a:pt x="35" y="67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1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5"/>
                      <a:pt x="32" y="65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3"/>
                    </a:cubicBezTo>
                    <a:cubicBezTo>
                      <a:pt x="70" y="62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2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5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3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5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4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5"/>
                      <a:pt x="116" y="35"/>
                    </a:cubicBezTo>
                    <a:cubicBezTo>
                      <a:pt x="116" y="35"/>
                      <a:pt x="116" y="35"/>
                      <a:pt x="116" y="36"/>
                    </a:cubicBezTo>
                    <a:cubicBezTo>
                      <a:pt x="117" y="36"/>
                      <a:pt x="118" y="37"/>
                      <a:pt x="119" y="38"/>
                    </a:cubicBezTo>
                    <a:cubicBezTo>
                      <a:pt x="120" y="39"/>
                      <a:pt x="123" y="40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4" y="22"/>
                    </a:cubicBezTo>
                    <a:cubicBezTo>
                      <a:pt x="151" y="24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4" y="16"/>
                      <a:pt x="159" y="11"/>
                      <a:pt x="165" y="8"/>
                    </a:cubicBezTo>
                    <a:cubicBezTo>
                      <a:pt x="165" y="8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19"/>
                      <a:pt x="162" y="17"/>
                    </a:cubicBezTo>
                    <a:cubicBezTo>
                      <a:pt x="162" y="18"/>
                      <a:pt x="162" y="20"/>
                      <a:pt x="161" y="21"/>
                    </a:cubicBezTo>
                    <a:cubicBezTo>
                      <a:pt x="158" y="27"/>
                      <a:pt x="152" y="29"/>
                      <a:pt x="145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7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1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7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2"/>
                      <a:pt x="133" y="33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0" y="35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0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3"/>
                      <a:pt x="165" y="20"/>
                    </a:cubicBezTo>
                    <a:cubicBezTo>
                      <a:pt x="165" y="18"/>
                      <a:pt x="166" y="16"/>
                      <a:pt x="166" y="13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5"/>
                    </a:moveTo>
                    <a:cubicBezTo>
                      <a:pt x="149" y="6"/>
                      <a:pt x="145" y="6"/>
                      <a:pt x="142" y="8"/>
                    </a:cubicBezTo>
                    <a:cubicBezTo>
                      <a:pt x="143" y="7"/>
                      <a:pt x="144" y="7"/>
                      <a:pt x="145" y="6"/>
                    </a:cubicBezTo>
                    <a:cubicBezTo>
                      <a:pt x="148" y="6"/>
                      <a:pt x="150" y="5"/>
                      <a:pt x="153" y="5"/>
                    </a:cubicBezTo>
                    <a:close/>
                    <a:moveTo>
                      <a:pt x="22" y="58"/>
                    </a:moveTo>
                    <a:cubicBezTo>
                      <a:pt x="31" y="55"/>
                      <a:pt x="40" y="52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1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2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2"/>
                      <a:pt x="116" y="45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39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1"/>
                      <a:pt x="98" y="40"/>
                      <a:pt x="94" y="39"/>
                    </a:cubicBezTo>
                    <a:cubicBezTo>
                      <a:pt x="94" y="39"/>
                      <a:pt x="93" y="39"/>
                      <a:pt x="94" y="40"/>
                    </a:cubicBezTo>
                    <a:cubicBezTo>
                      <a:pt x="99" y="43"/>
                      <a:pt x="104" y="46"/>
                      <a:pt x="110" y="49"/>
                    </a:cubicBezTo>
                    <a:cubicBezTo>
                      <a:pt x="105" y="46"/>
                      <a:pt x="98" y="43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99" y="47"/>
                      <a:pt x="100" y="47"/>
                      <a:pt x="100" y="48"/>
                    </a:cubicBezTo>
                    <a:cubicBezTo>
                      <a:pt x="96" y="45"/>
                      <a:pt x="91" y="43"/>
                      <a:pt x="86" y="42"/>
                    </a:cubicBezTo>
                    <a:cubicBezTo>
                      <a:pt x="86" y="42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49"/>
                    </a:cubicBezTo>
                    <a:cubicBezTo>
                      <a:pt x="96" y="49"/>
                      <a:pt x="102" y="53"/>
                      <a:pt x="97" y="51"/>
                    </a:cubicBezTo>
                    <a:cubicBezTo>
                      <a:pt x="91" y="48"/>
                      <a:pt x="86" y="44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8"/>
                      <a:pt x="88" y="49"/>
                      <a:pt x="93" y="52"/>
                    </a:cubicBezTo>
                    <a:cubicBezTo>
                      <a:pt x="98" y="55"/>
                      <a:pt x="93" y="53"/>
                      <a:pt x="92" y="52"/>
                    </a:cubicBezTo>
                    <a:cubicBezTo>
                      <a:pt x="90" y="51"/>
                      <a:pt x="88" y="50"/>
                      <a:pt x="86" y="49"/>
                    </a:cubicBezTo>
                    <a:cubicBezTo>
                      <a:pt x="83" y="47"/>
                      <a:pt x="80" y="46"/>
                      <a:pt x="76" y="45"/>
                    </a:cubicBezTo>
                    <a:cubicBezTo>
                      <a:pt x="76" y="45"/>
                      <a:pt x="75" y="45"/>
                      <a:pt x="76" y="46"/>
                    </a:cubicBezTo>
                    <a:cubicBezTo>
                      <a:pt x="78" y="48"/>
                      <a:pt x="81" y="50"/>
                      <a:pt x="84" y="52"/>
                    </a:cubicBezTo>
                    <a:cubicBezTo>
                      <a:pt x="81" y="50"/>
                      <a:pt x="77" y="49"/>
                      <a:pt x="73" y="48"/>
                    </a:cubicBezTo>
                    <a:cubicBezTo>
                      <a:pt x="72" y="48"/>
                      <a:pt x="72" y="48"/>
                      <a:pt x="73" y="49"/>
                    </a:cubicBezTo>
                    <a:cubicBezTo>
                      <a:pt x="76" y="51"/>
                      <a:pt x="80" y="53"/>
                      <a:pt x="83" y="55"/>
                    </a:cubicBezTo>
                    <a:cubicBezTo>
                      <a:pt x="84" y="56"/>
                      <a:pt x="85" y="57"/>
                      <a:pt x="86" y="57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6"/>
                      <a:pt x="82" y="56"/>
                    </a:cubicBezTo>
                    <a:cubicBezTo>
                      <a:pt x="77" y="52"/>
                      <a:pt x="72" y="48"/>
                      <a:pt x="65" y="48"/>
                    </a:cubicBezTo>
                    <a:cubicBezTo>
                      <a:pt x="65" y="48"/>
                      <a:pt x="64" y="49"/>
                      <a:pt x="65" y="49"/>
                    </a:cubicBezTo>
                    <a:cubicBezTo>
                      <a:pt x="67" y="51"/>
                      <a:pt x="69" y="53"/>
                      <a:pt x="72" y="54"/>
                    </a:cubicBezTo>
                    <a:cubicBezTo>
                      <a:pt x="68" y="52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2"/>
                      <a:pt x="65" y="54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0" y="52"/>
                      <a:pt x="57" y="50"/>
                      <a:pt x="52" y="50"/>
                    </a:cubicBezTo>
                    <a:cubicBezTo>
                      <a:pt x="52" y="50"/>
                      <a:pt x="52" y="50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5" y="58"/>
                      <a:pt x="64" y="61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0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59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3" y="61"/>
                      <a:pt x="34" y="62"/>
                      <a:pt x="35" y="64"/>
                    </a:cubicBezTo>
                    <a:cubicBezTo>
                      <a:pt x="32" y="62"/>
                      <a:pt x="29" y="60"/>
                      <a:pt x="26" y="59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6" y="61"/>
                      <a:pt x="27" y="61"/>
                      <a:pt x="28" y="62"/>
                    </a:cubicBezTo>
                    <a:cubicBezTo>
                      <a:pt x="26" y="61"/>
                      <a:pt x="24" y="61"/>
                      <a:pt x="22" y="60"/>
                    </a:cubicBezTo>
                    <a:cubicBezTo>
                      <a:pt x="22" y="60"/>
                      <a:pt x="22" y="60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5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8"/>
                      <a:pt x="15" y="69"/>
                    </a:cubicBezTo>
                    <a:cubicBezTo>
                      <a:pt x="16" y="69"/>
                      <a:pt x="17" y="70"/>
                      <a:pt x="17" y="71"/>
                    </a:cubicBezTo>
                    <a:cubicBezTo>
                      <a:pt x="15" y="69"/>
                      <a:pt x="13" y="68"/>
                      <a:pt x="10" y="67"/>
                    </a:cubicBezTo>
                    <a:cubicBezTo>
                      <a:pt x="10" y="67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2"/>
                      <a:pt x="8" y="72"/>
                      <a:pt x="6" y="71"/>
                    </a:cubicBezTo>
                    <a:cubicBezTo>
                      <a:pt x="6" y="71"/>
                      <a:pt x="6" y="71"/>
                      <a:pt x="6" y="72"/>
                    </a:cubicBezTo>
                    <a:cubicBezTo>
                      <a:pt x="7" y="74"/>
                      <a:pt x="9" y="75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7" name="Freeform 125"/>
              <p:cNvSpPr>
                <a:spLocks noEditPoints="1"/>
              </p:cNvSpPr>
              <p:nvPr/>
            </p:nvSpPr>
            <p:spPr bwMode="auto">
              <a:xfrm>
                <a:off x="1188412" y="2614030"/>
                <a:ext cx="337660" cy="164733"/>
              </a:xfrm>
              <a:custGeom>
                <a:avLst/>
                <a:gdLst>
                  <a:gd name="T0" fmla="*/ 172 w 174"/>
                  <a:gd name="T1" fmla="*/ 6 h 85"/>
                  <a:gd name="T2" fmla="*/ 129 w 174"/>
                  <a:gd name="T3" fmla="*/ 28 h 85"/>
                  <a:gd name="T4" fmla="*/ 62 w 174"/>
                  <a:gd name="T5" fmla="*/ 77 h 85"/>
                  <a:gd name="T6" fmla="*/ 32 w 174"/>
                  <a:gd name="T7" fmla="*/ 70 h 85"/>
                  <a:gd name="T8" fmla="*/ 29 w 174"/>
                  <a:gd name="T9" fmla="*/ 64 h 85"/>
                  <a:gd name="T10" fmla="*/ 39 w 174"/>
                  <a:gd name="T11" fmla="*/ 67 h 85"/>
                  <a:gd name="T12" fmla="*/ 34 w 174"/>
                  <a:gd name="T13" fmla="*/ 62 h 85"/>
                  <a:gd name="T14" fmla="*/ 38 w 174"/>
                  <a:gd name="T15" fmla="*/ 60 h 85"/>
                  <a:gd name="T16" fmla="*/ 59 w 174"/>
                  <a:gd name="T17" fmla="*/ 69 h 85"/>
                  <a:gd name="T18" fmla="*/ 63 w 174"/>
                  <a:gd name="T19" fmla="*/ 67 h 85"/>
                  <a:gd name="T20" fmla="*/ 50 w 174"/>
                  <a:gd name="T21" fmla="*/ 57 h 85"/>
                  <a:gd name="T22" fmla="*/ 75 w 174"/>
                  <a:gd name="T23" fmla="*/ 65 h 85"/>
                  <a:gd name="T24" fmla="*/ 79 w 174"/>
                  <a:gd name="T25" fmla="*/ 63 h 85"/>
                  <a:gd name="T26" fmla="*/ 84 w 174"/>
                  <a:gd name="T27" fmla="*/ 62 h 85"/>
                  <a:gd name="T28" fmla="*/ 89 w 174"/>
                  <a:gd name="T29" fmla="*/ 59 h 85"/>
                  <a:gd name="T30" fmla="*/ 77 w 174"/>
                  <a:gd name="T31" fmla="*/ 46 h 85"/>
                  <a:gd name="T32" fmla="*/ 82 w 174"/>
                  <a:gd name="T33" fmla="*/ 45 h 85"/>
                  <a:gd name="T34" fmla="*/ 106 w 174"/>
                  <a:gd name="T35" fmla="*/ 51 h 85"/>
                  <a:gd name="T36" fmla="*/ 96 w 174"/>
                  <a:gd name="T37" fmla="*/ 40 h 85"/>
                  <a:gd name="T38" fmla="*/ 114 w 174"/>
                  <a:gd name="T39" fmla="*/ 45 h 85"/>
                  <a:gd name="T40" fmla="*/ 121 w 174"/>
                  <a:gd name="T41" fmla="*/ 42 h 85"/>
                  <a:gd name="T42" fmla="*/ 124 w 174"/>
                  <a:gd name="T43" fmla="*/ 39 h 85"/>
                  <a:gd name="T44" fmla="*/ 125 w 174"/>
                  <a:gd name="T45" fmla="*/ 36 h 85"/>
                  <a:gd name="T46" fmla="*/ 5 w 174"/>
                  <a:gd name="T47" fmla="*/ 74 h 85"/>
                  <a:gd name="T48" fmla="*/ 13 w 174"/>
                  <a:gd name="T49" fmla="*/ 79 h 85"/>
                  <a:gd name="T50" fmla="*/ 7 w 174"/>
                  <a:gd name="T51" fmla="*/ 72 h 85"/>
                  <a:gd name="T52" fmla="*/ 10 w 174"/>
                  <a:gd name="T53" fmla="*/ 71 h 85"/>
                  <a:gd name="T54" fmla="*/ 14 w 174"/>
                  <a:gd name="T55" fmla="*/ 70 h 85"/>
                  <a:gd name="T56" fmla="*/ 22 w 174"/>
                  <a:gd name="T57" fmla="*/ 72 h 85"/>
                  <a:gd name="T58" fmla="*/ 21 w 174"/>
                  <a:gd name="T59" fmla="*/ 68 h 85"/>
                  <a:gd name="T60" fmla="*/ 20 w 174"/>
                  <a:gd name="T61" fmla="*/ 77 h 85"/>
                  <a:gd name="T62" fmla="*/ 41 w 174"/>
                  <a:gd name="T63" fmla="*/ 72 h 85"/>
                  <a:gd name="T64" fmla="*/ 110 w 174"/>
                  <a:gd name="T65" fmla="*/ 35 h 85"/>
                  <a:gd name="T66" fmla="*/ 125 w 174"/>
                  <a:gd name="T67" fmla="*/ 34 h 85"/>
                  <a:gd name="T68" fmla="*/ 121 w 174"/>
                  <a:gd name="T69" fmla="*/ 35 h 85"/>
                  <a:gd name="T70" fmla="*/ 116 w 174"/>
                  <a:gd name="T71" fmla="*/ 36 h 85"/>
                  <a:gd name="T72" fmla="*/ 155 w 174"/>
                  <a:gd name="T73" fmla="*/ 22 h 85"/>
                  <a:gd name="T74" fmla="*/ 165 w 174"/>
                  <a:gd name="T75" fmla="*/ 8 h 85"/>
                  <a:gd name="T76" fmla="*/ 146 w 174"/>
                  <a:gd name="T77" fmla="*/ 30 h 85"/>
                  <a:gd name="T78" fmla="*/ 160 w 174"/>
                  <a:gd name="T79" fmla="*/ 8 h 85"/>
                  <a:gd name="T80" fmla="*/ 128 w 174"/>
                  <a:gd name="T81" fmla="*/ 31 h 85"/>
                  <a:gd name="T82" fmla="*/ 165 w 174"/>
                  <a:gd name="T83" fmla="*/ 22 h 85"/>
                  <a:gd name="T84" fmla="*/ 22 w 174"/>
                  <a:gd name="T85" fmla="*/ 59 h 85"/>
                  <a:gd name="T86" fmla="*/ 103 w 174"/>
                  <a:gd name="T87" fmla="*/ 38 h 85"/>
                  <a:gd name="T88" fmla="*/ 94 w 174"/>
                  <a:gd name="T89" fmla="*/ 39 h 85"/>
                  <a:gd name="T90" fmla="*/ 100 w 174"/>
                  <a:gd name="T91" fmla="*/ 48 h 85"/>
                  <a:gd name="T92" fmla="*/ 79 w 174"/>
                  <a:gd name="T93" fmla="*/ 43 h 85"/>
                  <a:gd name="T94" fmla="*/ 76 w 174"/>
                  <a:gd name="T95" fmla="*/ 46 h 85"/>
                  <a:gd name="T96" fmla="*/ 87 w 174"/>
                  <a:gd name="T97" fmla="*/ 58 h 85"/>
                  <a:gd name="T98" fmla="*/ 60 w 174"/>
                  <a:gd name="T99" fmla="*/ 50 h 85"/>
                  <a:gd name="T100" fmla="*/ 49 w 174"/>
                  <a:gd name="T101" fmla="*/ 51 h 85"/>
                  <a:gd name="T102" fmla="*/ 44 w 174"/>
                  <a:gd name="T103" fmla="*/ 54 h 85"/>
                  <a:gd name="T104" fmla="*/ 36 w 174"/>
                  <a:gd name="T105" fmla="*/ 59 h 85"/>
                  <a:gd name="T106" fmla="*/ 26 w 174"/>
                  <a:gd name="T107" fmla="*/ 60 h 85"/>
                  <a:gd name="T108" fmla="*/ 21 w 174"/>
                  <a:gd name="T109" fmla="*/ 65 h 85"/>
                  <a:gd name="T110" fmla="*/ 15 w 174"/>
                  <a:gd name="T111" fmla="*/ 69 h 85"/>
                  <a:gd name="T112" fmla="*/ 7 w 174"/>
                  <a:gd name="T113" fmla="*/ 69 h 85"/>
                  <a:gd name="T114" fmla="*/ 4 w 174"/>
                  <a:gd name="T115" fmla="*/ 7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" h="85">
                    <a:moveTo>
                      <a:pt x="129" y="42"/>
                    </a:moveTo>
                    <a:cubicBezTo>
                      <a:pt x="132" y="39"/>
                      <a:pt x="134" y="37"/>
                      <a:pt x="136" y="35"/>
                    </a:cubicBezTo>
                    <a:cubicBezTo>
                      <a:pt x="146" y="37"/>
                      <a:pt x="156" y="38"/>
                      <a:pt x="164" y="30"/>
                    </a:cubicBezTo>
                    <a:cubicBezTo>
                      <a:pt x="171" y="25"/>
                      <a:pt x="167" y="14"/>
                      <a:pt x="171" y="7"/>
                    </a:cubicBezTo>
                    <a:cubicBezTo>
                      <a:pt x="171" y="7"/>
                      <a:pt x="171" y="7"/>
                      <a:pt x="171" y="7"/>
                    </a:cubicBezTo>
                    <a:cubicBezTo>
                      <a:pt x="172" y="7"/>
                      <a:pt x="172" y="6"/>
                      <a:pt x="172" y="6"/>
                    </a:cubicBezTo>
                    <a:cubicBezTo>
                      <a:pt x="172" y="6"/>
                      <a:pt x="173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4" y="4"/>
                      <a:pt x="173" y="3"/>
                      <a:pt x="173" y="3"/>
                    </a:cubicBezTo>
                    <a:cubicBezTo>
                      <a:pt x="173" y="3"/>
                      <a:pt x="172" y="2"/>
                      <a:pt x="171" y="2"/>
                    </a:cubicBezTo>
                    <a:cubicBezTo>
                      <a:pt x="161" y="6"/>
                      <a:pt x="149" y="0"/>
                      <a:pt x="139" y="6"/>
                    </a:cubicBezTo>
                    <a:cubicBezTo>
                      <a:pt x="133" y="10"/>
                      <a:pt x="127" y="20"/>
                      <a:pt x="129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99" y="35"/>
                      <a:pt x="69" y="41"/>
                      <a:pt x="39" y="50"/>
                    </a:cubicBezTo>
                    <a:cubicBezTo>
                      <a:pt x="31" y="53"/>
                      <a:pt x="22" y="55"/>
                      <a:pt x="13" y="59"/>
                    </a:cubicBezTo>
                    <a:cubicBezTo>
                      <a:pt x="8" y="61"/>
                      <a:pt x="0" y="67"/>
                      <a:pt x="2" y="74"/>
                    </a:cubicBezTo>
                    <a:cubicBezTo>
                      <a:pt x="4" y="82"/>
                      <a:pt x="14" y="83"/>
                      <a:pt x="21" y="83"/>
                    </a:cubicBezTo>
                    <a:cubicBezTo>
                      <a:pt x="34" y="85"/>
                      <a:pt x="49" y="81"/>
                      <a:pt x="62" y="77"/>
                    </a:cubicBezTo>
                    <a:cubicBezTo>
                      <a:pt x="87" y="70"/>
                      <a:pt x="111" y="59"/>
                      <a:pt x="129" y="42"/>
                    </a:cubicBezTo>
                    <a:close/>
                    <a:moveTo>
                      <a:pt x="74" y="70"/>
                    </a:moveTo>
                    <a:cubicBezTo>
                      <a:pt x="63" y="74"/>
                      <a:pt x="51" y="77"/>
                      <a:pt x="39" y="79"/>
                    </a:cubicBezTo>
                    <a:cubicBezTo>
                      <a:pt x="34" y="75"/>
                      <a:pt x="29" y="71"/>
                      <a:pt x="24" y="67"/>
                    </a:cubicBezTo>
                    <a:cubicBezTo>
                      <a:pt x="22" y="65"/>
                      <a:pt x="27" y="67"/>
                      <a:pt x="27" y="67"/>
                    </a:cubicBezTo>
                    <a:cubicBezTo>
                      <a:pt x="29" y="68"/>
                      <a:pt x="31" y="69"/>
                      <a:pt x="32" y="70"/>
                    </a:cubicBezTo>
                    <a:cubicBezTo>
                      <a:pt x="35" y="72"/>
                      <a:pt x="37" y="74"/>
                      <a:pt x="40" y="76"/>
                    </a:cubicBezTo>
                    <a:cubicBezTo>
                      <a:pt x="40" y="76"/>
                      <a:pt x="41" y="76"/>
                      <a:pt x="41" y="75"/>
                    </a:cubicBezTo>
                    <a:cubicBezTo>
                      <a:pt x="38" y="73"/>
                      <a:pt x="34" y="71"/>
                      <a:pt x="31" y="69"/>
                    </a:cubicBezTo>
                    <a:cubicBezTo>
                      <a:pt x="30" y="67"/>
                      <a:pt x="28" y="66"/>
                      <a:pt x="26" y="65"/>
                    </a:cubicBezTo>
                    <a:cubicBezTo>
                      <a:pt x="26" y="64"/>
                      <a:pt x="21" y="61"/>
                      <a:pt x="25" y="62"/>
                    </a:cubicBezTo>
                    <a:cubicBezTo>
                      <a:pt x="26" y="63"/>
                      <a:pt x="28" y="63"/>
                      <a:pt x="29" y="64"/>
                    </a:cubicBezTo>
                    <a:cubicBezTo>
                      <a:pt x="33" y="68"/>
                      <a:pt x="38" y="72"/>
                      <a:pt x="44" y="74"/>
                    </a:cubicBezTo>
                    <a:cubicBezTo>
                      <a:pt x="44" y="74"/>
                      <a:pt x="45" y="73"/>
                      <a:pt x="44" y="73"/>
                    </a:cubicBezTo>
                    <a:cubicBezTo>
                      <a:pt x="40" y="70"/>
                      <a:pt x="35" y="66"/>
                      <a:pt x="30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7" y="61"/>
                      <a:pt x="25" y="60"/>
                      <a:pt x="29" y="61"/>
                    </a:cubicBezTo>
                    <a:cubicBezTo>
                      <a:pt x="32" y="63"/>
                      <a:pt x="36" y="65"/>
                      <a:pt x="39" y="67"/>
                    </a:cubicBezTo>
                    <a:cubicBezTo>
                      <a:pt x="40" y="68"/>
                      <a:pt x="41" y="68"/>
                      <a:pt x="43" y="69"/>
                    </a:cubicBezTo>
                    <a:cubicBezTo>
                      <a:pt x="45" y="71"/>
                      <a:pt x="47" y="72"/>
                      <a:pt x="50" y="73"/>
                    </a:cubicBezTo>
                    <a:cubicBezTo>
                      <a:pt x="50" y="74"/>
                      <a:pt x="50" y="73"/>
                      <a:pt x="50" y="73"/>
                    </a:cubicBezTo>
                    <a:cubicBezTo>
                      <a:pt x="50" y="73"/>
                      <a:pt x="49" y="72"/>
                      <a:pt x="49" y="72"/>
                    </a:cubicBezTo>
                    <a:cubicBezTo>
                      <a:pt x="49" y="72"/>
                      <a:pt x="48" y="72"/>
                      <a:pt x="48" y="72"/>
                    </a:cubicBezTo>
                    <a:cubicBezTo>
                      <a:pt x="43" y="68"/>
                      <a:pt x="38" y="66"/>
                      <a:pt x="34" y="62"/>
                    </a:cubicBezTo>
                    <a:cubicBezTo>
                      <a:pt x="32" y="60"/>
                      <a:pt x="38" y="62"/>
                      <a:pt x="38" y="62"/>
                    </a:cubicBezTo>
                    <a:cubicBezTo>
                      <a:pt x="39" y="62"/>
                      <a:pt x="39" y="62"/>
                      <a:pt x="40" y="63"/>
                    </a:cubicBezTo>
                    <a:cubicBezTo>
                      <a:pt x="44" y="66"/>
                      <a:pt x="50" y="69"/>
                      <a:pt x="55" y="73"/>
                    </a:cubicBezTo>
                    <a:cubicBezTo>
                      <a:pt x="55" y="73"/>
                      <a:pt x="56" y="72"/>
                      <a:pt x="55" y="72"/>
                    </a:cubicBezTo>
                    <a:cubicBezTo>
                      <a:pt x="50" y="69"/>
                      <a:pt x="45" y="64"/>
                      <a:pt x="40" y="62"/>
                    </a:cubicBezTo>
                    <a:cubicBezTo>
                      <a:pt x="39" y="61"/>
                      <a:pt x="38" y="60"/>
                      <a:pt x="38" y="60"/>
                    </a:cubicBezTo>
                    <a:cubicBezTo>
                      <a:pt x="37" y="59"/>
                      <a:pt x="41" y="60"/>
                      <a:pt x="42" y="61"/>
                    </a:cubicBezTo>
                    <a:cubicBezTo>
                      <a:pt x="44" y="62"/>
                      <a:pt x="46" y="63"/>
                      <a:pt x="47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5"/>
                      <a:pt x="52" y="66"/>
                      <a:pt x="54" y="67"/>
                    </a:cubicBezTo>
                    <a:cubicBezTo>
                      <a:pt x="55" y="68"/>
                      <a:pt x="57" y="69"/>
                      <a:pt x="58" y="70"/>
                    </a:cubicBezTo>
                    <a:cubicBezTo>
                      <a:pt x="59" y="70"/>
                      <a:pt x="59" y="69"/>
                      <a:pt x="59" y="69"/>
                    </a:cubicBezTo>
                    <a:cubicBezTo>
                      <a:pt x="55" y="67"/>
                      <a:pt x="52" y="65"/>
                      <a:pt x="49" y="64"/>
                    </a:cubicBezTo>
                    <a:cubicBezTo>
                      <a:pt x="47" y="62"/>
                      <a:pt x="45" y="61"/>
                      <a:pt x="43" y="59"/>
                    </a:cubicBezTo>
                    <a:cubicBezTo>
                      <a:pt x="41" y="57"/>
                      <a:pt x="39" y="56"/>
                      <a:pt x="44" y="57"/>
                    </a:cubicBezTo>
                    <a:cubicBezTo>
                      <a:pt x="46" y="58"/>
                      <a:pt x="48" y="59"/>
                      <a:pt x="50" y="61"/>
                    </a:cubicBezTo>
                    <a:cubicBezTo>
                      <a:pt x="54" y="63"/>
                      <a:pt x="58" y="65"/>
                      <a:pt x="61" y="67"/>
                    </a:cubicBezTo>
                    <a:cubicBezTo>
                      <a:pt x="62" y="67"/>
                      <a:pt x="62" y="68"/>
                      <a:pt x="63" y="67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4" y="69"/>
                      <a:pt x="65" y="68"/>
                      <a:pt x="64" y="68"/>
                    </a:cubicBezTo>
                    <a:cubicBezTo>
                      <a:pt x="60" y="65"/>
                      <a:pt x="56" y="63"/>
                      <a:pt x="52" y="60"/>
                    </a:cubicBezTo>
                    <a:cubicBezTo>
                      <a:pt x="51" y="60"/>
                      <a:pt x="50" y="59"/>
                      <a:pt x="49" y="59"/>
                    </a:cubicBezTo>
                    <a:cubicBezTo>
                      <a:pt x="48" y="57"/>
                      <a:pt x="46" y="56"/>
                      <a:pt x="45" y="54"/>
                    </a:cubicBezTo>
                    <a:cubicBezTo>
                      <a:pt x="46" y="55"/>
                      <a:pt x="49" y="56"/>
                      <a:pt x="50" y="57"/>
                    </a:cubicBezTo>
                    <a:cubicBezTo>
                      <a:pt x="57" y="60"/>
                      <a:pt x="65" y="65"/>
                      <a:pt x="73" y="68"/>
                    </a:cubicBezTo>
                    <a:cubicBezTo>
                      <a:pt x="74" y="68"/>
                      <a:pt x="74" y="67"/>
                      <a:pt x="74" y="67"/>
                    </a:cubicBezTo>
                    <a:cubicBezTo>
                      <a:pt x="66" y="62"/>
                      <a:pt x="57" y="58"/>
                      <a:pt x="50" y="52"/>
                    </a:cubicBezTo>
                    <a:cubicBezTo>
                      <a:pt x="52" y="53"/>
                      <a:pt x="55" y="54"/>
                      <a:pt x="57" y="55"/>
                    </a:cubicBezTo>
                    <a:cubicBezTo>
                      <a:pt x="59" y="57"/>
                      <a:pt x="61" y="58"/>
                      <a:pt x="63" y="59"/>
                    </a:cubicBezTo>
                    <a:cubicBezTo>
                      <a:pt x="67" y="62"/>
                      <a:pt x="71" y="64"/>
                      <a:pt x="75" y="65"/>
                    </a:cubicBezTo>
                    <a:cubicBezTo>
                      <a:pt x="75" y="65"/>
                      <a:pt x="76" y="64"/>
                      <a:pt x="75" y="64"/>
                    </a:cubicBezTo>
                    <a:cubicBezTo>
                      <a:pt x="68" y="60"/>
                      <a:pt x="61" y="57"/>
                      <a:pt x="55" y="52"/>
                    </a:cubicBezTo>
                    <a:cubicBezTo>
                      <a:pt x="52" y="50"/>
                      <a:pt x="57" y="52"/>
                      <a:pt x="57" y="52"/>
                    </a:cubicBezTo>
                    <a:cubicBezTo>
                      <a:pt x="59" y="53"/>
                      <a:pt x="61" y="54"/>
                      <a:pt x="62" y="55"/>
                    </a:cubicBezTo>
                    <a:cubicBezTo>
                      <a:pt x="66" y="57"/>
                      <a:pt x="69" y="58"/>
                      <a:pt x="73" y="60"/>
                    </a:cubicBezTo>
                    <a:cubicBezTo>
                      <a:pt x="75" y="61"/>
                      <a:pt x="77" y="62"/>
                      <a:pt x="79" y="63"/>
                    </a:cubicBezTo>
                    <a:cubicBezTo>
                      <a:pt x="80" y="63"/>
                      <a:pt x="80" y="62"/>
                      <a:pt x="79" y="62"/>
                    </a:cubicBezTo>
                    <a:cubicBezTo>
                      <a:pt x="77" y="61"/>
                      <a:pt x="75" y="60"/>
                      <a:pt x="73" y="59"/>
                    </a:cubicBezTo>
                    <a:cubicBezTo>
                      <a:pt x="73" y="59"/>
                      <a:pt x="73" y="59"/>
                      <a:pt x="72" y="59"/>
                    </a:cubicBezTo>
                    <a:cubicBezTo>
                      <a:pt x="70" y="57"/>
                      <a:pt x="68" y="56"/>
                      <a:pt x="65" y="54"/>
                    </a:cubicBezTo>
                    <a:cubicBezTo>
                      <a:pt x="64" y="54"/>
                      <a:pt x="62" y="51"/>
                      <a:pt x="61" y="51"/>
                    </a:cubicBezTo>
                    <a:cubicBezTo>
                      <a:pt x="70" y="53"/>
                      <a:pt x="77" y="59"/>
                      <a:pt x="84" y="62"/>
                    </a:cubicBezTo>
                    <a:cubicBezTo>
                      <a:pt x="85" y="62"/>
                      <a:pt x="85" y="62"/>
                      <a:pt x="85" y="62"/>
                    </a:cubicBezTo>
                    <a:cubicBezTo>
                      <a:pt x="82" y="60"/>
                      <a:pt x="79" y="58"/>
                      <a:pt x="75" y="56"/>
                    </a:cubicBezTo>
                    <a:cubicBezTo>
                      <a:pt x="73" y="55"/>
                      <a:pt x="71" y="53"/>
                      <a:pt x="69" y="52"/>
                    </a:cubicBezTo>
                    <a:cubicBezTo>
                      <a:pt x="67" y="51"/>
                      <a:pt x="65" y="49"/>
                      <a:pt x="69" y="50"/>
                    </a:cubicBezTo>
                    <a:cubicBezTo>
                      <a:pt x="76" y="51"/>
                      <a:pt x="82" y="57"/>
                      <a:pt x="89" y="60"/>
                    </a:cubicBezTo>
                    <a:cubicBezTo>
                      <a:pt x="90" y="60"/>
                      <a:pt x="90" y="59"/>
                      <a:pt x="89" y="59"/>
                    </a:cubicBezTo>
                    <a:cubicBezTo>
                      <a:pt x="86" y="57"/>
                      <a:pt x="83" y="55"/>
                      <a:pt x="80" y="53"/>
                    </a:cubicBezTo>
                    <a:cubicBezTo>
                      <a:pt x="79" y="52"/>
                      <a:pt x="77" y="51"/>
                      <a:pt x="76" y="50"/>
                    </a:cubicBezTo>
                    <a:cubicBezTo>
                      <a:pt x="74" y="49"/>
                      <a:pt x="73" y="49"/>
                      <a:pt x="76" y="50"/>
                    </a:cubicBezTo>
                    <a:cubicBezTo>
                      <a:pt x="82" y="51"/>
                      <a:pt x="88" y="56"/>
                      <a:pt x="93" y="58"/>
                    </a:cubicBezTo>
                    <a:cubicBezTo>
                      <a:pt x="94" y="59"/>
                      <a:pt x="94" y="58"/>
                      <a:pt x="94" y="58"/>
                    </a:cubicBezTo>
                    <a:cubicBezTo>
                      <a:pt x="88" y="54"/>
                      <a:pt x="82" y="51"/>
                      <a:pt x="77" y="46"/>
                    </a:cubicBezTo>
                    <a:cubicBezTo>
                      <a:pt x="78" y="47"/>
                      <a:pt x="81" y="47"/>
                      <a:pt x="82" y="48"/>
                    </a:cubicBezTo>
                    <a:cubicBezTo>
                      <a:pt x="84" y="49"/>
                      <a:pt x="85" y="50"/>
                      <a:pt x="87" y="51"/>
                    </a:cubicBezTo>
                    <a:cubicBezTo>
                      <a:pt x="90" y="52"/>
                      <a:pt x="93" y="54"/>
                      <a:pt x="96" y="55"/>
                    </a:cubicBezTo>
                    <a:cubicBezTo>
                      <a:pt x="97" y="55"/>
                      <a:pt x="97" y="55"/>
                      <a:pt x="97" y="54"/>
                    </a:cubicBezTo>
                    <a:cubicBezTo>
                      <a:pt x="92" y="50"/>
                      <a:pt x="86" y="49"/>
                      <a:pt x="81" y="45"/>
                    </a:cubicBezTo>
                    <a:cubicBezTo>
                      <a:pt x="79" y="43"/>
                      <a:pt x="81" y="44"/>
                      <a:pt x="82" y="45"/>
                    </a:cubicBezTo>
                    <a:cubicBezTo>
                      <a:pt x="84" y="45"/>
                      <a:pt x="87" y="47"/>
                      <a:pt x="89" y="48"/>
                    </a:cubicBezTo>
                    <a:cubicBezTo>
                      <a:pt x="93" y="50"/>
                      <a:pt x="96" y="52"/>
                      <a:pt x="100" y="53"/>
                    </a:cubicBezTo>
                    <a:cubicBezTo>
                      <a:pt x="100" y="53"/>
                      <a:pt x="101" y="53"/>
                      <a:pt x="100" y="53"/>
                    </a:cubicBezTo>
                    <a:cubicBezTo>
                      <a:pt x="99" y="51"/>
                      <a:pt x="97" y="49"/>
                      <a:pt x="95" y="48"/>
                    </a:cubicBezTo>
                    <a:cubicBezTo>
                      <a:pt x="93" y="47"/>
                      <a:pt x="89" y="44"/>
                      <a:pt x="87" y="44"/>
                    </a:cubicBezTo>
                    <a:cubicBezTo>
                      <a:pt x="94" y="44"/>
                      <a:pt x="100" y="49"/>
                      <a:pt x="106" y="51"/>
                    </a:cubicBezTo>
                    <a:cubicBezTo>
                      <a:pt x="107" y="51"/>
                      <a:pt x="107" y="50"/>
                      <a:pt x="106" y="50"/>
                    </a:cubicBezTo>
                    <a:cubicBezTo>
                      <a:pt x="104" y="49"/>
                      <a:pt x="102" y="48"/>
                      <a:pt x="99" y="46"/>
                    </a:cubicBezTo>
                    <a:cubicBezTo>
                      <a:pt x="98" y="46"/>
                      <a:pt x="95" y="44"/>
                      <a:pt x="94" y="43"/>
                    </a:cubicBezTo>
                    <a:cubicBezTo>
                      <a:pt x="100" y="45"/>
                      <a:pt x="105" y="48"/>
                      <a:pt x="111" y="50"/>
                    </a:cubicBezTo>
                    <a:cubicBezTo>
                      <a:pt x="111" y="50"/>
                      <a:pt x="112" y="50"/>
                      <a:pt x="111" y="50"/>
                    </a:cubicBezTo>
                    <a:cubicBezTo>
                      <a:pt x="106" y="46"/>
                      <a:pt x="101" y="44"/>
                      <a:pt x="96" y="40"/>
                    </a:cubicBezTo>
                    <a:cubicBezTo>
                      <a:pt x="98" y="42"/>
                      <a:pt x="101" y="42"/>
                      <a:pt x="103" y="43"/>
                    </a:cubicBezTo>
                    <a:cubicBezTo>
                      <a:pt x="107" y="45"/>
                      <a:pt x="110" y="46"/>
                      <a:pt x="113" y="48"/>
                    </a:cubicBezTo>
                    <a:cubicBezTo>
                      <a:pt x="113" y="48"/>
                      <a:pt x="113" y="47"/>
                      <a:pt x="113" y="47"/>
                    </a:cubicBezTo>
                    <a:cubicBezTo>
                      <a:pt x="109" y="45"/>
                      <a:pt x="105" y="43"/>
                      <a:pt x="100" y="40"/>
                    </a:cubicBezTo>
                    <a:cubicBezTo>
                      <a:pt x="104" y="42"/>
                      <a:pt x="109" y="44"/>
                      <a:pt x="114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1" y="43"/>
                      <a:pt x="107" y="39"/>
                      <a:pt x="104" y="38"/>
                    </a:cubicBezTo>
                    <a:cubicBezTo>
                      <a:pt x="109" y="39"/>
                      <a:pt x="113" y="42"/>
                      <a:pt x="117" y="43"/>
                    </a:cubicBezTo>
                    <a:cubicBezTo>
                      <a:pt x="118" y="43"/>
                      <a:pt x="118" y="43"/>
                      <a:pt x="118" y="42"/>
                    </a:cubicBezTo>
                    <a:cubicBezTo>
                      <a:pt x="116" y="41"/>
                      <a:pt x="114" y="40"/>
                      <a:pt x="112" y="39"/>
                    </a:cubicBezTo>
                    <a:cubicBezTo>
                      <a:pt x="111" y="39"/>
                      <a:pt x="105" y="36"/>
                      <a:pt x="109" y="38"/>
                    </a:cubicBezTo>
                    <a:cubicBezTo>
                      <a:pt x="113" y="39"/>
                      <a:pt x="117" y="42"/>
                      <a:pt x="121" y="42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0"/>
                      <a:pt x="117" y="39"/>
                      <a:pt x="115" y="38"/>
                    </a:cubicBezTo>
                    <a:cubicBezTo>
                      <a:pt x="117" y="39"/>
                      <a:pt x="120" y="40"/>
                      <a:pt x="122" y="41"/>
                    </a:cubicBezTo>
                    <a:cubicBezTo>
                      <a:pt x="123" y="41"/>
                      <a:pt x="123" y="40"/>
                      <a:pt x="122" y="40"/>
                    </a:cubicBezTo>
                    <a:cubicBezTo>
                      <a:pt x="121" y="39"/>
                      <a:pt x="119" y="38"/>
                      <a:pt x="117" y="36"/>
                    </a:cubicBezTo>
                    <a:cubicBezTo>
                      <a:pt x="119" y="37"/>
                      <a:pt x="122" y="38"/>
                      <a:pt x="124" y="39"/>
                    </a:cubicBezTo>
                    <a:cubicBezTo>
                      <a:pt x="124" y="39"/>
                      <a:pt x="125" y="39"/>
                      <a:pt x="124" y="39"/>
                    </a:cubicBezTo>
                    <a:cubicBezTo>
                      <a:pt x="124" y="38"/>
                      <a:pt x="124" y="38"/>
                      <a:pt x="123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5" y="38"/>
                    </a:cubicBezTo>
                    <a:cubicBezTo>
                      <a:pt x="125" y="37"/>
                      <a:pt x="125" y="37"/>
                      <a:pt x="124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4" y="34"/>
                      <a:pt x="124" y="34"/>
                      <a:pt x="126" y="35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7"/>
                      <a:pt x="129" y="38"/>
                    </a:cubicBezTo>
                    <a:cubicBezTo>
                      <a:pt x="113" y="53"/>
                      <a:pt x="94" y="63"/>
                      <a:pt x="74" y="70"/>
                    </a:cubicBezTo>
                    <a:close/>
                    <a:moveTo>
                      <a:pt x="6" y="77"/>
                    </a:moveTo>
                    <a:cubicBezTo>
                      <a:pt x="6" y="76"/>
                      <a:pt x="5" y="75"/>
                      <a:pt x="5" y="74"/>
                    </a:cubicBezTo>
                    <a:cubicBezTo>
                      <a:pt x="7" y="76"/>
                      <a:pt x="9" y="77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8" y="78"/>
                      <a:pt x="7" y="77"/>
                      <a:pt x="6" y="77"/>
                    </a:cubicBezTo>
                    <a:close/>
                    <a:moveTo>
                      <a:pt x="12" y="79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12" y="79"/>
                      <a:pt x="13" y="79"/>
                      <a:pt x="13" y="79"/>
                    </a:cubicBezTo>
                    <a:cubicBezTo>
                      <a:pt x="13" y="79"/>
                      <a:pt x="12" y="79"/>
                      <a:pt x="12" y="79"/>
                    </a:cubicBezTo>
                    <a:close/>
                    <a:moveTo>
                      <a:pt x="35" y="80"/>
                    </a:moveTo>
                    <a:cubicBezTo>
                      <a:pt x="30" y="81"/>
                      <a:pt x="24" y="81"/>
                      <a:pt x="18" y="80"/>
                    </a:cubicBezTo>
                    <a:cubicBezTo>
                      <a:pt x="17" y="80"/>
                      <a:pt x="16" y="80"/>
                      <a:pt x="15" y="80"/>
                    </a:cubicBezTo>
                    <a:cubicBezTo>
                      <a:pt x="14" y="79"/>
                      <a:pt x="12" y="78"/>
                      <a:pt x="11" y="77"/>
                    </a:cubicBezTo>
                    <a:cubicBezTo>
                      <a:pt x="10" y="76"/>
                      <a:pt x="8" y="73"/>
                      <a:pt x="7" y="72"/>
                    </a:cubicBezTo>
                    <a:cubicBezTo>
                      <a:pt x="11" y="74"/>
                      <a:pt x="15" y="77"/>
                      <a:pt x="18" y="80"/>
                    </a:cubicBezTo>
                    <a:cubicBezTo>
                      <a:pt x="18" y="80"/>
                      <a:pt x="19" y="80"/>
                      <a:pt x="18" y="79"/>
                    </a:cubicBezTo>
                    <a:cubicBezTo>
                      <a:pt x="18" y="79"/>
                      <a:pt x="18" y="79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77"/>
                      <a:pt x="15" y="76"/>
                      <a:pt x="13" y="75"/>
                    </a:cubicBezTo>
                    <a:cubicBezTo>
                      <a:pt x="12" y="74"/>
                      <a:pt x="5" y="68"/>
                      <a:pt x="10" y="71"/>
                    </a:cubicBezTo>
                    <a:cubicBezTo>
                      <a:pt x="11" y="71"/>
                      <a:pt x="11" y="71"/>
                      <a:pt x="12" y="71"/>
                    </a:cubicBezTo>
                    <a:cubicBezTo>
                      <a:pt x="15" y="75"/>
                      <a:pt x="19" y="78"/>
                      <a:pt x="23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0" y="77"/>
                      <a:pt x="16" y="73"/>
                      <a:pt x="12" y="71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0" y="68"/>
                      <a:pt x="14" y="70"/>
                      <a:pt x="14" y="70"/>
                    </a:cubicBezTo>
                    <a:cubicBezTo>
                      <a:pt x="17" y="71"/>
                      <a:pt x="19" y="73"/>
                      <a:pt x="21" y="75"/>
                    </a:cubicBezTo>
                    <a:cubicBezTo>
                      <a:pt x="23" y="76"/>
                      <a:pt x="25" y="78"/>
                      <a:pt x="27" y="79"/>
                    </a:cubicBezTo>
                    <a:cubicBezTo>
                      <a:pt x="28" y="79"/>
                      <a:pt x="28" y="79"/>
                      <a:pt x="28" y="78"/>
                    </a:cubicBezTo>
                    <a:cubicBezTo>
                      <a:pt x="25" y="77"/>
                      <a:pt x="23" y="75"/>
                      <a:pt x="21" y="74"/>
                    </a:cubicBezTo>
                    <a:cubicBezTo>
                      <a:pt x="20" y="73"/>
                      <a:pt x="19" y="72"/>
                      <a:pt x="18" y="71"/>
                    </a:cubicBezTo>
                    <a:cubicBezTo>
                      <a:pt x="15" y="68"/>
                      <a:pt x="22" y="72"/>
                      <a:pt x="22" y="72"/>
                    </a:cubicBezTo>
                    <a:cubicBezTo>
                      <a:pt x="23" y="73"/>
                      <a:pt x="24" y="73"/>
                      <a:pt x="25" y="74"/>
                    </a:cubicBezTo>
                    <a:cubicBezTo>
                      <a:pt x="27" y="76"/>
                      <a:pt x="30" y="78"/>
                      <a:pt x="33" y="80"/>
                    </a:cubicBezTo>
                    <a:cubicBezTo>
                      <a:pt x="33" y="80"/>
                      <a:pt x="34" y="79"/>
                      <a:pt x="33" y="79"/>
                    </a:cubicBezTo>
                    <a:cubicBezTo>
                      <a:pt x="31" y="77"/>
                      <a:pt x="28" y="75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0" y="68"/>
                      <a:pt x="21" y="68"/>
                    </a:cubicBezTo>
                    <a:cubicBezTo>
                      <a:pt x="23" y="68"/>
                      <a:pt x="25" y="70"/>
                      <a:pt x="27" y="71"/>
                    </a:cubicBezTo>
                    <a:cubicBezTo>
                      <a:pt x="31" y="74"/>
                      <a:pt x="34" y="77"/>
                      <a:pt x="38" y="79"/>
                    </a:cubicBezTo>
                    <a:cubicBezTo>
                      <a:pt x="37" y="80"/>
                      <a:pt x="36" y="80"/>
                      <a:pt x="35" y="80"/>
                    </a:cubicBezTo>
                    <a:close/>
                    <a:moveTo>
                      <a:pt x="14" y="73"/>
                    </a:moveTo>
                    <a:cubicBezTo>
                      <a:pt x="16" y="74"/>
                      <a:pt x="17" y="75"/>
                      <a:pt x="19" y="76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18" y="76"/>
                      <a:pt x="16" y="75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lose/>
                    <a:moveTo>
                      <a:pt x="32" y="66"/>
                    </a:moveTo>
                    <a:cubicBezTo>
                      <a:pt x="33" y="66"/>
                      <a:pt x="34" y="67"/>
                      <a:pt x="35" y="67"/>
                    </a:cubicBezTo>
                    <a:cubicBezTo>
                      <a:pt x="37" y="69"/>
                      <a:pt x="39" y="70"/>
                      <a:pt x="41" y="72"/>
                    </a:cubicBezTo>
                    <a:cubicBezTo>
                      <a:pt x="44" y="74"/>
                      <a:pt x="41" y="72"/>
                      <a:pt x="41" y="72"/>
                    </a:cubicBezTo>
                    <a:cubicBezTo>
                      <a:pt x="38" y="70"/>
                      <a:pt x="35" y="68"/>
                      <a:pt x="32" y="66"/>
                    </a:cubicBezTo>
                    <a:cubicBezTo>
                      <a:pt x="32" y="66"/>
                      <a:pt x="32" y="66"/>
                      <a:pt x="32" y="66"/>
                    </a:cubicBezTo>
                    <a:close/>
                    <a:moveTo>
                      <a:pt x="64" y="59"/>
                    </a:moveTo>
                    <a:cubicBezTo>
                      <a:pt x="67" y="61"/>
                      <a:pt x="71" y="63"/>
                      <a:pt x="74" y="64"/>
                    </a:cubicBezTo>
                    <a:cubicBezTo>
                      <a:pt x="70" y="63"/>
                      <a:pt x="67" y="61"/>
                      <a:pt x="64" y="59"/>
                    </a:cubicBezTo>
                    <a:close/>
                    <a:moveTo>
                      <a:pt x="110" y="35"/>
                    </a:moveTo>
                    <a:cubicBezTo>
                      <a:pt x="113" y="38"/>
                      <a:pt x="116" y="39"/>
                      <a:pt x="119" y="41"/>
                    </a:cubicBezTo>
                    <a:cubicBezTo>
                      <a:pt x="121" y="42"/>
                      <a:pt x="114" y="39"/>
                      <a:pt x="114" y="39"/>
                    </a:cubicBezTo>
                    <a:cubicBezTo>
                      <a:pt x="112" y="38"/>
                      <a:pt x="109" y="37"/>
                      <a:pt x="107" y="36"/>
                    </a:cubicBezTo>
                    <a:cubicBezTo>
                      <a:pt x="108" y="36"/>
                      <a:pt x="109" y="35"/>
                      <a:pt x="110" y="35"/>
                    </a:cubicBezTo>
                    <a:close/>
                    <a:moveTo>
                      <a:pt x="125" y="32"/>
                    </a:moveTo>
                    <a:cubicBezTo>
                      <a:pt x="125" y="32"/>
                      <a:pt x="125" y="33"/>
                      <a:pt x="125" y="34"/>
                    </a:cubicBezTo>
                    <a:cubicBezTo>
                      <a:pt x="125" y="34"/>
                      <a:pt x="125" y="33"/>
                      <a:pt x="124" y="33"/>
                    </a:cubicBezTo>
                    <a:cubicBezTo>
                      <a:pt x="124" y="33"/>
                      <a:pt x="123" y="33"/>
                      <a:pt x="123" y="34"/>
                    </a:cubicBezTo>
                    <a:cubicBezTo>
                      <a:pt x="124" y="36"/>
                      <a:pt x="122" y="34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4"/>
                      <a:pt x="123" y="36"/>
                      <a:pt x="124" y="37"/>
                    </a:cubicBezTo>
                    <a:cubicBezTo>
                      <a:pt x="123" y="36"/>
                      <a:pt x="122" y="36"/>
                      <a:pt x="121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19" y="34"/>
                      <a:pt x="119" y="34"/>
                    </a:cubicBezTo>
                    <a:cubicBezTo>
                      <a:pt x="118" y="34"/>
                      <a:pt x="118" y="34"/>
                      <a:pt x="118" y="35"/>
                    </a:cubicBezTo>
                    <a:cubicBezTo>
                      <a:pt x="119" y="35"/>
                      <a:pt x="125" y="39"/>
                      <a:pt x="122" y="37"/>
                    </a:cubicBezTo>
                    <a:cubicBezTo>
                      <a:pt x="120" y="36"/>
                      <a:pt x="118" y="36"/>
                      <a:pt x="116" y="35"/>
                    </a:cubicBezTo>
                    <a:cubicBezTo>
                      <a:pt x="116" y="35"/>
                      <a:pt x="116" y="36"/>
                      <a:pt x="116" y="36"/>
                    </a:cubicBezTo>
                    <a:cubicBezTo>
                      <a:pt x="117" y="37"/>
                      <a:pt x="118" y="37"/>
                      <a:pt x="119" y="38"/>
                    </a:cubicBezTo>
                    <a:cubicBezTo>
                      <a:pt x="120" y="39"/>
                      <a:pt x="123" y="41"/>
                      <a:pt x="119" y="39"/>
                    </a:cubicBezTo>
                    <a:cubicBezTo>
                      <a:pt x="117" y="38"/>
                      <a:pt x="114" y="36"/>
                      <a:pt x="111" y="35"/>
                    </a:cubicBezTo>
                    <a:cubicBezTo>
                      <a:pt x="116" y="34"/>
                      <a:pt x="120" y="33"/>
                      <a:pt x="125" y="32"/>
                    </a:cubicBezTo>
                    <a:close/>
                    <a:moveTo>
                      <a:pt x="165" y="9"/>
                    </a:moveTo>
                    <a:cubicBezTo>
                      <a:pt x="161" y="13"/>
                      <a:pt x="159" y="18"/>
                      <a:pt x="155" y="22"/>
                    </a:cubicBezTo>
                    <a:cubicBezTo>
                      <a:pt x="151" y="25"/>
                      <a:pt x="148" y="27"/>
                      <a:pt x="144" y="28"/>
                    </a:cubicBezTo>
                    <a:cubicBezTo>
                      <a:pt x="140" y="28"/>
                      <a:pt x="137" y="28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29"/>
                      <a:pt x="134" y="29"/>
                      <a:pt x="134" y="28"/>
                    </a:cubicBezTo>
                    <a:cubicBezTo>
                      <a:pt x="134" y="21"/>
                      <a:pt x="144" y="20"/>
                      <a:pt x="148" y="18"/>
                    </a:cubicBezTo>
                    <a:cubicBezTo>
                      <a:pt x="155" y="16"/>
                      <a:pt x="159" y="11"/>
                      <a:pt x="165" y="8"/>
                    </a:cubicBezTo>
                    <a:cubicBezTo>
                      <a:pt x="165" y="9"/>
                      <a:pt x="165" y="9"/>
                      <a:pt x="165" y="9"/>
                    </a:cubicBezTo>
                    <a:close/>
                    <a:moveTo>
                      <a:pt x="147" y="30"/>
                    </a:moveTo>
                    <a:cubicBezTo>
                      <a:pt x="150" y="29"/>
                      <a:pt x="153" y="26"/>
                      <a:pt x="156" y="24"/>
                    </a:cubicBezTo>
                    <a:cubicBezTo>
                      <a:pt x="159" y="22"/>
                      <a:pt x="161" y="20"/>
                      <a:pt x="162" y="17"/>
                    </a:cubicBezTo>
                    <a:cubicBezTo>
                      <a:pt x="162" y="19"/>
                      <a:pt x="162" y="20"/>
                      <a:pt x="161" y="22"/>
                    </a:cubicBezTo>
                    <a:cubicBezTo>
                      <a:pt x="158" y="27"/>
                      <a:pt x="152" y="30"/>
                      <a:pt x="146" y="30"/>
                    </a:cubicBezTo>
                    <a:cubicBezTo>
                      <a:pt x="146" y="30"/>
                      <a:pt x="146" y="30"/>
                      <a:pt x="147" y="30"/>
                    </a:cubicBezTo>
                    <a:close/>
                    <a:moveTo>
                      <a:pt x="160" y="8"/>
                    </a:moveTo>
                    <a:cubicBezTo>
                      <a:pt x="155" y="11"/>
                      <a:pt x="149" y="15"/>
                      <a:pt x="143" y="17"/>
                    </a:cubicBezTo>
                    <a:cubicBezTo>
                      <a:pt x="140" y="18"/>
                      <a:pt x="136" y="19"/>
                      <a:pt x="134" y="22"/>
                    </a:cubicBezTo>
                    <a:cubicBezTo>
                      <a:pt x="136" y="16"/>
                      <a:pt x="140" y="12"/>
                      <a:pt x="145" y="10"/>
                    </a:cubicBezTo>
                    <a:cubicBezTo>
                      <a:pt x="150" y="8"/>
                      <a:pt x="155" y="8"/>
                      <a:pt x="160" y="8"/>
                    </a:cubicBezTo>
                    <a:close/>
                    <a:moveTo>
                      <a:pt x="130" y="30"/>
                    </a:move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31"/>
                      <a:pt x="132" y="33"/>
                      <a:pt x="133" y="34"/>
                    </a:cubicBezTo>
                    <a:cubicBezTo>
                      <a:pt x="132" y="34"/>
                      <a:pt x="132" y="35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29" y="35"/>
                      <a:pt x="128" y="33"/>
                      <a:pt x="128" y="31"/>
                    </a:cubicBezTo>
                    <a:cubicBezTo>
                      <a:pt x="128" y="31"/>
                      <a:pt x="129" y="31"/>
                      <a:pt x="130" y="30"/>
                    </a:cubicBezTo>
                    <a:close/>
                    <a:moveTo>
                      <a:pt x="145" y="33"/>
                    </a:moveTo>
                    <a:cubicBezTo>
                      <a:pt x="150" y="33"/>
                      <a:pt x="154" y="31"/>
                      <a:pt x="159" y="28"/>
                    </a:cubicBezTo>
                    <a:cubicBezTo>
                      <a:pt x="161" y="26"/>
                      <a:pt x="163" y="24"/>
                      <a:pt x="165" y="21"/>
                    </a:cubicBezTo>
                    <a:cubicBezTo>
                      <a:pt x="165" y="18"/>
                      <a:pt x="166" y="16"/>
                      <a:pt x="166" y="14"/>
                    </a:cubicBezTo>
                    <a:cubicBezTo>
                      <a:pt x="166" y="16"/>
                      <a:pt x="166" y="19"/>
                      <a:pt x="165" y="22"/>
                    </a:cubicBezTo>
                    <a:cubicBezTo>
                      <a:pt x="163" y="32"/>
                      <a:pt x="154" y="34"/>
                      <a:pt x="145" y="33"/>
                    </a:cubicBezTo>
                    <a:close/>
                    <a:moveTo>
                      <a:pt x="153" y="6"/>
                    </a:moveTo>
                    <a:cubicBezTo>
                      <a:pt x="149" y="6"/>
                      <a:pt x="145" y="7"/>
                      <a:pt x="142" y="8"/>
                    </a:cubicBezTo>
                    <a:cubicBezTo>
                      <a:pt x="143" y="8"/>
                      <a:pt x="144" y="7"/>
                      <a:pt x="145" y="7"/>
                    </a:cubicBezTo>
                    <a:cubicBezTo>
                      <a:pt x="148" y="6"/>
                      <a:pt x="150" y="6"/>
                      <a:pt x="153" y="6"/>
                    </a:cubicBezTo>
                    <a:close/>
                    <a:moveTo>
                      <a:pt x="22" y="59"/>
                    </a:moveTo>
                    <a:cubicBezTo>
                      <a:pt x="31" y="55"/>
                      <a:pt x="40" y="53"/>
                      <a:pt x="49" y="50"/>
                    </a:cubicBezTo>
                    <a:cubicBezTo>
                      <a:pt x="68" y="44"/>
                      <a:pt x="87" y="40"/>
                      <a:pt x="106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9" y="38"/>
                      <a:pt x="113" y="42"/>
                      <a:pt x="116" y="42"/>
                    </a:cubicBezTo>
                    <a:cubicBezTo>
                      <a:pt x="111" y="41"/>
                      <a:pt x="108" y="38"/>
                      <a:pt x="103" y="37"/>
                    </a:cubicBezTo>
                    <a:cubicBezTo>
                      <a:pt x="102" y="37"/>
                      <a:pt x="102" y="38"/>
                      <a:pt x="103" y="38"/>
                    </a:cubicBezTo>
                    <a:cubicBezTo>
                      <a:pt x="104" y="39"/>
                      <a:pt x="106" y="40"/>
                      <a:pt x="108" y="41"/>
                    </a:cubicBezTo>
                    <a:cubicBezTo>
                      <a:pt x="110" y="43"/>
                      <a:pt x="116" y="46"/>
                      <a:pt x="109" y="43"/>
                    </a:cubicBezTo>
                    <a:cubicBezTo>
                      <a:pt x="106" y="42"/>
                      <a:pt x="103" y="40"/>
                      <a:pt x="99" y="39"/>
                    </a:cubicBezTo>
                    <a:cubicBezTo>
                      <a:pt x="99" y="39"/>
                      <a:pt x="98" y="39"/>
                      <a:pt x="99" y="40"/>
                    </a:cubicBezTo>
                    <a:cubicBezTo>
                      <a:pt x="100" y="41"/>
                      <a:pt x="102" y="42"/>
                      <a:pt x="104" y="43"/>
                    </a:cubicBezTo>
                    <a:cubicBezTo>
                      <a:pt x="101" y="42"/>
                      <a:pt x="98" y="40"/>
                      <a:pt x="94" y="39"/>
                    </a:cubicBezTo>
                    <a:cubicBezTo>
                      <a:pt x="94" y="39"/>
                      <a:pt x="94" y="40"/>
                      <a:pt x="94" y="40"/>
                    </a:cubicBezTo>
                    <a:cubicBezTo>
                      <a:pt x="99" y="44"/>
                      <a:pt x="104" y="46"/>
                      <a:pt x="110" y="49"/>
                    </a:cubicBezTo>
                    <a:cubicBezTo>
                      <a:pt x="105" y="46"/>
                      <a:pt x="98" y="44"/>
                      <a:pt x="92" y="42"/>
                    </a:cubicBezTo>
                    <a:cubicBezTo>
                      <a:pt x="92" y="42"/>
                      <a:pt x="92" y="43"/>
                      <a:pt x="92" y="43"/>
                    </a:cubicBezTo>
                    <a:cubicBezTo>
                      <a:pt x="94" y="44"/>
                      <a:pt x="97" y="46"/>
                      <a:pt x="99" y="47"/>
                    </a:cubicBezTo>
                    <a:cubicBezTo>
                      <a:pt x="100" y="47"/>
                      <a:pt x="100" y="48"/>
                      <a:pt x="100" y="48"/>
                    </a:cubicBezTo>
                    <a:cubicBezTo>
                      <a:pt x="96" y="46"/>
                      <a:pt x="91" y="43"/>
                      <a:pt x="86" y="43"/>
                    </a:cubicBezTo>
                    <a:cubicBezTo>
                      <a:pt x="86" y="43"/>
                      <a:pt x="85" y="43"/>
                      <a:pt x="86" y="43"/>
                    </a:cubicBezTo>
                    <a:cubicBezTo>
                      <a:pt x="88" y="45"/>
                      <a:pt x="90" y="46"/>
                      <a:pt x="92" y="47"/>
                    </a:cubicBezTo>
                    <a:cubicBezTo>
                      <a:pt x="93" y="48"/>
                      <a:pt x="94" y="49"/>
                      <a:pt x="96" y="50"/>
                    </a:cubicBezTo>
                    <a:cubicBezTo>
                      <a:pt x="96" y="50"/>
                      <a:pt x="102" y="53"/>
                      <a:pt x="98" y="51"/>
                    </a:cubicBezTo>
                    <a:cubicBezTo>
                      <a:pt x="91" y="49"/>
                      <a:pt x="86" y="45"/>
                      <a:pt x="79" y="43"/>
                    </a:cubicBezTo>
                    <a:cubicBezTo>
                      <a:pt x="78" y="43"/>
                      <a:pt x="78" y="43"/>
                      <a:pt x="78" y="44"/>
                    </a:cubicBezTo>
                    <a:cubicBezTo>
                      <a:pt x="83" y="48"/>
                      <a:pt x="88" y="50"/>
                      <a:pt x="93" y="53"/>
                    </a:cubicBezTo>
                    <a:cubicBezTo>
                      <a:pt x="98" y="56"/>
                      <a:pt x="93" y="53"/>
                      <a:pt x="92" y="53"/>
                    </a:cubicBezTo>
                    <a:cubicBezTo>
                      <a:pt x="90" y="52"/>
                      <a:pt x="88" y="51"/>
                      <a:pt x="86" y="50"/>
                    </a:cubicBezTo>
                    <a:cubicBezTo>
                      <a:pt x="83" y="48"/>
                      <a:pt x="80" y="46"/>
                      <a:pt x="76" y="45"/>
                    </a:cubicBezTo>
                    <a:cubicBezTo>
                      <a:pt x="76" y="45"/>
                      <a:pt x="75" y="46"/>
                      <a:pt x="76" y="46"/>
                    </a:cubicBezTo>
                    <a:cubicBezTo>
                      <a:pt x="78" y="48"/>
                      <a:pt x="81" y="51"/>
                      <a:pt x="84" y="53"/>
                    </a:cubicBezTo>
                    <a:cubicBezTo>
                      <a:pt x="81" y="51"/>
                      <a:pt x="77" y="49"/>
                      <a:pt x="73" y="48"/>
                    </a:cubicBezTo>
                    <a:cubicBezTo>
                      <a:pt x="72" y="48"/>
                      <a:pt x="72" y="49"/>
                      <a:pt x="73" y="49"/>
                    </a:cubicBezTo>
                    <a:cubicBezTo>
                      <a:pt x="76" y="51"/>
                      <a:pt x="80" y="53"/>
                      <a:pt x="83" y="56"/>
                    </a:cubicBezTo>
                    <a:cubicBezTo>
                      <a:pt x="84" y="56"/>
                      <a:pt x="85" y="57"/>
                      <a:pt x="86" y="58"/>
                    </a:cubicBezTo>
                    <a:cubicBezTo>
                      <a:pt x="86" y="58"/>
                      <a:pt x="86" y="58"/>
                      <a:pt x="87" y="58"/>
                    </a:cubicBezTo>
                    <a:cubicBezTo>
                      <a:pt x="85" y="57"/>
                      <a:pt x="84" y="57"/>
                      <a:pt x="82" y="56"/>
                    </a:cubicBezTo>
                    <a:cubicBezTo>
                      <a:pt x="77" y="53"/>
                      <a:pt x="72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7" y="51"/>
                      <a:pt x="69" y="53"/>
                      <a:pt x="72" y="55"/>
                    </a:cubicBezTo>
                    <a:cubicBezTo>
                      <a:pt x="68" y="53"/>
                      <a:pt x="64" y="51"/>
                      <a:pt x="60" y="50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2" y="53"/>
                      <a:pt x="65" y="55"/>
                      <a:pt x="67" y="57"/>
                    </a:cubicBezTo>
                    <a:cubicBezTo>
                      <a:pt x="66" y="56"/>
                      <a:pt x="65" y="55"/>
                      <a:pt x="64" y="55"/>
                    </a:cubicBezTo>
                    <a:cubicBezTo>
                      <a:pt x="60" y="53"/>
                      <a:pt x="57" y="50"/>
                      <a:pt x="52" y="50"/>
                    </a:cubicBezTo>
                    <a:cubicBezTo>
                      <a:pt x="52" y="50"/>
                      <a:pt x="52" y="51"/>
                      <a:pt x="52" y="51"/>
                    </a:cubicBezTo>
                    <a:cubicBezTo>
                      <a:pt x="54" y="52"/>
                      <a:pt x="55" y="53"/>
                      <a:pt x="56" y="54"/>
                    </a:cubicBezTo>
                    <a:cubicBezTo>
                      <a:pt x="54" y="53"/>
                      <a:pt x="52" y="52"/>
                      <a:pt x="49" y="51"/>
                    </a:cubicBezTo>
                    <a:cubicBezTo>
                      <a:pt x="49" y="51"/>
                      <a:pt x="49" y="51"/>
                      <a:pt x="49" y="52"/>
                    </a:cubicBezTo>
                    <a:cubicBezTo>
                      <a:pt x="55" y="58"/>
                      <a:pt x="64" y="62"/>
                      <a:pt x="72" y="67"/>
                    </a:cubicBezTo>
                    <a:cubicBezTo>
                      <a:pt x="70" y="66"/>
                      <a:pt x="68" y="65"/>
                      <a:pt x="66" y="64"/>
                    </a:cubicBezTo>
                    <a:cubicBezTo>
                      <a:pt x="63" y="63"/>
                      <a:pt x="61" y="62"/>
                      <a:pt x="59" y="61"/>
                    </a:cubicBezTo>
                    <a:cubicBezTo>
                      <a:pt x="54" y="58"/>
                      <a:pt x="49" y="55"/>
                      <a:pt x="44" y="53"/>
                    </a:cubicBezTo>
                    <a:cubicBezTo>
                      <a:pt x="44" y="53"/>
                      <a:pt x="43" y="53"/>
                      <a:pt x="44" y="54"/>
                    </a:cubicBezTo>
                    <a:cubicBezTo>
                      <a:pt x="45" y="55"/>
                      <a:pt x="46" y="57"/>
                      <a:pt x="48" y="58"/>
                    </a:cubicBezTo>
                    <a:cubicBezTo>
                      <a:pt x="45" y="57"/>
                      <a:pt x="42" y="56"/>
                      <a:pt x="40" y="55"/>
                    </a:cubicBezTo>
                    <a:cubicBezTo>
                      <a:pt x="39" y="55"/>
                      <a:pt x="39" y="56"/>
                      <a:pt x="39" y="56"/>
                    </a:cubicBezTo>
                    <a:cubicBezTo>
                      <a:pt x="41" y="58"/>
                      <a:pt x="42" y="59"/>
                      <a:pt x="44" y="61"/>
                    </a:cubicBezTo>
                    <a:cubicBezTo>
                      <a:pt x="41" y="60"/>
                      <a:pt x="39" y="59"/>
                      <a:pt x="36" y="58"/>
                    </a:cubicBezTo>
                    <a:cubicBezTo>
                      <a:pt x="36" y="58"/>
                      <a:pt x="36" y="59"/>
                      <a:pt x="36" y="59"/>
                    </a:cubicBezTo>
                    <a:cubicBezTo>
                      <a:pt x="37" y="60"/>
                      <a:pt x="37" y="60"/>
                      <a:pt x="38" y="61"/>
                    </a:cubicBezTo>
                    <a:cubicBezTo>
                      <a:pt x="36" y="60"/>
                      <a:pt x="34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2"/>
                      <a:pt x="34" y="63"/>
                      <a:pt x="35" y="64"/>
                    </a:cubicBezTo>
                    <a:cubicBezTo>
                      <a:pt x="32" y="62"/>
                      <a:pt x="29" y="61"/>
                      <a:pt x="26" y="60"/>
                    </a:cubicBezTo>
                    <a:cubicBezTo>
                      <a:pt x="26" y="59"/>
                      <a:pt x="25" y="60"/>
                      <a:pt x="26" y="60"/>
                    </a:cubicBezTo>
                    <a:cubicBezTo>
                      <a:pt x="26" y="61"/>
                      <a:pt x="27" y="62"/>
                      <a:pt x="28" y="63"/>
                    </a:cubicBezTo>
                    <a:cubicBezTo>
                      <a:pt x="26" y="62"/>
                      <a:pt x="24" y="61"/>
                      <a:pt x="22" y="60"/>
                    </a:cubicBezTo>
                    <a:cubicBezTo>
                      <a:pt x="22" y="60"/>
                      <a:pt x="22" y="61"/>
                      <a:pt x="22" y="61"/>
                    </a:cubicBezTo>
                    <a:cubicBezTo>
                      <a:pt x="24" y="63"/>
                      <a:pt x="26" y="65"/>
                      <a:pt x="28" y="67"/>
                    </a:cubicBezTo>
                    <a:cubicBezTo>
                      <a:pt x="26" y="66"/>
                      <a:pt x="24" y="65"/>
                      <a:pt x="22" y="64"/>
                    </a:cubicBezTo>
                    <a:cubicBezTo>
                      <a:pt x="21" y="64"/>
                      <a:pt x="21" y="64"/>
                      <a:pt x="21" y="65"/>
                    </a:cubicBezTo>
                    <a:cubicBezTo>
                      <a:pt x="23" y="66"/>
                      <a:pt x="24" y="68"/>
                      <a:pt x="26" y="69"/>
                    </a:cubicBezTo>
                    <a:cubicBezTo>
                      <a:pt x="24" y="68"/>
                      <a:pt x="21" y="67"/>
                      <a:pt x="19" y="67"/>
                    </a:cubicBezTo>
                    <a:cubicBezTo>
                      <a:pt x="19" y="67"/>
                      <a:pt x="19" y="68"/>
                      <a:pt x="19" y="68"/>
                    </a:cubicBezTo>
                    <a:cubicBezTo>
                      <a:pt x="20" y="69"/>
                      <a:pt x="21" y="70"/>
                      <a:pt x="22" y="71"/>
                    </a:cubicBezTo>
                    <a:cubicBezTo>
                      <a:pt x="20" y="70"/>
                      <a:pt x="18" y="69"/>
                      <a:pt x="16" y="68"/>
                    </a:cubicBezTo>
                    <a:cubicBezTo>
                      <a:pt x="15" y="68"/>
                      <a:pt x="15" y="69"/>
                      <a:pt x="15" y="69"/>
                    </a:cubicBezTo>
                    <a:cubicBezTo>
                      <a:pt x="16" y="70"/>
                      <a:pt x="17" y="70"/>
                      <a:pt x="17" y="71"/>
                    </a:cubicBezTo>
                    <a:cubicBezTo>
                      <a:pt x="15" y="70"/>
                      <a:pt x="13" y="68"/>
                      <a:pt x="10" y="68"/>
                    </a:cubicBezTo>
                    <a:cubicBezTo>
                      <a:pt x="10" y="68"/>
                      <a:pt x="9" y="68"/>
                      <a:pt x="9" y="68"/>
                    </a:cubicBezTo>
                    <a:cubicBezTo>
                      <a:pt x="10" y="69"/>
                      <a:pt x="10" y="69"/>
                      <a:pt x="11" y="70"/>
                    </a:cubicBezTo>
                    <a:cubicBezTo>
                      <a:pt x="10" y="69"/>
                      <a:pt x="8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8" y="71"/>
                      <a:pt x="9" y="72"/>
                      <a:pt x="10" y="73"/>
                    </a:cubicBezTo>
                    <a:cubicBezTo>
                      <a:pt x="9" y="73"/>
                      <a:pt x="8" y="72"/>
                      <a:pt x="6" y="71"/>
                    </a:cubicBezTo>
                    <a:cubicBezTo>
                      <a:pt x="6" y="71"/>
                      <a:pt x="6" y="72"/>
                      <a:pt x="6" y="72"/>
                    </a:cubicBezTo>
                    <a:cubicBezTo>
                      <a:pt x="7" y="74"/>
                      <a:pt x="9" y="76"/>
                      <a:pt x="11" y="77"/>
                    </a:cubicBezTo>
                    <a:cubicBezTo>
                      <a:pt x="9" y="76"/>
                      <a:pt x="7" y="75"/>
                      <a:pt x="5" y="73"/>
                    </a:cubicBezTo>
                    <a:cubicBezTo>
                      <a:pt x="5" y="73"/>
                      <a:pt x="5" y="73"/>
                      <a:pt x="4" y="73"/>
                    </a:cubicBezTo>
                    <a:cubicBezTo>
                      <a:pt x="2" y="66"/>
                      <a:pt x="17" y="60"/>
                      <a:pt x="22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8" name="Freeform 127"/>
              <p:cNvSpPr>
                <a:spLocks noEditPoints="1"/>
              </p:cNvSpPr>
              <p:nvPr/>
            </p:nvSpPr>
            <p:spPr bwMode="auto">
              <a:xfrm>
                <a:off x="1611307" y="3235764"/>
                <a:ext cx="238493" cy="219643"/>
              </a:xfrm>
              <a:custGeom>
                <a:avLst/>
                <a:gdLst>
                  <a:gd name="T0" fmla="*/ 103 w 123"/>
                  <a:gd name="T1" fmla="*/ 64 h 113"/>
                  <a:gd name="T2" fmla="*/ 35 w 123"/>
                  <a:gd name="T3" fmla="*/ 2 h 113"/>
                  <a:gd name="T4" fmla="*/ 6 w 123"/>
                  <a:gd name="T5" fmla="*/ 103 h 113"/>
                  <a:gd name="T6" fmla="*/ 23 w 123"/>
                  <a:gd name="T7" fmla="*/ 66 h 113"/>
                  <a:gd name="T8" fmla="*/ 40 w 123"/>
                  <a:gd name="T9" fmla="*/ 61 h 113"/>
                  <a:gd name="T10" fmla="*/ 98 w 123"/>
                  <a:gd name="T11" fmla="*/ 65 h 113"/>
                  <a:gd name="T12" fmla="*/ 93 w 123"/>
                  <a:gd name="T13" fmla="*/ 68 h 113"/>
                  <a:gd name="T14" fmla="*/ 56 w 123"/>
                  <a:gd name="T15" fmla="*/ 97 h 113"/>
                  <a:gd name="T16" fmla="*/ 76 w 123"/>
                  <a:gd name="T17" fmla="*/ 65 h 113"/>
                  <a:gd name="T18" fmla="*/ 38 w 123"/>
                  <a:gd name="T19" fmla="*/ 106 h 113"/>
                  <a:gd name="T20" fmla="*/ 59 w 123"/>
                  <a:gd name="T21" fmla="*/ 80 h 113"/>
                  <a:gd name="T22" fmla="*/ 28 w 123"/>
                  <a:gd name="T23" fmla="*/ 95 h 113"/>
                  <a:gd name="T24" fmla="*/ 52 w 123"/>
                  <a:gd name="T25" fmla="*/ 73 h 113"/>
                  <a:gd name="T26" fmla="*/ 39 w 123"/>
                  <a:gd name="T27" fmla="*/ 91 h 113"/>
                  <a:gd name="T28" fmla="*/ 12 w 123"/>
                  <a:gd name="T29" fmla="*/ 102 h 113"/>
                  <a:gd name="T30" fmla="*/ 45 w 123"/>
                  <a:gd name="T31" fmla="*/ 69 h 113"/>
                  <a:gd name="T32" fmla="*/ 47 w 123"/>
                  <a:gd name="T33" fmla="*/ 67 h 113"/>
                  <a:gd name="T34" fmla="*/ 6 w 123"/>
                  <a:gd name="T35" fmla="*/ 93 h 113"/>
                  <a:gd name="T36" fmla="*/ 35 w 123"/>
                  <a:gd name="T37" fmla="*/ 65 h 113"/>
                  <a:gd name="T38" fmla="*/ 9 w 123"/>
                  <a:gd name="T39" fmla="*/ 87 h 113"/>
                  <a:gd name="T40" fmla="*/ 7 w 123"/>
                  <a:gd name="T41" fmla="*/ 99 h 113"/>
                  <a:gd name="T42" fmla="*/ 40 w 123"/>
                  <a:gd name="T43" fmla="*/ 75 h 113"/>
                  <a:gd name="T44" fmla="*/ 50 w 123"/>
                  <a:gd name="T45" fmla="*/ 73 h 113"/>
                  <a:gd name="T46" fmla="*/ 11 w 123"/>
                  <a:gd name="T47" fmla="*/ 104 h 113"/>
                  <a:gd name="T48" fmla="*/ 40 w 123"/>
                  <a:gd name="T49" fmla="*/ 90 h 113"/>
                  <a:gd name="T50" fmla="*/ 59 w 123"/>
                  <a:gd name="T51" fmla="*/ 78 h 113"/>
                  <a:gd name="T52" fmla="*/ 51 w 123"/>
                  <a:gd name="T53" fmla="*/ 89 h 113"/>
                  <a:gd name="T54" fmla="*/ 36 w 123"/>
                  <a:gd name="T55" fmla="*/ 107 h 113"/>
                  <a:gd name="T56" fmla="*/ 45 w 123"/>
                  <a:gd name="T57" fmla="*/ 92 h 113"/>
                  <a:gd name="T58" fmla="*/ 77 w 123"/>
                  <a:gd name="T59" fmla="*/ 70 h 113"/>
                  <a:gd name="T60" fmla="*/ 46 w 123"/>
                  <a:gd name="T61" fmla="*/ 107 h 113"/>
                  <a:gd name="T62" fmla="*/ 88 w 123"/>
                  <a:gd name="T63" fmla="*/ 68 h 113"/>
                  <a:gd name="T64" fmla="*/ 57 w 123"/>
                  <a:gd name="T65" fmla="*/ 104 h 113"/>
                  <a:gd name="T66" fmla="*/ 60 w 123"/>
                  <a:gd name="T67" fmla="*/ 107 h 113"/>
                  <a:gd name="T68" fmla="*/ 99 w 123"/>
                  <a:gd name="T69" fmla="*/ 72 h 113"/>
                  <a:gd name="T70" fmla="*/ 61 w 123"/>
                  <a:gd name="T71" fmla="*/ 107 h 113"/>
                  <a:gd name="T72" fmla="*/ 75 w 123"/>
                  <a:gd name="T73" fmla="*/ 107 h 113"/>
                  <a:gd name="T74" fmla="*/ 84 w 123"/>
                  <a:gd name="T75" fmla="*/ 105 h 113"/>
                  <a:gd name="T76" fmla="*/ 100 w 123"/>
                  <a:gd name="T77" fmla="*/ 78 h 113"/>
                  <a:gd name="T78" fmla="*/ 105 w 123"/>
                  <a:gd name="T79" fmla="*/ 86 h 113"/>
                  <a:gd name="T80" fmla="*/ 110 w 123"/>
                  <a:gd name="T81" fmla="*/ 88 h 113"/>
                  <a:gd name="T82" fmla="*/ 92 w 123"/>
                  <a:gd name="T83" fmla="*/ 109 h 113"/>
                  <a:gd name="T84" fmla="*/ 100 w 123"/>
                  <a:gd name="T85" fmla="*/ 109 h 113"/>
                  <a:gd name="T86" fmla="*/ 112 w 123"/>
                  <a:gd name="T87" fmla="*/ 99 h 113"/>
                  <a:gd name="T88" fmla="*/ 109 w 123"/>
                  <a:gd name="T89" fmla="*/ 93 h 113"/>
                  <a:gd name="T90" fmla="*/ 116 w 123"/>
                  <a:gd name="T91" fmla="*/ 95 h 113"/>
                  <a:gd name="T92" fmla="*/ 110 w 123"/>
                  <a:gd name="T93" fmla="*/ 106 h 113"/>
                  <a:gd name="T94" fmla="*/ 117 w 123"/>
                  <a:gd name="T95" fmla="*/ 99 h 113"/>
                  <a:gd name="T96" fmla="*/ 114 w 123"/>
                  <a:gd name="T97" fmla="*/ 99 h 113"/>
                  <a:gd name="T98" fmla="*/ 107 w 123"/>
                  <a:gd name="T99" fmla="*/ 101 h 113"/>
                  <a:gd name="T100" fmla="*/ 102 w 123"/>
                  <a:gd name="T101" fmla="*/ 100 h 113"/>
                  <a:gd name="T102" fmla="*/ 112 w 123"/>
                  <a:gd name="T103" fmla="*/ 79 h 113"/>
                  <a:gd name="T104" fmla="*/ 119 w 123"/>
                  <a:gd name="T105" fmla="*/ 93 h 113"/>
                  <a:gd name="T106" fmla="*/ 106 w 123"/>
                  <a:gd name="T107" fmla="*/ 73 h 113"/>
                  <a:gd name="T108" fmla="*/ 72 w 123"/>
                  <a:gd name="T109" fmla="*/ 96 h 113"/>
                  <a:gd name="T110" fmla="*/ 40 w 123"/>
                  <a:gd name="T111" fmla="*/ 41 h 113"/>
                  <a:gd name="T112" fmla="*/ 94 w 123"/>
                  <a:gd name="T113" fmla="*/ 64 h 113"/>
                  <a:gd name="T114" fmla="*/ 16 w 123"/>
                  <a:gd name="T115" fmla="*/ 75 h 113"/>
                  <a:gd name="T116" fmla="*/ 18 w 123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13">
                    <a:moveTo>
                      <a:pt x="27" y="110"/>
                    </a:moveTo>
                    <a:cubicBezTo>
                      <a:pt x="32" y="110"/>
                      <a:pt x="37" y="110"/>
                      <a:pt x="42" y="110"/>
                    </a:cubicBezTo>
                    <a:cubicBezTo>
                      <a:pt x="50" y="109"/>
                      <a:pt x="58" y="110"/>
                      <a:pt x="66" y="110"/>
                    </a:cubicBezTo>
                    <a:cubicBezTo>
                      <a:pt x="78" y="111"/>
                      <a:pt x="92" y="113"/>
                      <a:pt x="105" y="111"/>
                    </a:cubicBezTo>
                    <a:cubicBezTo>
                      <a:pt x="114" y="109"/>
                      <a:pt x="123" y="102"/>
                      <a:pt x="121" y="91"/>
                    </a:cubicBezTo>
                    <a:cubicBezTo>
                      <a:pt x="120" y="80"/>
                      <a:pt x="111" y="71"/>
                      <a:pt x="103" y="64"/>
                    </a:cubicBezTo>
                    <a:cubicBezTo>
                      <a:pt x="94" y="55"/>
                      <a:pt x="84" y="48"/>
                      <a:pt x="76" y="39"/>
                    </a:cubicBezTo>
                    <a:cubicBezTo>
                      <a:pt x="71" y="34"/>
                      <a:pt x="67" y="28"/>
                      <a:pt x="67" y="21"/>
                    </a:cubicBezTo>
                    <a:cubicBezTo>
                      <a:pt x="67" y="15"/>
                      <a:pt x="70" y="9"/>
                      <a:pt x="73" y="4"/>
                    </a:cubicBezTo>
                    <a:cubicBezTo>
                      <a:pt x="74" y="3"/>
                      <a:pt x="73" y="2"/>
                      <a:pt x="73" y="2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59" y="2"/>
                      <a:pt x="47" y="0"/>
                      <a:pt x="35" y="2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8" y="12"/>
                      <a:pt x="41" y="18"/>
                      <a:pt x="42" y="25"/>
                    </a:cubicBezTo>
                    <a:cubicBezTo>
                      <a:pt x="42" y="34"/>
                      <a:pt x="37" y="41"/>
                      <a:pt x="33" y="47"/>
                    </a:cubicBezTo>
                    <a:cubicBezTo>
                      <a:pt x="25" y="57"/>
                      <a:pt x="18" y="67"/>
                      <a:pt x="11" y="77"/>
                    </a:cubicBezTo>
                    <a:cubicBezTo>
                      <a:pt x="6" y="84"/>
                      <a:pt x="0" y="95"/>
                      <a:pt x="6" y="103"/>
                    </a:cubicBezTo>
                    <a:cubicBezTo>
                      <a:pt x="10" y="110"/>
                      <a:pt x="20" y="110"/>
                      <a:pt x="27" y="110"/>
                    </a:cubicBezTo>
                    <a:close/>
                    <a:moveTo>
                      <a:pt x="23" y="66"/>
                    </a:moveTo>
                    <a:cubicBezTo>
                      <a:pt x="23" y="65"/>
                      <a:pt x="24" y="65"/>
                      <a:pt x="24" y="65"/>
                    </a:cubicBezTo>
                    <a:cubicBezTo>
                      <a:pt x="26" y="64"/>
                      <a:pt x="28" y="63"/>
                      <a:pt x="29" y="62"/>
                    </a:cubicBezTo>
                    <a:cubicBezTo>
                      <a:pt x="26" y="65"/>
                      <a:pt x="23" y="67"/>
                      <a:pt x="20" y="70"/>
                    </a:cubicBezTo>
                    <a:cubicBezTo>
                      <a:pt x="21" y="68"/>
                      <a:pt x="22" y="67"/>
                      <a:pt x="23" y="66"/>
                    </a:cubicBezTo>
                    <a:close/>
                    <a:moveTo>
                      <a:pt x="32" y="61"/>
                    </a:moveTo>
                    <a:cubicBezTo>
                      <a:pt x="33" y="61"/>
                      <a:pt x="34" y="61"/>
                      <a:pt x="35" y="61"/>
                    </a:cubicBezTo>
                    <a:cubicBezTo>
                      <a:pt x="32" y="62"/>
                      <a:pt x="28" y="64"/>
                      <a:pt x="25" y="66"/>
                    </a:cubicBezTo>
                    <a:cubicBezTo>
                      <a:pt x="27" y="65"/>
                      <a:pt x="29" y="63"/>
                      <a:pt x="32" y="61"/>
                    </a:cubicBezTo>
                    <a:close/>
                    <a:moveTo>
                      <a:pt x="38" y="61"/>
                    </a:moveTo>
                    <a:cubicBezTo>
                      <a:pt x="39" y="61"/>
                      <a:pt x="39" y="61"/>
                      <a:pt x="40" y="61"/>
                    </a:cubicBezTo>
                    <a:cubicBezTo>
                      <a:pt x="36" y="63"/>
                      <a:pt x="32" y="66"/>
                      <a:pt x="29" y="69"/>
                    </a:cubicBezTo>
                    <a:cubicBezTo>
                      <a:pt x="23" y="74"/>
                      <a:pt x="17" y="79"/>
                      <a:pt x="11" y="84"/>
                    </a:cubicBezTo>
                    <a:cubicBezTo>
                      <a:pt x="11" y="83"/>
                      <a:pt x="12" y="83"/>
                      <a:pt x="12" y="83"/>
                    </a:cubicBezTo>
                    <a:cubicBezTo>
                      <a:pt x="15" y="79"/>
                      <a:pt x="18" y="77"/>
                      <a:pt x="21" y="75"/>
                    </a:cubicBezTo>
                    <a:cubicBezTo>
                      <a:pt x="27" y="70"/>
                      <a:pt x="33" y="66"/>
                      <a:pt x="38" y="61"/>
                    </a:cubicBezTo>
                    <a:close/>
                    <a:moveTo>
                      <a:pt x="98" y="65"/>
                    </a:moveTo>
                    <a:cubicBezTo>
                      <a:pt x="91" y="71"/>
                      <a:pt x="84" y="78"/>
                      <a:pt x="77" y="84"/>
                    </a:cubicBezTo>
                    <a:cubicBezTo>
                      <a:pt x="73" y="88"/>
                      <a:pt x="69" y="91"/>
                      <a:pt x="65" y="95"/>
                    </a:cubicBezTo>
                    <a:cubicBezTo>
                      <a:pt x="68" y="92"/>
                      <a:pt x="71" y="89"/>
                      <a:pt x="74" y="86"/>
                    </a:cubicBezTo>
                    <a:cubicBezTo>
                      <a:pt x="79" y="81"/>
                      <a:pt x="85" y="75"/>
                      <a:pt x="89" y="68"/>
                    </a:cubicBezTo>
                    <a:cubicBezTo>
                      <a:pt x="89" y="68"/>
                      <a:pt x="90" y="68"/>
                      <a:pt x="90" y="68"/>
                    </a:cubicBezTo>
                    <a:cubicBezTo>
                      <a:pt x="91" y="68"/>
                      <a:pt x="92" y="68"/>
                      <a:pt x="93" y="68"/>
                    </a:cubicBezTo>
                    <a:cubicBezTo>
                      <a:pt x="94" y="67"/>
                      <a:pt x="97" y="65"/>
                      <a:pt x="98" y="65"/>
                    </a:cubicBezTo>
                    <a:close/>
                    <a:moveTo>
                      <a:pt x="83" y="65"/>
                    </a:moveTo>
                    <a:cubicBezTo>
                      <a:pt x="84" y="66"/>
                      <a:pt x="86" y="67"/>
                      <a:pt x="88" y="67"/>
                    </a:cubicBezTo>
                    <a:cubicBezTo>
                      <a:pt x="84" y="70"/>
                      <a:pt x="82" y="74"/>
                      <a:pt x="78" y="76"/>
                    </a:cubicBezTo>
                    <a:cubicBezTo>
                      <a:pt x="74" y="80"/>
                      <a:pt x="70" y="83"/>
                      <a:pt x="66" y="87"/>
                    </a:cubicBezTo>
                    <a:cubicBezTo>
                      <a:pt x="63" y="90"/>
                      <a:pt x="60" y="93"/>
                      <a:pt x="56" y="97"/>
                    </a:cubicBezTo>
                    <a:cubicBezTo>
                      <a:pt x="56" y="96"/>
                      <a:pt x="57" y="96"/>
                      <a:pt x="57" y="96"/>
                    </a:cubicBezTo>
                    <a:cubicBezTo>
                      <a:pt x="60" y="92"/>
                      <a:pt x="63" y="89"/>
                      <a:pt x="67" y="86"/>
                    </a:cubicBezTo>
                    <a:cubicBezTo>
                      <a:pt x="70" y="82"/>
                      <a:pt x="72" y="78"/>
                      <a:pt x="75" y="75"/>
                    </a:cubicBezTo>
                    <a:cubicBezTo>
                      <a:pt x="78" y="72"/>
                      <a:pt x="81" y="69"/>
                      <a:pt x="83" y="65"/>
                    </a:cubicBezTo>
                    <a:cubicBezTo>
                      <a:pt x="83" y="65"/>
                      <a:pt x="83" y="65"/>
                      <a:pt x="83" y="65"/>
                    </a:cubicBezTo>
                    <a:close/>
                    <a:moveTo>
                      <a:pt x="76" y="65"/>
                    </a:moveTo>
                    <a:cubicBezTo>
                      <a:pt x="78" y="65"/>
                      <a:pt x="79" y="64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75" y="70"/>
                      <a:pt x="69" y="77"/>
                      <a:pt x="62" y="83"/>
                    </a:cubicBezTo>
                    <a:cubicBezTo>
                      <a:pt x="56" y="90"/>
                      <a:pt x="48" y="96"/>
                      <a:pt x="41" y="103"/>
                    </a:cubicBezTo>
                    <a:cubicBezTo>
                      <a:pt x="40" y="104"/>
                      <a:pt x="39" y="105"/>
                      <a:pt x="38" y="105"/>
                    </a:cubicBezTo>
                    <a:cubicBezTo>
                      <a:pt x="38" y="105"/>
                      <a:pt x="38" y="105"/>
                      <a:pt x="38" y="106"/>
                    </a:cubicBezTo>
                    <a:cubicBezTo>
                      <a:pt x="40" y="104"/>
                      <a:pt x="42" y="102"/>
                      <a:pt x="44" y="100"/>
                    </a:cubicBezTo>
                    <a:cubicBezTo>
                      <a:pt x="48" y="96"/>
                      <a:pt x="52" y="93"/>
                      <a:pt x="56" y="89"/>
                    </a:cubicBezTo>
                    <a:cubicBezTo>
                      <a:pt x="63" y="82"/>
                      <a:pt x="69" y="73"/>
                      <a:pt x="76" y="65"/>
                    </a:cubicBezTo>
                    <a:close/>
                    <a:moveTo>
                      <a:pt x="73" y="67"/>
                    </a:moveTo>
                    <a:cubicBezTo>
                      <a:pt x="72" y="68"/>
                      <a:pt x="70" y="70"/>
                      <a:pt x="69" y="72"/>
                    </a:cubicBezTo>
                    <a:cubicBezTo>
                      <a:pt x="65" y="75"/>
                      <a:pt x="62" y="77"/>
                      <a:pt x="59" y="80"/>
                    </a:cubicBezTo>
                    <a:cubicBezTo>
                      <a:pt x="58" y="80"/>
                      <a:pt x="57" y="81"/>
                      <a:pt x="57" y="81"/>
                    </a:cubicBezTo>
                    <a:cubicBezTo>
                      <a:pt x="59" y="79"/>
                      <a:pt x="62" y="76"/>
                      <a:pt x="64" y="74"/>
                    </a:cubicBezTo>
                    <a:cubicBezTo>
                      <a:pt x="68" y="72"/>
                      <a:pt x="70" y="69"/>
                      <a:pt x="73" y="67"/>
                    </a:cubicBezTo>
                    <a:close/>
                    <a:moveTo>
                      <a:pt x="54" y="74"/>
                    </a:moveTo>
                    <a:cubicBezTo>
                      <a:pt x="48" y="78"/>
                      <a:pt x="42" y="83"/>
                      <a:pt x="37" y="88"/>
                    </a:cubicBezTo>
                    <a:cubicBezTo>
                      <a:pt x="34" y="90"/>
                      <a:pt x="31" y="92"/>
                      <a:pt x="28" y="95"/>
                    </a:cubicBezTo>
                    <a:cubicBezTo>
                      <a:pt x="24" y="98"/>
                      <a:pt x="21" y="101"/>
                      <a:pt x="17" y="104"/>
                    </a:cubicBezTo>
                    <a:cubicBezTo>
                      <a:pt x="14" y="106"/>
                      <a:pt x="17" y="104"/>
                      <a:pt x="17" y="104"/>
                    </a:cubicBezTo>
                    <a:cubicBezTo>
                      <a:pt x="19" y="102"/>
                      <a:pt x="21" y="100"/>
                      <a:pt x="22" y="99"/>
                    </a:cubicBezTo>
                    <a:cubicBezTo>
                      <a:pt x="26" y="96"/>
                      <a:pt x="29" y="93"/>
                      <a:pt x="33" y="90"/>
                    </a:cubicBezTo>
                    <a:cubicBezTo>
                      <a:pt x="40" y="85"/>
                      <a:pt x="46" y="79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5" y="74"/>
                      <a:pt x="57" y="75"/>
                      <a:pt x="61" y="75"/>
                    </a:cubicBezTo>
                    <a:cubicBezTo>
                      <a:pt x="56" y="78"/>
                      <a:pt x="51" y="82"/>
                      <a:pt x="47" y="85"/>
                    </a:cubicBezTo>
                    <a:cubicBezTo>
                      <a:pt x="41" y="91"/>
                      <a:pt x="34" y="97"/>
                      <a:pt x="28" y="102"/>
                    </a:cubicBezTo>
                    <a:cubicBezTo>
                      <a:pt x="27" y="103"/>
                      <a:pt x="24" y="106"/>
                      <a:pt x="25" y="105"/>
                    </a:cubicBezTo>
                    <a:cubicBezTo>
                      <a:pt x="26" y="103"/>
                      <a:pt x="28" y="102"/>
                      <a:pt x="29" y="100"/>
                    </a:cubicBezTo>
                    <a:cubicBezTo>
                      <a:pt x="32" y="97"/>
                      <a:pt x="36" y="94"/>
                      <a:pt x="39" y="91"/>
                    </a:cubicBezTo>
                    <a:cubicBezTo>
                      <a:pt x="42" y="88"/>
                      <a:pt x="45" y="85"/>
                      <a:pt x="47" y="83"/>
                    </a:cubicBezTo>
                    <a:cubicBezTo>
                      <a:pt x="50" y="80"/>
                      <a:pt x="53" y="78"/>
                      <a:pt x="55" y="75"/>
                    </a:cubicBezTo>
                    <a:cubicBezTo>
                      <a:pt x="55" y="74"/>
                      <a:pt x="54" y="74"/>
                      <a:pt x="54" y="74"/>
                    </a:cubicBezTo>
                    <a:close/>
                    <a:moveTo>
                      <a:pt x="48" y="68"/>
                    </a:moveTo>
                    <a:cubicBezTo>
                      <a:pt x="49" y="70"/>
                      <a:pt x="50" y="71"/>
                      <a:pt x="52" y="72"/>
                    </a:cubicBezTo>
                    <a:cubicBezTo>
                      <a:pt x="37" y="80"/>
                      <a:pt x="26" y="92"/>
                      <a:pt x="12" y="102"/>
                    </a:cubicBezTo>
                    <a:cubicBezTo>
                      <a:pt x="9" y="104"/>
                      <a:pt x="13" y="100"/>
                      <a:pt x="14" y="99"/>
                    </a:cubicBezTo>
                    <a:cubicBezTo>
                      <a:pt x="15" y="98"/>
                      <a:pt x="17" y="97"/>
                      <a:pt x="19" y="95"/>
                    </a:cubicBezTo>
                    <a:cubicBezTo>
                      <a:pt x="22" y="93"/>
                      <a:pt x="25" y="90"/>
                      <a:pt x="28" y="87"/>
                    </a:cubicBezTo>
                    <a:cubicBezTo>
                      <a:pt x="35" y="81"/>
                      <a:pt x="41" y="74"/>
                      <a:pt x="48" y="68"/>
                    </a:cubicBezTo>
                    <a:close/>
                    <a:moveTo>
                      <a:pt x="46" y="68"/>
                    </a:moveTo>
                    <a:cubicBezTo>
                      <a:pt x="46" y="68"/>
                      <a:pt x="45" y="69"/>
                      <a:pt x="45" y="69"/>
                    </a:cubicBezTo>
                    <a:cubicBezTo>
                      <a:pt x="38" y="75"/>
                      <a:pt x="31" y="81"/>
                      <a:pt x="23" y="87"/>
                    </a:cubicBezTo>
                    <a:cubicBezTo>
                      <a:pt x="20" y="89"/>
                      <a:pt x="17" y="92"/>
                      <a:pt x="13" y="95"/>
                    </a:cubicBezTo>
                    <a:cubicBezTo>
                      <a:pt x="11" y="96"/>
                      <a:pt x="9" y="98"/>
                      <a:pt x="7" y="99"/>
                    </a:cubicBezTo>
                    <a:cubicBezTo>
                      <a:pt x="9" y="98"/>
                      <a:pt x="10" y="97"/>
                      <a:pt x="11" y="95"/>
                    </a:cubicBezTo>
                    <a:cubicBezTo>
                      <a:pt x="21" y="84"/>
                      <a:pt x="36" y="77"/>
                      <a:pt x="44" y="65"/>
                    </a:cubicBezTo>
                    <a:cubicBezTo>
                      <a:pt x="45" y="65"/>
                      <a:pt x="46" y="66"/>
                      <a:pt x="47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8"/>
                      <a:pt x="46" y="68"/>
                      <a:pt x="46" y="68"/>
                    </a:cubicBezTo>
                    <a:close/>
                    <a:moveTo>
                      <a:pt x="44" y="64"/>
                    </a:moveTo>
                    <a:cubicBezTo>
                      <a:pt x="37" y="69"/>
                      <a:pt x="31" y="73"/>
                      <a:pt x="25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3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1" y="74"/>
                      <a:pt x="42" y="62"/>
                    </a:cubicBezTo>
                    <a:cubicBezTo>
                      <a:pt x="42" y="63"/>
                      <a:pt x="43" y="63"/>
                      <a:pt x="44" y="64"/>
                    </a:cubicBezTo>
                    <a:close/>
                    <a:moveTo>
                      <a:pt x="9" y="87"/>
                    </a:moveTo>
                    <a:cubicBezTo>
                      <a:pt x="14" y="82"/>
                      <a:pt x="20" y="77"/>
                      <a:pt x="26" y="72"/>
                    </a:cubicBezTo>
                    <a:cubicBezTo>
                      <a:pt x="29" y="70"/>
                      <a:pt x="32" y="67"/>
                      <a:pt x="35" y="65"/>
                    </a:cubicBezTo>
                    <a:cubicBezTo>
                      <a:pt x="37" y="64"/>
                      <a:pt x="38" y="63"/>
                      <a:pt x="39" y="62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3"/>
                      <a:pt x="40" y="63"/>
                      <a:pt x="40" y="64"/>
                    </a:cubicBezTo>
                    <a:cubicBezTo>
                      <a:pt x="30" y="74"/>
                      <a:pt x="17" y="82"/>
                      <a:pt x="7" y="92"/>
                    </a:cubicBezTo>
                    <a:cubicBezTo>
                      <a:pt x="7" y="90"/>
                      <a:pt x="8" y="89"/>
                      <a:pt x="9" y="87"/>
                    </a:cubicBezTo>
                    <a:close/>
                    <a:moveTo>
                      <a:pt x="23" y="81"/>
                    </a:moveTo>
                    <a:cubicBezTo>
                      <a:pt x="27" y="77"/>
                      <a:pt x="31" y="75"/>
                      <a:pt x="35" y="72"/>
                    </a:cubicBezTo>
                    <a:cubicBezTo>
                      <a:pt x="37" y="70"/>
                      <a:pt x="38" y="69"/>
                      <a:pt x="40" y="67"/>
                    </a:cubicBezTo>
                    <a:cubicBezTo>
                      <a:pt x="41" y="67"/>
                      <a:pt x="42" y="66"/>
                      <a:pt x="43" y="65"/>
                    </a:cubicBezTo>
                    <a:cubicBezTo>
                      <a:pt x="45" y="64"/>
                      <a:pt x="40" y="69"/>
                      <a:pt x="41" y="68"/>
                    </a:cubicBezTo>
                    <a:cubicBezTo>
                      <a:pt x="31" y="80"/>
                      <a:pt x="16" y="87"/>
                      <a:pt x="7" y="99"/>
                    </a:cubicBezTo>
                    <a:cubicBezTo>
                      <a:pt x="6" y="98"/>
                      <a:pt x="6" y="96"/>
                      <a:pt x="6" y="94"/>
                    </a:cubicBezTo>
                    <a:cubicBezTo>
                      <a:pt x="13" y="91"/>
                      <a:pt x="18" y="85"/>
                      <a:pt x="23" y="81"/>
                    </a:cubicBezTo>
                    <a:close/>
                    <a:moveTo>
                      <a:pt x="7" y="100"/>
                    </a:moveTo>
                    <a:cubicBezTo>
                      <a:pt x="14" y="95"/>
                      <a:pt x="21" y="89"/>
                      <a:pt x="28" y="84"/>
                    </a:cubicBezTo>
                    <a:cubicBezTo>
                      <a:pt x="31" y="81"/>
                      <a:pt x="35" y="79"/>
                      <a:pt x="38" y="76"/>
                    </a:cubicBezTo>
                    <a:cubicBezTo>
                      <a:pt x="39" y="76"/>
                      <a:pt x="39" y="75"/>
                      <a:pt x="40" y="75"/>
                    </a:cubicBezTo>
                    <a:cubicBezTo>
                      <a:pt x="35" y="79"/>
                      <a:pt x="31" y="83"/>
                      <a:pt x="27" y="87"/>
                    </a:cubicBezTo>
                    <a:cubicBezTo>
                      <a:pt x="21" y="92"/>
                      <a:pt x="14" y="97"/>
                      <a:pt x="10" y="103"/>
                    </a:cubicBezTo>
                    <a:cubicBezTo>
                      <a:pt x="9" y="102"/>
                      <a:pt x="8" y="101"/>
                      <a:pt x="7" y="100"/>
                    </a:cubicBezTo>
                    <a:close/>
                    <a:moveTo>
                      <a:pt x="11" y="104"/>
                    </a:moveTo>
                    <a:cubicBezTo>
                      <a:pt x="24" y="95"/>
                      <a:pt x="34" y="83"/>
                      <a:pt x="48" y="75"/>
                    </a:cubicBezTo>
                    <a:cubicBezTo>
                      <a:pt x="48" y="75"/>
                      <a:pt x="51" y="73"/>
                      <a:pt x="50" y="73"/>
                    </a:cubicBezTo>
                    <a:cubicBezTo>
                      <a:pt x="49" y="75"/>
                      <a:pt x="47" y="77"/>
                      <a:pt x="45" y="78"/>
                    </a:cubicBezTo>
                    <a:cubicBezTo>
                      <a:pt x="42" y="81"/>
                      <a:pt x="39" y="84"/>
                      <a:pt x="35" y="87"/>
                    </a:cubicBezTo>
                    <a:cubicBezTo>
                      <a:pt x="28" y="93"/>
                      <a:pt x="21" y="99"/>
                      <a:pt x="14" y="106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3" y="105"/>
                      <a:pt x="12" y="105"/>
                      <a:pt x="11" y="104"/>
                    </a:cubicBezTo>
                    <a:cubicBezTo>
                      <a:pt x="11" y="104"/>
                      <a:pt x="11" y="104"/>
                      <a:pt x="11" y="104"/>
                    </a:cubicBezTo>
                    <a:close/>
                    <a:moveTo>
                      <a:pt x="15" y="106"/>
                    </a:moveTo>
                    <a:cubicBezTo>
                      <a:pt x="22" y="103"/>
                      <a:pt x="26" y="96"/>
                      <a:pt x="32" y="92"/>
                    </a:cubicBezTo>
                    <a:cubicBezTo>
                      <a:pt x="38" y="88"/>
                      <a:pt x="44" y="82"/>
                      <a:pt x="50" y="77"/>
                    </a:cubicBezTo>
                    <a:cubicBezTo>
                      <a:pt x="51" y="77"/>
                      <a:pt x="53" y="76"/>
                      <a:pt x="53" y="75"/>
                    </a:cubicBezTo>
                    <a:cubicBezTo>
                      <a:pt x="52" y="78"/>
                      <a:pt x="50" y="79"/>
                      <a:pt x="48" y="81"/>
                    </a:cubicBezTo>
                    <a:cubicBezTo>
                      <a:pt x="45" y="84"/>
                      <a:pt x="43" y="87"/>
                      <a:pt x="40" y="90"/>
                    </a:cubicBezTo>
                    <a:cubicBezTo>
                      <a:pt x="34" y="95"/>
                      <a:pt x="28" y="100"/>
                      <a:pt x="23" y="106"/>
                    </a:cubicBezTo>
                    <a:cubicBezTo>
                      <a:pt x="23" y="106"/>
                      <a:pt x="23" y="107"/>
                      <a:pt x="23" y="107"/>
                    </a:cubicBezTo>
                    <a:cubicBezTo>
                      <a:pt x="30" y="103"/>
                      <a:pt x="35" y="97"/>
                      <a:pt x="41" y="92"/>
                    </a:cubicBezTo>
                    <a:cubicBezTo>
                      <a:pt x="48" y="86"/>
                      <a:pt x="55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6"/>
                      <a:pt x="60" y="77"/>
                      <a:pt x="59" y="78"/>
                    </a:cubicBezTo>
                    <a:cubicBezTo>
                      <a:pt x="56" y="81"/>
                      <a:pt x="52" y="85"/>
                      <a:pt x="49" y="88"/>
                    </a:cubicBezTo>
                    <a:cubicBezTo>
                      <a:pt x="42" y="94"/>
                      <a:pt x="35" y="100"/>
                      <a:pt x="29" y="106"/>
                    </a:cubicBezTo>
                    <a:cubicBezTo>
                      <a:pt x="29" y="106"/>
                      <a:pt x="29" y="107"/>
                      <a:pt x="29" y="107"/>
                    </a:cubicBezTo>
                    <a:cubicBezTo>
                      <a:pt x="30" y="106"/>
                      <a:pt x="30" y="106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8" y="100"/>
                      <a:pt x="44" y="95"/>
                      <a:pt x="51" y="89"/>
                    </a:cubicBezTo>
                    <a:cubicBezTo>
                      <a:pt x="55" y="85"/>
                      <a:pt x="58" y="81"/>
                      <a:pt x="63" y="77"/>
                    </a:cubicBezTo>
                    <a:cubicBezTo>
                      <a:pt x="65" y="75"/>
                      <a:pt x="68" y="73"/>
                      <a:pt x="70" y="71"/>
                    </a:cubicBezTo>
                    <a:cubicBezTo>
                      <a:pt x="70" y="71"/>
                      <a:pt x="70" y="72"/>
                      <a:pt x="69" y="72"/>
                    </a:cubicBezTo>
                    <a:cubicBezTo>
                      <a:pt x="66" y="76"/>
                      <a:pt x="62" y="81"/>
                      <a:pt x="59" y="85"/>
                    </a:cubicBezTo>
                    <a:cubicBezTo>
                      <a:pt x="52" y="92"/>
                      <a:pt x="43" y="99"/>
                      <a:pt x="36" y="107"/>
                    </a:cubicBezTo>
                    <a:cubicBezTo>
                      <a:pt x="36" y="107"/>
                      <a:pt x="36" y="107"/>
                      <a:pt x="36" y="107"/>
                    </a:cubicBezTo>
                    <a:cubicBezTo>
                      <a:pt x="29" y="107"/>
                      <a:pt x="22" y="108"/>
                      <a:pt x="15" y="106"/>
                    </a:cubicBezTo>
                    <a:close/>
                    <a:moveTo>
                      <a:pt x="48" y="90"/>
                    </a:moveTo>
                    <a:cubicBezTo>
                      <a:pt x="44" y="93"/>
                      <a:pt x="41" y="97"/>
                      <a:pt x="37" y="100"/>
                    </a:cubicBezTo>
                    <a:cubicBezTo>
                      <a:pt x="36" y="101"/>
                      <a:pt x="34" y="102"/>
                      <a:pt x="33" y="103"/>
                    </a:cubicBezTo>
                    <a:cubicBezTo>
                      <a:pt x="33" y="103"/>
                      <a:pt x="34" y="102"/>
                      <a:pt x="34" y="102"/>
                    </a:cubicBezTo>
                    <a:cubicBezTo>
                      <a:pt x="38" y="99"/>
                      <a:pt x="41" y="95"/>
                      <a:pt x="45" y="92"/>
                    </a:cubicBezTo>
                    <a:cubicBezTo>
                      <a:pt x="46" y="91"/>
                      <a:pt x="47" y="91"/>
                      <a:pt x="48" y="90"/>
                    </a:cubicBezTo>
                    <a:close/>
                    <a:moveTo>
                      <a:pt x="40" y="107"/>
                    </a:moveTo>
                    <a:cubicBezTo>
                      <a:pt x="39" y="107"/>
                      <a:pt x="38" y="107"/>
                      <a:pt x="37" y="107"/>
                    </a:cubicBezTo>
                    <a:cubicBezTo>
                      <a:pt x="40" y="105"/>
                      <a:pt x="42" y="103"/>
                      <a:pt x="45" y="100"/>
                    </a:cubicBezTo>
                    <a:cubicBezTo>
                      <a:pt x="48" y="97"/>
                      <a:pt x="52" y="94"/>
                      <a:pt x="55" y="91"/>
                    </a:cubicBezTo>
                    <a:cubicBezTo>
                      <a:pt x="63" y="84"/>
                      <a:pt x="69" y="77"/>
                      <a:pt x="77" y="70"/>
                    </a:cubicBezTo>
                    <a:cubicBezTo>
                      <a:pt x="78" y="69"/>
                      <a:pt x="81" y="67"/>
                      <a:pt x="81" y="66"/>
                    </a:cubicBezTo>
                    <a:cubicBezTo>
                      <a:pt x="80" y="69"/>
                      <a:pt x="78" y="71"/>
                      <a:pt x="76" y="73"/>
                    </a:cubicBezTo>
                    <a:cubicBezTo>
                      <a:pt x="72" y="76"/>
                      <a:pt x="70" y="80"/>
                      <a:pt x="67" y="84"/>
                    </a:cubicBezTo>
                    <a:cubicBezTo>
                      <a:pt x="64" y="88"/>
                      <a:pt x="61" y="91"/>
                      <a:pt x="57" y="94"/>
                    </a:cubicBezTo>
                    <a:cubicBezTo>
                      <a:pt x="54" y="98"/>
                      <a:pt x="50" y="103"/>
                      <a:pt x="46" y="106"/>
                    </a:cubicBezTo>
                    <a:cubicBezTo>
                      <a:pt x="46" y="106"/>
                      <a:pt x="46" y="107"/>
                      <a:pt x="46" y="107"/>
                    </a:cubicBezTo>
                    <a:cubicBezTo>
                      <a:pt x="44" y="107"/>
                      <a:pt x="42" y="107"/>
                      <a:pt x="40" y="107"/>
                    </a:cubicBezTo>
                    <a:close/>
                    <a:moveTo>
                      <a:pt x="46" y="107"/>
                    </a:moveTo>
                    <a:cubicBezTo>
                      <a:pt x="46" y="107"/>
                      <a:pt x="46" y="107"/>
                      <a:pt x="46" y="107"/>
                    </a:cubicBezTo>
                    <a:cubicBezTo>
                      <a:pt x="50" y="105"/>
                      <a:pt x="52" y="102"/>
                      <a:pt x="55" y="99"/>
                    </a:cubicBezTo>
                    <a:cubicBezTo>
                      <a:pt x="58" y="95"/>
                      <a:pt x="62" y="92"/>
                      <a:pt x="66" y="89"/>
                    </a:cubicBezTo>
                    <a:cubicBezTo>
                      <a:pt x="73" y="82"/>
                      <a:pt x="81" y="75"/>
                      <a:pt x="88" y="68"/>
                    </a:cubicBezTo>
                    <a:cubicBezTo>
                      <a:pt x="86" y="70"/>
                      <a:pt x="83" y="75"/>
                      <a:pt x="80" y="78"/>
                    </a:cubicBezTo>
                    <a:cubicBezTo>
                      <a:pt x="78" y="82"/>
                      <a:pt x="74" y="85"/>
                      <a:pt x="71" y="88"/>
                    </a:cubicBezTo>
                    <a:cubicBezTo>
                      <a:pt x="65" y="94"/>
                      <a:pt x="59" y="99"/>
                      <a:pt x="54" y="106"/>
                    </a:cubicBezTo>
                    <a:cubicBezTo>
                      <a:pt x="54" y="106"/>
                      <a:pt x="55" y="107"/>
                      <a:pt x="55" y="107"/>
                    </a:cubicBezTo>
                    <a:cubicBezTo>
                      <a:pt x="55" y="106"/>
                      <a:pt x="56" y="106"/>
                      <a:pt x="56" y="105"/>
                    </a:cubicBezTo>
                    <a:cubicBezTo>
                      <a:pt x="56" y="106"/>
                      <a:pt x="57" y="105"/>
                      <a:pt x="57" y="104"/>
                    </a:cubicBezTo>
                    <a:cubicBezTo>
                      <a:pt x="63" y="97"/>
                      <a:pt x="70" y="92"/>
                      <a:pt x="76" y="86"/>
                    </a:cubicBezTo>
                    <a:cubicBezTo>
                      <a:pt x="84" y="79"/>
                      <a:pt x="91" y="72"/>
                      <a:pt x="99" y="66"/>
                    </a:cubicBezTo>
                    <a:cubicBezTo>
                      <a:pt x="96" y="68"/>
                      <a:pt x="92" y="72"/>
                      <a:pt x="89" y="76"/>
                    </a:cubicBezTo>
                    <a:cubicBezTo>
                      <a:pt x="86" y="79"/>
                      <a:pt x="83" y="83"/>
                      <a:pt x="80" y="87"/>
                    </a:cubicBezTo>
                    <a:cubicBezTo>
                      <a:pt x="76" y="90"/>
                      <a:pt x="73" y="94"/>
                      <a:pt x="70" y="98"/>
                    </a:cubicBezTo>
                    <a:cubicBezTo>
                      <a:pt x="67" y="102"/>
                      <a:pt x="63" y="104"/>
                      <a:pt x="60" y="107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5" y="107"/>
                      <a:pt x="51" y="107"/>
                      <a:pt x="46" y="107"/>
                    </a:cubicBezTo>
                    <a:close/>
                    <a:moveTo>
                      <a:pt x="61" y="107"/>
                    </a:moveTo>
                    <a:cubicBezTo>
                      <a:pt x="67" y="103"/>
                      <a:pt x="71" y="97"/>
                      <a:pt x="77" y="93"/>
                    </a:cubicBezTo>
                    <a:cubicBezTo>
                      <a:pt x="83" y="87"/>
                      <a:pt x="89" y="81"/>
                      <a:pt x="96" y="75"/>
                    </a:cubicBezTo>
                    <a:cubicBezTo>
                      <a:pt x="97" y="74"/>
                      <a:pt x="98" y="73"/>
                      <a:pt x="99" y="72"/>
                    </a:cubicBezTo>
                    <a:cubicBezTo>
                      <a:pt x="100" y="71"/>
                      <a:pt x="101" y="71"/>
                      <a:pt x="102" y="70"/>
                    </a:cubicBezTo>
                    <a:cubicBezTo>
                      <a:pt x="101" y="71"/>
                      <a:pt x="100" y="72"/>
                      <a:pt x="100" y="73"/>
                    </a:cubicBezTo>
                    <a:cubicBezTo>
                      <a:pt x="97" y="76"/>
                      <a:pt x="94" y="78"/>
                      <a:pt x="92" y="81"/>
                    </a:cubicBezTo>
                    <a:cubicBezTo>
                      <a:pt x="87" y="87"/>
                      <a:pt x="82" y="92"/>
                      <a:pt x="78" y="97"/>
                    </a:cubicBezTo>
                    <a:cubicBezTo>
                      <a:pt x="75" y="101"/>
                      <a:pt x="71" y="104"/>
                      <a:pt x="68" y="108"/>
                    </a:cubicBezTo>
                    <a:cubicBezTo>
                      <a:pt x="66" y="108"/>
                      <a:pt x="63" y="107"/>
                      <a:pt x="61" y="107"/>
                    </a:cubicBezTo>
                    <a:close/>
                    <a:moveTo>
                      <a:pt x="100" y="78"/>
                    </a:moveTo>
                    <a:cubicBezTo>
                      <a:pt x="101" y="77"/>
                      <a:pt x="102" y="76"/>
                      <a:pt x="104" y="75"/>
                    </a:cubicBezTo>
                    <a:cubicBezTo>
                      <a:pt x="107" y="73"/>
                      <a:pt x="103" y="76"/>
                      <a:pt x="102" y="77"/>
                    </a:cubicBezTo>
                    <a:cubicBezTo>
                      <a:pt x="99" y="81"/>
                      <a:pt x="95" y="84"/>
                      <a:pt x="92" y="88"/>
                    </a:cubicBezTo>
                    <a:cubicBezTo>
                      <a:pt x="90" y="91"/>
                      <a:pt x="87" y="93"/>
                      <a:pt x="85" y="96"/>
                    </a:cubicBezTo>
                    <a:cubicBezTo>
                      <a:pt x="82" y="101"/>
                      <a:pt x="79" y="103"/>
                      <a:pt x="75" y="107"/>
                    </a:cubicBezTo>
                    <a:cubicBezTo>
                      <a:pt x="75" y="107"/>
                      <a:pt x="75" y="108"/>
                      <a:pt x="76" y="108"/>
                    </a:cubicBezTo>
                    <a:cubicBezTo>
                      <a:pt x="86" y="101"/>
                      <a:pt x="93" y="90"/>
                      <a:pt x="102" y="82"/>
                    </a:cubicBezTo>
                    <a:cubicBezTo>
                      <a:pt x="104" y="80"/>
                      <a:pt x="106" y="78"/>
                      <a:pt x="108" y="75"/>
                    </a:cubicBezTo>
                    <a:cubicBezTo>
                      <a:pt x="106" y="78"/>
                      <a:pt x="104" y="81"/>
                      <a:pt x="101" y="83"/>
                    </a:cubicBezTo>
                    <a:cubicBezTo>
                      <a:pt x="97" y="89"/>
                      <a:pt x="92" y="95"/>
                      <a:pt x="87" y="101"/>
                    </a:cubicBezTo>
                    <a:cubicBezTo>
                      <a:pt x="86" y="102"/>
                      <a:pt x="85" y="104"/>
                      <a:pt x="84" y="105"/>
                    </a:cubicBezTo>
                    <a:cubicBezTo>
                      <a:pt x="84" y="105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8"/>
                    </a:cubicBezTo>
                    <a:cubicBezTo>
                      <a:pt x="82" y="108"/>
                      <a:pt x="81" y="108"/>
                      <a:pt x="81" y="109"/>
                    </a:cubicBezTo>
                    <a:cubicBezTo>
                      <a:pt x="77" y="108"/>
                      <a:pt x="73" y="108"/>
                      <a:pt x="69" y="108"/>
                    </a:cubicBezTo>
                    <a:cubicBezTo>
                      <a:pt x="73" y="103"/>
                      <a:pt x="78" y="99"/>
                      <a:pt x="82" y="94"/>
                    </a:cubicBezTo>
                    <a:cubicBezTo>
                      <a:pt x="87" y="88"/>
                      <a:pt x="93" y="83"/>
                      <a:pt x="100" y="78"/>
                    </a:cubicBezTo>
                    <a:close/>
                    <a:moveTo>
                      <a:pt x="86" y="109"/>
                    </a:moveTo>
                    <a:cubicBezTo>
                      <a:pt x="84" y="109"/>
                      <a:pt x="83" y="109"/>
                      <a:pt x="82" y="109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5" y="105"/>
                      <a:pt x="87" y="103"/>
                      <a:pt x="90" y="100"/>
                    </a:cubicBezTo>
                    <a:cubicBezTo>
                      <a:pt x="95" y="95"/>
                      <a:pt x="100" y="91"/>
                      <a:pt x="105" y="86"/>
                    </a:cubicBezTo>
                    <a:cubicBezTo>
                      <a:pt x="106" y="84"/>
                      <a:pt x="107" y="83"/>
                      <a:pt x="109" y="82"/>
                    </a:cubicBezTo>
                    <a:cubicBezTo>
                      <a:pt x="109" y="82"/>
                      <a:pt x="112" y="78"/>
                      <a:pt x="110" y="82"/>
                    </a:cubicBezTo>
                    <a:cubicBezTo>
                      <a:pt x="108" y="85"/>
                      <a:pt x="105" y="88"/>
                      <a:pt x="103" y="91"/>
                    </a:cubicBezTo>
                    <a:cubicBezTo>
                      <a:pt x="98" y="96"/>
                      <a:pt x="93" y="102"/>
                      <a:pt x="88" y="107"/>
                    </a:cubicBezTo>
                    <a:cubicBezTo>
                      <a:pt x="88" y="107"/>
                      <a:pt x="88" y="108"/>
                      <a:pt x="89" y="108"/>
                    </a:cubicBezTo>
                    <a:cubicBezTo>
                      <a:pt x="97" y="102"/>
                      <a:pt x="103" y="94"/>
                      <a:pt x="110" y="88"/>
                    </a:cubicBezTo>
                    <a:cubicBezTo>
                      <a:pt x="111" y="87"/>
                      <a:pt x="113" y="85"/>
                      <a:pt x="113" y="84"/>
                    </a:cubicBezTo>
                    <a:cubicBezTo>
                      <a:pt x="112" y="87"/>
                      <a:pt x="110" y="89"/>
                      <a:pt x="108" y="92"/>
                    </a:cubicBezTo>
                    <a:cubicBezTo>
                      <a:pt x="104" y="96"/>
                      <a:pt x="101" y="100"/>
                      <a:pt x="98" y="104"/>
                    </a:cubicBezTo>
                    <a:cubicBezTo>
                      <a:pt x="97" y="104"/>
                      <a:pt x="97" y="105"/>
                      <a:pt x="96" y="105"/>
                    </a:cubicBezTo>
                    <a:cubicBezTo>
                      <a:pt x="95" y="107"/>
                      <a:pt x="94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09"/>
                      <a:pt x="87" y="109"/>
                      <a:pt x="86" y="109"/>
                    </a:cubicBezTo>
                    <a:close/>
                    <a:moveTo>
                      <a:pt x="115" y="93"/>
                    </a:moveTo>
                    <a:cubicBezTo>
                      <a:pt x="115" y="94"/>
                      <a:pt x="115" y="95"/>
                      <a:pt x="114" y="96"/>
                    </a:cubicBezTo>
                    <a:cubicBezTo>
                      <a:pt x="110" y="100"/>
                      <a:pt x="106" y="104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2" y="108"/>
                      <a:pt x="101" y="108"/>
                      <a:pt x="100" y="109"/>
                    </a:cubicBezTo>
                    <a:cubicBezTo>
                      <a:pt x="105" y="104"/>
                      <a:pt x="109" y="100"/>
                      <a:pt x="113" y="95"/>
                    </a:cubicBezTo>
                    <a:cubicBezTo>
                      <a:pt x="114" y="95"/>
                      <a:pt x="117" y="91"/>
                      <a:pt x="115" y="93"/>
                    </a:cubicBezTo>
                    <a:close/>
                    <a:moveTo>
                      <a:pt x="112" y="99"/>
                    </a:moveTo>
                    <a:cubicBezTo>
                      <a:pt x="110" y="101"/>
                      <a:pt x="108" y="104"/>
                      <a:pt x="106" y="106"/>
                    </a:cubicBezTo>
                    <a:cubicBezTo>
                      <a:pt x="101" y="110"/>
                      <a:pt x="107" y="103"/>
                      <a:pt x="108" y="102"/>
                    </a:cubicBezTo>
                    <a:cubicBezTo>
                      <a:pt x="110" y="101"/>
                      <a:pt x="111" y="100"/>
                      <a:pt x="112" y="99"/>
                    </a:cubicBezTo>
                    <a:close/>
                    <a:moveTo>
                      <a:pt x="99" y="109"/>
                    </a:moveTo>
                    <a:cubicBezTo>
                      <a:pt x="97" y="109"/>
                      <a:pt x="95" y="109"/>
                      <a:pt x="93" y="109"/>
                    </a:cubicBezTo>
                    <a:cubicBezTo>
                      <a:pt x="94" y="109"/>
                      <a:pt x="94" y="109"/>
                      <a:pt x="94" y="108"/>
                    </a:cubicBezTo>
                    <a:cubicBezTo>
                      <a:pt x="94" y="109"/>
                      <a:pt x="95" y="108"/>
                      <a:pt x="95" y="107"/>
                    </a:cubicBezTo>
                    <a:cubicBezTo>
                      <a:pt x="96" y="106"/>
                      <a:pt x="97" y="105"/>
                      <a:pt x="99" y="104"/>
                    </a:cubicBezTo>
                    <a:cubicBezTo>
                      <a:pt x="102" y="101"/>
                      <a:pt x="106" y="97"/>
                      <a:pt x="109" y="93"/>
                    </a:cubicBezTo>
                    <a:cubicBezTo>
                      <a:pt x="110" y="92"/>
                      <a:pt x="116" y="87"/>
                      <a:pt x="114" y="90"/>
                    </a:cubicBezTo>
                    <a:cubicBezTo>
                      <a:pt x="112" y="92"/>
                      <a:pt x="110" y="95"/>
                      <a:pt x="108" y="97"/>
                    </a:cubicBezTo>
                    <a:cubicBezTo>
                      <a:pt x="105" y="100"/>
                      <a:pt x="102" y="105"/>
                      <a:pt x="99" y="109"/>
                    </a:cubicBezTo>
                    <a:close/>
                    <a:moveTo>
                      <a:pt x="104" y="108"/>
                    </a:moveTo>
                    <a:cubicBezTo>
                      <a:pt x="108" y="105"/>
                      <a:pt x="112" y="101"/>
                      <a:pt x="115" y="96"/>
                    </a:cubicBezTo>
                    <a:cubicBezTo>
                      <a:pt x="115" y="96"/>
                      <a:pt x="115" y="96"/>
                      <a:pt x="116" y="95"/>
                    </a:cubicBezTo>
                    <a:cubicBezTo>
                      <a:pt x="116" y="95"/>
                      <a:pt x="116" y="94"/>
                      <a:pt x="117" y="94"/>
                    </a:cubicBezTo>
                    <a:cubicBezTo>
                      <a:pt x="117" y="94"/>
                      <a:pt x="116" y="95"/>
                      <a:pt x="116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9" y="105"/>
                      <a:pt x="106" y="107"/>
                    </a:cubicBezTo>
                    <a:cubicBezTo>
                      <a:pt x="105" y="108"/>
                      <a:pt x="104" y="108"/>
                      <a:pt x="104" y="108"/>
                    </a:cubicBezTo>
                    <a:close/>
                    <a:moveTo>
                      <a:pt x="110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10" y="104"/>
                      <a:pt x="113" y="102"/>
                      <a:pt x="115" y="99"/>
                    </a:cubicBezTo>
                    <a:cubicBezTo>
                      <a:pt x="116" y="98"/>
                      <a:pt x="119" y="94"/>
                      <a:pt x="117" y="99"/>
                    </a:cubicBezTo>
                    <a:cubicBezTo>
                      <a:pt x="115" y="102"/>
                      <a:pt x="113" y="10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lose/>
                    <a:moveTo>
                      <a:pt x="114" y="104"/>
                    </a:moveTo>
                    <a:cubicBezTo>
                      <a:pt x="116" y="102"/>
                      <a:pt x="118" y="99"/>
                      <a:pt x="119" y="96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7"/>
                      <a:pt x="116" y="98"/>
                      <a:pt x="114" y="99"/>
                    </a:cubicBezTo>
                    <a:cubicBezTo>
                      <a:pt x="116" y="97"/>
                      <a:pt x="117" y="95"/>
                      <a:pt x="118" y="93"/>
                    </a:cubicBezTo>
                    <a:cubicBezTo>
                      <a:pt x="118" y="93"/>
                      <a:pt x="118" y="92"/>
                      <a:pt x="117" y="92"/>
                    </a:cubicBezTo>
                    <a:cubicBezTo>
                      <a:pt x="117" y="93"/>
                      <a:pt x="116" y="93"/>
                      <a:pt x="116" y="94"/>
                    </a:cubicBezTo>
                    <a:cubicBezTo>
                      <a:pt x="116" y="93"/>
                      <a:pt x="117" y="92"/>
                      <a:pt x="117" y="91"/>
                    </a:cubicBezTo>
                    <a:cubicBezTo>
                      <a:pt x="117" y="91"/>
                      <a:pt x="117" y="91"/>
                      <a:pt x="116" y="91"/>
                    </a:cubicBezTo>
                    <a:cubicBezTo>
                      <a:pt x="113" y="94"/>
                      <a:pt x="110" y="97"/>
                      <a:pt x="107" y="101"/>
                    </a:cubicBezTo>
                    <a:cubicBezTo>
                      <a:pt x="106" y="102"/>
                      <a:pt x="104" y="104"/>
                      <a:pt x="102" y="106"/>
                    </a:cubicBezTo>
                    <a:cubicBezTo>
                      <a:pt x="102" y="106"/>
                      <a:pt x="102" y="106"/>
                      <a:pt x="101" y="107"/>
                    </a:cubicBezTo>
                    <a:cubicBezTo>
                      <a:pt x="104" y="104"/>
                      <a:pt x="106" y="100"/>
                      <a:pt x="109" y="97"/>
                    </a:cubicBezTo>
                    <a:cubicBezTo>
                      <a:pt x="111" y="94"/>
                      <a:pt x="114" y="92"/>
                      <a:pt x="116" y="88"/>
                    </a:cubicBezTo>
                    <a:cubicBezTo>
                      <a:pt x="116" y="88"/>
                      <a:pt x="115" y="87"/>
                      <a:pt x="115" y="88"/>
                    </a:cubicBezTo>
                    <a:cubicBezTo>
                      <a:pt x="110" y="91"/>
                      <a:pt x="106" y="95"/>
                      <a:pt x="102" y="100"/>
                    </a:cubicBezTo>
                    <a:cubicBezTo>
                      <a:pt x="102" y="99"/>
                      <a:pt x="103" y="99"/>
                      <a:pt x="103" y="98"/>
                    </a:cubicBezTo>
                    <a:cubicBezTo>
                      <a:pt x="107" y="93"/>
                      <a:pt x="112" y="89"/>
                      <a:pt x="115" y="83"/>
                    </a:cubicBezTo>
                    <a:cubicBezTo>
                      <a:pt x="115" y="83"/>
                      <a:pt x="114" y="83"/>
                      <a:pt x="114" y="83"/>
                    </a:cubicBezTo>
                    <a:cubicBezTo>
                      <a:pt x="110" y="86"/>
                      <a:pt x="106" y="90"/>
                      <a:pt x="103" y="94"/>
                    </a:cubicBezTo>
                    <a:cubicBezTo>
                      <a:pt x="98" y="98"/>
                      <a:pt x="94" y="102"/>
                      <a:pt x="90" y="106"/>
                    </a:cubicBezTo>
                    <a:cubicBezTo>
                      <a:pt x="98" y="98"/>
                      <a:pt x="106" y="8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06" y="83"/>
                      <a:pt x="102" y="88"/>
                      <a:pt x="97" y="92"/>
                    </a:cubicBezTo>
                    <a:cubicBezTo>
                      <a:pt x="95" y="95"/>
                      <a:pt x="92" y="97"/>
                      <a:pt x="89" y="100"/>
                    </a:cubicBezTo>
                    <a:cubicBezTo>
                      <a:pt x="96" y="91"/>
                      <a:pt x="102" y="83"/>
                      <a:pt x="110" y="75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4" y="80"/>
                      <a:pt x="118" y="86"/>
                      <a:pt x="119" y="93"/>
                    </a:cubicBezTo>
                    <a:cubicBezTo>
                      <a:pt x="119" y="98"/>
                      <a:pt x="117" y="102"/>
                      <a:pt x="114" y="104"/>
                    </a:cubicBezTo>
                    <a:close/>
                    <a:moveTo>
                      <a:pt x="109" y="74"/>
                    </a:moveTo>
                    <a:cubicBezTo>
                      <a:pt x="100" y="81"/>
                      <a:pt x="93" y="90"/>
                      <a:pt x="85" y="99"/>
                    </a:cubicBezTo>
                    <a:cubicBezTo>
                      <a:pt x="86" y="97"/>
                      <a:pt x="88" y="94"/>
                      <a:pt x="89" y="93"/>
                    </a:cubicBezTo>
                    <a:cubicBezTo>
                      <a:pt x="95" y="86"/>
                      <a:pt x="101" y="80"/>
                      <a:pt x="106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99" y="77"/>
                      <a:pt x="93" y="82"/>
                      <a:pt x="87" y="88"/>
                    </a:cubicBezTo>
                    <a:cubicBezTo>
                      <a:pt x="88" y="87"/>
                      <a:pt x="88" y="86"/>
                      <a:pt x="89" y="86"/>
                    </a:cubicBezTo>
                    <a:cubicBezTo>
                      <a:pt x="93" y="80"/>
                      <a:pt x="100" y="75"/>
                      <a:pt x="103" y="69"/>
                    </a:cubicBezTo>
                    <a:cubicBezTo>
                      <a:pt x="103" y="68"/>
                      <a:pt x="103" y="68"/>
                      <a:pt x="102" y="68"/>
                    </a:cubicBezTo>
                    <a:cubicBezTo>
                      <a:pt x="96" y="75"/>
                      <a:pt x="89" y="82"/>
                      <a:pt x="82" y="88"/>
                    </a:cubicBezTo>
                    <a:cubicBezTo>
                      <a:pt x="78" y="91"/>
                      <a:pt x="75" y="93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5" y="92"/>
                      <a:pt x="79" y="89"/>
                      <a:pt x="82" y="85"/>
                    </a:cubicBezTo>
                    <a:cubicBezTo>
                      <a:pt x="88" y="78"/>
                      <a:pt x="95" y="72"/>
                      <a:pt x="100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3" y="68"/>
                      <a:pt x="106" y="71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8" y="29"/>
                      <a:pt x="44" y="16"/>
                      <a:pt x="37" y="5"/>
                    </a:cubicBezTo>
                    <a:cubicBezTo>
                      <a:pt x="48" y="3"/>
                      <a:pt x="59" y="4"/>
                      <a:pt x="70" y="4"/>
                    </a:cubicBezTo>
                    <a:cubicBezTo>
                      <a:pt x="64" y="13"/>
                      <a:pt x="62" y="23"/>
                      <a:pt x="67" y="33"/>
                    </a:cubicBezTo>
                    <a:cubicBezTo>
                      <a:pt x="73" y="45"/>
                      <a:pt x="86" y="53"/>
                      <a:pt x="96" y="61"/>
                    </a:cubicBezTo>
                    <a:cubicBezTo>
                      <a:pt x="96" y="61"/>
                      <a:pt x="97" y="62"/>
                      <a:pt x="97" y="62"/>
                    </a:cubicBezTo>
                    <a:cubicBezTo>
                      <a:pt x="96" y="62"/>
                      <a:pt x="95" y="63"/>
                      <a:pt x="94" y="64"/>
                    </a:cubicBezTo>
                    <a:cubicBezTo>
                      <a:pt x="91" y="67"/>
                      <a:pt x="85" y="63"/>
                      <a:pt x="81" y="62"/>
                    </a:cubicBezTo>
                    <a:cubicBezTo>
                      <a:pt x="74" y="60"/>
                      <a:pt x="69" y="67"/>
                      <a:pt x="63" y="71"/>
                    </a:cubicBezTo>
                    <a:cubicBezTo>
                      <a:pt x="55" y="76"/>
                      <a:pt x="50" y="65"/>
                      <a:pt x="44" y="60"/>
                    </a:cubicBezTo>
                    <a:cubicBezTo>
                      <a:pt x="38" y="56"/>
                      <a:pt x="33" y="58"/>
                      <a:pt x="27" y="60"/>
                    </a:cubicBezTo>
                    <a:cubicBezTo>
                      <a:pt x="31" y="54"/>
                      <a:pt x="36" y="48"/>
                      <a:pt x="40" y="41"/>
                    </a:cubicBezTo>
                    <a:close/>
                    <a:moveTo>
                      <a:pt x="16" y="75"/>
                    </a:moveTo>
                    <a:cubicBezTo>
                      <a:pt x="19" y="72"/>
                      <a:pt x="23" y="69"/>
                      <a:pt x="26" y="67"/>
                    </a:cubicBezTo>
                    <a:cubicBezTo>
                      <a:pt x="28" y="65"/>
                      <a:pt x="30" y="64"/>
                      <a:pt x="32" y="63"/>
                    </a:cubicBezTo>
                    <a:cubicBezTo>
                      <a:pt x="34" y="62"/>
                      <a:pt x="35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5" y="63"/>
                      <a:pt x="35" y="63"/>
                    </a:cubicBezTo>
                    <a:cubicBezTo>
                      <a:pt x="30" y="68"/>
                      <a:pt x="24" y="72"/>
                      <a:pt x="18" y="76"/>
                    </a:cubicBezTo>
                    <a:cubicBezTo>
                      <a:pt x="15" y="78"/>
                      <a:pt x="13" y="80"/>
                      <a:pt x="10" y="83"/>
                    </a:cubicBezTo>
                    <a:cubicBezTo>
                      <a:pt x="12" y="80"/>
                      <a:pt x="14" y="77"/>
                      <a:pt x="16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89" name="Freeform 128"/>
              <p:cNvSpPr>
                <a:spLocks noEditPoints="1"/>
              </p:cNvSpPr>
              <p:nvPr/>
            </p:nvSpPr>
            <p:spPr bwMode="auto">
              <a:xfrm>
                <a:off x="1900317" y="3753430"/>
                <a:ext cx="236854" cy="218824"/>
              </a:xfrm>
              <a:custGeom>
                <a:avLst/>
                <a:gdLst>
                  <a:gd name="T0" fmla="*/ 102 w 122"/>
                  <a:gd name="T1" fmla="*/ 63 h 113"/>
                  <a:gd name="T2" fmla="*/ 35 w 122"/>
                  <a:gd name="T3" fmla="*/ 2 h 113"/>
                  <a:gd name="T4" fmla="*/ 5 w 122"/>
                  <a:gd name="T5" fmla="*/ 103 h 113"/>
                  <a:gd name="T6" fmla="*/ 22 w 122"/>
                  <a:gd name="T7" fmla="*/ 65 h 113"/>
                  <a:gd name="T8" fmla="*/ 39 w 122"/>
                  <a:gd name="T9" fmla="*/ 61 h 113"/>
                  <a:gd name="T10" fmla="*/ 97 w 122"/>
                  <a:gd name="T11" fmla="*/ 65 h 113"/>
                  <a:gd name="T12" fmla="*/ 93 w 122"/>
                  <a:gd name="T13" fmla="*/ 68 h 113"/>
                  <a:gd name="T14" fmla="*/ 56 w 122"/>
                  <a:gd name="T15" fmla="*/ 96 h 113"/>
                  <a:gd name="T16" fmla="*/ 76 w 122"/>
                  <a:gd name="T17" fmla="*/ 65 h 113"/>
                  <a:gd name="T18" fmla="*/ 37 w 122"/>
                  <a:gd name="T19" fmla="*/ 105 h 113"/>
                  <a:gd name="T20" fmla="*/ 58 w 122"/>
                  <a:gd name="T21" fmla="*/ 80 h 113"/>
                  <a:gd name="T22" fmla="*/ 27 w 122"/>
                  <a:gd name="T23" fmla="*/ 94 h 113"/>
                  <a:gd name="T24" fmla="*/ 52 w 122"/>
                  <a:gd name="T25" fmla="*/ 72 h 113"/>
                  <a:gd name="T26" fmla="*/ 38 w 122"/>
                  <a:gd name="T27" fmla="*/ 91 h 113"/>
                  <a:gd name="T28" fmla="*/ 11 w 122"/>
                  <a:gd name="T29" fmla="*/ 102 h 113"/>
                  <a:gd name="T30" fmla="*/ 44 w 122"/>
                  <a:gd name="T31" fmla="*/ 69 h 113"/>
                  <a:gd name="T32" fmla="*/ 46 w 122"/>
                  <a:gd name="T33" fmla="*/ 67 h 113"/>
                  <a:gd name="T34" fmla="*/ 6 w 122"/>
                  <a:gd name="T35" fmla="*/ 93 h 113"/>
                  <a:gd name="T36" fmla="*/ 35 w 122"/>
                  <a:gd name="T37" fmla="*/ 65 h 113"/>
                  <a:gd name="T38" fmla="*/ 8 w 122"/>
                  <a:gd name="T39" fmla="*/ 87 h 113"/>
                  <a:gd name="T40" fmla="*/ 6 w 122"/>
                  <a:gd name="T41" fmla="*/ 99 h 113"/>
                  <a:gd name="T42" fmla="*/ 39 w 122"/>
                  <a:gd name="T43" fmla="*/ 74 h 113"/>
                  <a:gd name="T44" fmla="*/ 50 w 122"/>
                  <a:gd name="T45" fmla="*/ 73 h 113"/>
                  <a:gd name="T46" fmla="*/ 10 w 122"/>
                  <a:gd name="T47" fmla="*/ 104 h 113"/>
                  <a:gd name="T48" fmla="*/ 39 w 122"/>
                  <a:gd name="T49" fmla="*/ 89 h 113"/>
                  <a:gd name="T50" fmla="*/ 58 w 122"/>
                  <a:gd name="T51" fmla="*/ 78 h 113"/>
                  <a:gd name="T52" fmla="*/ 50 w 122"/>
                  <a:gd name="T53" fmla="*/ 89 h 113"/>
                  <a:gd name="T54" fmla="*/ 35 w 122"/>
                  <a:gd name="T55" fmla="*/ 107 h 113"/>
                  <a:gd name="T56" fmla="*/ 45 w 122"/>
                  <a:gd name="T57" fmla="*/ 92 h 113"/>
                  <a:gd name="T58" fmla="*/ 76 w 122"/>
                  <a:gd name="T59" fmla="*/ 70 h 113"/>
                  <a:gd name="T60" fmla="*/ 45 w 122"/>
                  <a:gd name="T61" fmla="*/ 106 h 113"/>
                  <a:gd name="T62" fmla="*/ 88 w 122"/>
                  <a:gd name="T63" fmla="*/ 68 h 113"/>
                  <a:gd name="T64" fmla="*/ 57 w 122"/>
                  <a:gd name="T65" fmla="*/ 104 h 113"/>
                  <a:gd name="T66" fmla="*/ 59 w 122"/>
                  <a:gd name="T67" fmla="*/ 107 h 113"/>
                  <a:gd name="T68" fmla="*/ 99 w 122"/>
                  <a:gd name="T69" fmla="*/ 72 h 113"/>
                  <a:gd name="T70" fmla="*/ 60 w 122"/>
                  <a:gd name="T71" fmla="*/ 107 h 113"/>
                  <a:gd name="T72" fmla="*/ 75 w 122"/>
                  <a:gd name="T73" fmla="*/ 107 h 113"/>
                  <a:gd name="T74" fmla="*/ 83 w 122"/>
                  <a:gd name="T75" fmla="*/ 105 h 113"/>
                  <a:gd name="T76" fmla="*/ 99 w 122"/>
                  <a:gd name="T77" fmla="*/ 78 h 113"/>
                  <a:gd name="T78" fmla="*/ 105 w 122"/>
                  <a:gd name="T79" fmla="*/ 85 h 113"/>
                  <a:gd name="T80" fmla="*/ 109 w 122"/>
                  <a:gd name="T81" fmla="*/ 87 h 113"/>
                  <a:gd name="T82" fmla="*/ 92 w 122"/>
                  <a:gd name="T83" fmla="*/ 109 h 113"/>
                  <a:gd name="T84" fmla="*/ 99 w 122"/>
                  <a:gd name="T85" fmla="*/ 108 h 113"/>
                  <a:gd name="T86" fmla="*/ 111 w 122"/>
                  <a:gd name="T87" fmla="*/ 99 h 113"/>
                  <a:gd name="T88" fmla="*/ 109 w 122"/>
                  <a:gd name="T89" fmla="*/ 93 h 113"/>
                  <a:gd name="T90" fmla="*/ 115 w 122"/>
                  <a:gd name="T91" fmla="*/ 95 h 113"/>
                  <a:gd name="T92" fmla="*/ 109 w 122"/>
                  <a:gd name="T93" fmla="*/ 106 h 113"/>
                  <a:gd name="T94" fmla="*/ 116 w 122"/>
                  <a:gd name="T95" fmla="*/ 99 h 113"/>
                  <a:gd name="T96" fmla="*/ 114 w 122"/>
                  <a:gd name="T97" fmla="*/ 99 h 113"/>
                  <a:gd name="T98" fmla="*/ 106 w 122"/>
                  <a:gd name="T99" fmla="*/ 100 h 113"/>
                  <a:gd name="T100" fmla="*/ 101 w 122"/>
                  <a:gd name="T101" fmla="*/ 99 h 113"/>
                  <a:gd name="T102" fmla="*/ 112 w 122"/>
                  <a:gd name="T103" fmla="*/ 79 h 113"/>
                  <a:gd name="T104" fmla="*/ 118 w 122"/>
                  <a:gd name="T105" fmla="*/ 93 h 113"/>
                  <a:gd name="T106" fmla="*/ 105 w 122"/>
                  <a:gd name="T107" fmla="*/ 73 h 113"/>
                  <a:gd name="T108" fmla="*/ 71 w 122"/>
                  <a:gd name="T109" fmla="*/ 96 h 113"/>
                  <a:gd name="T110" fmla="*/ 40 w 122"/>
                  <a:gd name="T111" fmla="*/ 41 h 113"/>
                  <a:gd name="T112" fmla="*/ 93 w 122"/>
                  <a:gd name="T113" fmla="*/ 64 h 113"/>
                  <a:gd name="T114" fmla="*/ 15 w 122"/>
                  <a:gd name="T115" fmla="*/ 75 h 113"/>
                  <a:gd name="T116" fmla="*/ 17 w 122"/>
                  <a:gd name="T117" fmla="*/ 7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2" h="113">
                    <a:moveTo>
                      <a:pt x="27" y="110"/>
                    </a:moveTo>
                    <a:cubicBezTo>
                      <a:pt x="32" y="110"/>
                      <a:pt x="36" y="110"/>
                      <a:pt x="41" y="109"/>
                    </a:cubicBezTo>
                    <a:cubicBezTo>
                      <a:pt x="49" y="109"/>
                      <a:pt x="57" y="110"/>
                      <a:pt x="65" y="110"/>
                    </a:cubicBezTo>
                    <a:cubicBezTo>
                      <a:pt x="78" y="111"/>
                      <a:pt x="91" y="113"/>
                      <a:pt x="104" y="111"/>
                    </a:cubicBezTo>
                    <a:cubicBezTo>
                      <a:pt x="113" y="109"/>
                      <a:pt x="122" y="102"/>
                      <a:pt x="121" y="91"/>
                    </a:cubicBezTo>
                    <a:cubicBezTo>
                      <a:pt x="119" y="80"/>
                      <a:pt x="110" y="71"/>
                      <a:pt x="102" y="63"/>
                    </a:cubicBezTo>
                    <a:cubicBezTo>
                      <a:pt x="93" y="55"/>
                      <a:pt x="84" y="48"/>
                      <a:pt x="75" y="39"/>
                    </a:cubicBezTo>
                    <a:cubicBezTo>
                      <a:pt x="70" y="34"/>
                      <a:pt x="67" y="28"/>
                      <a:pt x="66" y="21"/>
                    </a:cubicBezTo>
                    <a:cubicBezTo>
                      <a:pt x="66" y="15"/>
                      <a:pt x="69" y="9"/>
                      <a:pt x="73" y="4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59" y="1"/>
                      <a:pt x="47" y="0"/>
                      <a:pt x="35" y="2"/>
                    </a:cubicBezTo>
                    <a:cubicBezTo>
                      <a:pt x="34" y="2"/>
                      <a:pt x="33" y="3"/>
                      <a:pt x="34" y="4"/>
                    </a:cubicBezTo>
                    <a:cubicBezTo>
                      <a:pt x="34" y="5"/>
                      <a:pt x="34" y="5"/>
                      <a:pt x="34" y="6"/>
                    </a:cubicBezTo>
                    <a:cubicBezTo>
                      <a:pt x="37" y="12"/>
                      <a:pt x="41" y="18"/>
                      <a:pt x="41" y="25"/>
                    </a:cubicBezTo>
                    <a:cubicBezTo>
                      <a:pt x="42" y="34"/>
                      <a:pt x="37" y="41"/>
                      <a:pt x="32" y="47"/>
                    </a:cubicBezTo>
                    <a:cubicBezTo>
                      <a:pt x="25" y="57"/>
                      <a:pt x="17" y="67"/>
                      <a:pt x="10" y="77"/>
                    </a:cubicBezTo>
                    <a:cubicBezTo>
                      <a:pt x="5" y="84"/>
                      <a:pt x="0" y="94"/>
                      <a:pt x="5" y="103"/>
                    </a:cubicBezTo>
                    <a:cubicBezTo>
                      <a:pt x="9" y="109"/>
                      <a:pt x="20" y="110"/>
                      <a:pt x="27" y="110"/>
                    </a:cubicBezTo>
                    <a:close/>
                    <a:moveTo>
                      <a:pt x="22" y="65"/>
                    </a:moveTo>
                    <a:cubicBezTo>
                      <a:pt x="23" y="65"/>
                      <a:pt x="23" y="65"/>
                      <a:pt x="23" y="64"/>
                    </a:cubicBezTo>
                    <a:cubicBezTo>
                      <a:pt x="25" y="63"/>
                      <a:pt x="27" y="63"/>
                      <a:pt x="29" y="62"/>
                    </a:cubicBezTo>
                    <a:cubicBezTo>
                      <a:pt x="26" y="64"/>
                      <a:pt x="22" y="67"/>
                      <a:pt x="19" y="70"/>
                    </a:cubicBezTo>
                    <a:cubicBezTo>
                      <a:pt x="20" y="68"/>
                      <a:pt x="21" y="67"/>
                      <a:pt x="22" y="65"/>
                    </a:cubicBezTo>
                    <a:close/>
                    <a:moveTo>
                      <a:pt x="31" y="61"/>
                    </a:moveTo>
                    <a:cubicBezTo>
                      <a:pt x="32" y="61"/>
                      <a:pt x="33" y="60"/>
                      <a:pt x="35" y="60"/>
                    </a:cubicBezTo>
                    <a:cubicBezTo>
                      <a:pt x="31" y="62"/>
                      <a:pt x="28" y="64"/>
                      <a:pt x="25" y="66"/>
                    </a:cubicBezTo>
                    <a:cubicBezTo>
                      <a:pt x="27" y="64"/>
                      <a:pt x="29" y="63"/>
                      <a:pt x="31" y="61"/>
                    </a:cubicBezTo>
                    <a:close/>
                    <a:moveTo>
                      <a:pt x="38" y="61"/>
                    </a:moveTo>
                    <a:cubicBezTo>
                      <a:pt x="38" y="61"/>
                      <a:pt x="39" y="61"/>
                      <a:pt x="39" y="61"/>
                    </a:cubicBezTo>
                    <a:cubicBezTo>
                      <a:pt x="35" y="63"/>
                      <a:pt x="32" y="66"/>
                      <a:pt x="28" y="69"/>
                    </a:cubicBezTo>
                    <a:cubicBezTo>
                      <a:pt x="22" y="74"/>
                      <a:pt x="16" y="78"/>
                      <a:pt x="10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4" y="79"/>
                      <a:pt x="17" y="77"/>
                      <a:pt x="20" y="74"/>
                    </a:cubicBezTo>
                    <a:cubicBezTo>
                      <a:pt x="26" y="70"/>
                      <a:pt x="32" y="66"/>
                      <a:pt x="38" y="61"/>
                    </a:cubicBezTo>
                    <a:close/>
                    <a:moveTo>
                      <a:pt x="97" y="65"/>
                    </a:moveTo>
                    <a:cubicBezTo>
                      <a:pt x="90" y="71"/>
                      <a:pt x="83" y="78"/>
                      <a:pt x="76" y="84"/>
                    </a:cubicBezTo>
                    <a:cubicBezTo>
                      <a:pt x="72" y="88"/>
                      <a:pt x="68" y="91"/>
                      <a:pt x="65" y="94"/>
                    </a:cubicBezTo>
                    <a:cubicBezTo>
                      <a:pt x="67" y="92"/>
                      <a:pt x="70" y="89"/>
                      <a:pt x="73" y="86"/>
                    </a:cubicBezTo>
                    <a:cubicBezTo>
                      <a:pt x="79" y="80"/>
                      <a:pt x="84" y="75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8"/>
                      <a:pt x="92" y="68"/>
                      <a:pt x="93" y="68"/>
                    </a:cubicBezTo>
                    <a:cubicBezTo>
                      <a:pt x="94" y="67"/>
                      <a:pt x="96" y="65"/>
                      <a:pt x="97" y="65"/>
                    </a:cubicBezTo>
                    <a:close/>
                    <a:moveTo>
                      <a:pt x="82" y="65"/>
                    </a:moveTo>
                    <a:cubicBezTo>
                      <a:pt x="84" y="66"/>
                      <a:pt x="85" y="67"/>
                      <a:pt x="87" y="67"/>
                    </a:cubicBezTo>
                    <a:cubicBezTo>
                      <a:pt x="84" y="70"/>
                      <a:pt x="81" y="74"/>
                      <a:pt x="78" y="76"/>
                    </a:cubicBezTo>
                    <a:cubicBezTo>
                      <a:pt x="73" y="80"/>
                      <a:pt x="70" y="83"/>
                      <a:pt x="66" y="87"/>
                    </a:cubicBezTo>
                    <a:cubicBezTo>
                      <a:pt x="62" y="90"/>
                      <a:pt x="59" y="93"/>
                      <a:pt x="56" y="96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59" y="92"/>
                      <a:pt x="63" y="89"/>
                      <a:pt x="66" y="85"/>
                    </a:cubicBezTo>
                    <a:cubicBezTo>
                      <a:pt x="69" y="82"/>
                      <a:pt x="71" y="78"/>
                      <a:pt x="74" y="75"/>
                    </a:cubicBezTo>
                    <a:cubicBezTo>
                      <a:pt x="77" y="72"/>
                      <a:pt x="80" y="69"/>
                      <a:pt x="82" y="65"/>
                    </a:cubicBezTo>
                    <a:cubicBezTo>
                      <a:pt x="82" y="65"/>
                      <a:pt x="82" y="65"/>
                      <a:pt x="82" y="65"/>
                    </a:cubicBezTo>
                    <a:close/>
                    <a:moveTo>
                      <a:pt x="76" y="65"/>
                    </a:moveTo>
                    <a:cubicBezTo>
                      <a:pt x="77" y="64"/>
                      <a:pt x="78" y="64"/>
                      <a:pt x="80" y="65"/>
                    </a:cubicBezTo>
                    <a:cubicBezTo>
                      <a:pt x="80" y="65"/>
                      <a:pt x="81" y="65"/>
                      <a:pt x="81" y="65"/>
                    </a:cubicBezTo>
                    <a:cubicBezTo>
                      <a:pt x="74" y="70"/>
                      <a:pt x="68" y="77"/>
                      <a:pt x="62" y="83"/>
                    </a:cubicBezTo>
                    <a:cubicBezTo>
                      <a:pt x="55" y="90"/>
                      <a:pt x="47" y="96"/>
                      <a:pt x="41" y="103"/>
                    </a:cubicBezTo>
                    <a:cubicBezTo>
                      <a:pt x="40" y="104"/>
                      <a:pt x="39" y="104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9" y="103"/>
                      <a:pt x="41" y="101"/>
                      <a:pt x="43" y="100"/>
                    </a:cubicBezTo>
                    <a:cubicBezTo>
                      <a:pt x="47" y="96"/>
                      <a:pt x="51" y="92"/>
                      <a:pt x="55" y="89"/>
                    </a:cubicBezTo>
                    <a:cubicBezTo>
                      <a:pt x="63" y="81"/>
                      <a:pt x="69" y="73"/>
                      <a:pt x="76" y="65"/>
                    </a:cubicBezTo>
                    <a:close/>
                    <a:moveTo>
                      <a:pt x="73" y="66"/>
                    </a:moveTo>
                    <a:cubicBezTo>
                      <a:pt x="71" y="68"/>
                      <a:pt x="70" y="70"/>
                      <a:pt x="68" y="71"/>
                    </a:cubicBezTo>
                    <a:cubicBezTo>
                      <a:pt x="65" y="74"/>
                      <a:pt x="61" y="77"/>
                      <a:pt x="58" y="80"/>
                    </a:cubicBezTo>
                    <a:cubicBezTo>
                      <a:pt x="57" y="80"/>
                      <a:pt x="57" y="81"/>
                      <a:pt x="56" y="81"/>
                    </a:cubicBezTo>
                    <a:cubicBezTo>
                      <a:pt x="59" y="79"/>
                      <a:pt x="61" y="76"/>
                      <a:pt x="63" y="74"/>
                    </a:cubicBezTo>
                    <a:cubicBezTo>
                      <a:pt x="67" y="72"/>
                      <a:pt x="70" y="69"/>
                      <a:pt x="73" y="66"/>
                    </a:cubicBezTo>
                    <a:close/>
                    <a:moveTo>
                      <a:pt x="53" y="74"/>
                    </a:moveTo>
                    <a:cubicBezTo>
                      <a:pt x="47" y="78"/>
                      <a:pt x="42" y="83"/>
                      <a:pt x="36" y="88"/>
                    </a:cubicBezTo>
                    <a:cubicBezTo>
                      <a:pt x="33" y="90"/>
                      <a:pt x="30" y="92"/>
                      <a:pt x="27" y="94"/>
                    </a:cubicBezTo>
                    <a:cubicBezTo>
                      <a:pt x="23" y="97"/>
                      <a:pt x="20" y="101"/>
                      <a:pt x="16" y="104"/>
                    </a:cubicBezTo>
                    <a:cubicBezTo>
                      <a:pt x="14" y="106"/>
                      <a:pt x="16" y="104"/>
                      <a:pt x="17" y="103"/>
                    </a:cubicBezTo>
                    <a:cubicBezTo>
                      <a:pt x="18" y="102"/>
                      <a:pt x="20" y="100"/>
                      <a:pt x="22" y="99"/>
                    </a:cubicBezTo>
                    <a:cubicBezTo>
                      <a:pt x="25" y="95"/>
                      <a:pt x="29" y="93"/>
                      <a:pt x="32" y="90"/>
                    </a:cubicBezTo>
                    <a:cubicBezTo>
                      <a:pt x="39" y="85"/>
                      <a:pt x="45" y="78"/>
                      <a:pt x="51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4" y="74"/>
                      <a:pt x="57" y="75"/>
                      <a:pt x="60" y="75"/>
                    </a:cubicBezTo>
                    <a:cubicBezTo>
                      <a:pt x="55" y="78"/>
                      <a:pt x="51" y="81"/>
                      <a:pt x="46" y="85"/>
                    </a:cubicBezTo>
                    <a:cubicBezTo>
                      <a:pt x="40" y="91"/>
                      <a:pt x="34" y="96"/>
                      <a:pt x="27" y="102"/>
                    </a:cubicBezTo>
                    <a:cubicBezTo>
                      <a:pt x="27" y="103"/>
                      <a:pt x="23" y="106"/>
                      <a:pt x="24" y="105"/>
                    </a:cubicBezTo>
                    <a:cubicBezTo>
                      <a:pt x="25" y="103"/>
                      <a:pt x="27" y="102"/>
                      <a:pt x="29" y="100"/>
                    </a:cubicBezTo>
                    <a:cubicBezTo>
                      <a:pt x="32" y="97"/>
                      <a:pt x="35" y="94"/>
                      <a:pt x="38" y="91"/>
                    </a:cubicBezTo>
                    <a:cubicBezTo>
                      <a:pt x="41" y="88"/>
                      <a:pt x="44" y="85"/>
                      <a:pt x="47" y="83"/>
                    </a:cubicBezTo>
                    <a:cubicBezTo>
                      <a:pt x="49" y="80"/>
                      <a:pt x="52" y="78"/>
                      <a:pt x="54" y="74"/>
                    </a:cubicBezTo>
                    <a:cubicBezTo>
                      <a:pt x="54" y="74"/>
                      <a:pt x="54" y="74"/>
                      <a:pt x="53" y="74"/>
                    </a:cubicBezTo>
                    <a:close/>
                    <a:moveTo>
                      <a:pt x="47" y="68"/>
                    </a:moveTo>
                    <a:cubicBezTo>
                      <a:pt x="48" y="69"/>
                      <a:pt x="50" y="71"/>
                      <a:pt x="51" y="72"/>
                    </a:cubicBezTo>
                    <a:cubicBezTo>
                      <a:pt x="36" y="79"/>
                      <a:pt x="25" y="92"/>
                      <a:pt x="11" y="102"/>
                    </a:cubicBezTo>
                    <a:cubicBezTo>
                      <a:pt x="8" y="104"/>
                      <a:pt x="13" y="100"/>
                      <a:pt x="13" y="99"/>
                    </a:cubicBezTo>
                    <a:cubicBezTo>
                      <a:pt x="15" y="98"/>
                      <a:pt x="16" y="96"/>
                      <a:pt x="18" y="95"/>
                    </a:cubicBezTo>
                    <a:cubicBezTo>
                      <a:pt x="21" y="92"/>
                      <a:pt x="24" y="89"/>
                      <a:pt x="28" y="87"/>
                    </a:cubicBezTo>
                    <a:cubicBezTo>
                      <a:pt x="34" y="81"/>
                      <a:pt x="40" y="74"/>
                      <a:pt x="47" y="68"/>
                    </a:cubicBezTo>
                    <a:close/>
                    <a:moveTo>
                      <a:pt x="45" y="68"/>
                    </a:moveTo>
                    <a:cubicBezTo>
                      <a:pt x="45" y="68"/>
                      <a:pt x="45" y="68"/>
                      <a:pt x="44" y="69"/>
                    </a:cubicBezTo>
                    <a:cubicBezTo>
                      <a:pt x="37" y="75"/>
                      <a:pt x="30" y="81"/>
                      <a:pt x="23" y="86"/>
                    </a:cubicBezTo>
                    <a:cubicBezTo>
                      <a:pt x="19" y="89"/>
                      <a:pt x="16" y="92"/>
                      <a:pt x="13" y="94"/>
                    </a:cubicBezTo>
                    <a:cubicBezTo>
                      <a:pt x="11" y="96"/>
                      <a:pt x="9" y="97"/>
                      <a:pt x="7" y="99"/>
                    </a:cubicBezTo>
                    <a:cubicBezTo>
                      <a:pt x="8" y="98"/>
                      <a:pt x="9" y="96"/>
                      <a:pt x="10" y="95"/>
                    </a:cubicBezTo>
                    <a:cubicBezTo>
                      <a:pt x="21" y="84"/>
                      <a:pt x="35" y="77"/>
                      <a:pt x="44" y="64"/>
                    </a:cubicBezTo>
                    <a:cubicBezTo>
                      <a:pt x="45" y="65"/>
                      <a:pt x="45" y="66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8"/>
                      <a:pt x="46" y="68"/>
                      <a:pt x="45" y="68"/>
                    </a:cubicBezTo>
                    <a:close/>
                    <a:moveTo>
                      <a:pt x="43" y="64"/>
                    </a:moveTo>
                    <a:cubicBezTo>
                      <a:pt x="37" y="68"/>
                      <a:pt x="30" y="73"/>
                      <a:pt x="24" y="78"/>
                    </a:cubicBezTo>
                    <a:cubicBezTo>
                      <a:pt x="21" y="81"/>
                      <a:pt x="18" y="84"/>
                      <a:pt x="15" y="86"/>
                    </a:cubicBezTo>
                    <a:cubicBezTo>
                      <a:pt x="12" y="89"/>
                      <a:pt x="8" y="91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17" y="82"/>
                      <a:pt x="30" y="74"/>
                      <a:pt x="41" y="62"/>
                    </a:cubicBezTo>
                    <a:cubicBezTo>
                      <a:pt x="42" y="63"/>
                      <a:pt x="42" y="63"/>
                      <a:pt x="43" y="64"/>
                    </a:cubicBezTo>
                    <a:close/>
                    <a:moveTo>
                      <a:pt x="8" y="87"/>
                    </a:moveTo>
                    <a:cubicBezTo>
                      <a:pt x="14" y="82"/>
                      <a:pt x="19" y="77"/>
                      <a:pt x="25" y="72"/>
                    </a:cubicBezTo>
                    <a:cubicBezTo>
                      <a:pt x="28" y="70"/>
                      <a:pt x="32" y="67"/>
                      <a:pt x="35" y="65"/>
                    </a:cubicBezTo>
                    <a:cubicBezTo>
                      <a:pt x="36" y="64"/>
                      <a:pt x="37" y="63"/>
                      <a:pt x="39" y="62"/>
                    </a:cubicBezTo>
                    <a:cubicBezTo>
                      <a:pt x="39" y="62"/>
                      <a:pt x="40" y="62"/>
                      <a:pt x="40" y="61"/>
                    </a:cubicBezTo>
                    <a:cubicBezTo>
                      <a:pt x="40" y="62"/>
                      <a:pt x="40" y="62"/>
                      <a:pt x="41" y="62"/>
                    </a:cubicBezTo>
                    <a:cubicBezTo>
                      <a:pt x="40" y="62"/>
                      <a:pt x="40" y="63"/>
                      <a:pt x="39" y="63"/>
                    </a:cubicBezTo>
                    <a:cubicBezTo>
                      <a:pt x="29" y="74"/>
                      <a:pt x="16" y="82"/>
                      <a:pt x="6" y="92"/>
                    </a:cubicBezTo>
                    <a:cubicBezTo>
                      <a:pt x="6" y="90"/>
                      <a:pt x="7" y="88"/>
                      <a:pt x="8" y="87"/>
                    </a:cubicBezTo>
                    <a:close/>
                    <a:moveTo>
                      <a:pt x="22" y="81"/>
                    </a:moveTo>
                    <a:cubicBezTo>
                      <a:pt x="26" y="77"/>
                      <a:pt x="30" y="74"/>
                      <a:pt x="34" y="71"/>
                    </a:cubicBezTo>
                    <a:cubicBezTo>
                      <a:pt x="36" y="70"/>
                      <a:pt x="38" y="69"/>
                      <a:pt x="40" y="67"/>
                    </a:cubicBezTo>
                    <a:cubicBezTo>
                      <a:pt x="41" y="66"/>
                      <a:pt x="42" y="66"/>
                      <a:pt x="43" y="65"/>
                    </a:cubicBezTo>
                    <a:cubicBezTo>
                      <a:pt x="44" y="64"/>
                      <a:pt x="40" y="69"/>
                      <a:pt x="40" y="68"/>
                    </a:cubicBezTo>
                    <a:cubicBezTo>
                      <a:pt x="30" y="80"/>
                      <a:pt x="16" y="87"/>
                      <a:pt x="6" y="99"/>
                    </a:cubicBezTo>
                    <a:cubicBezTo>
                      <a:pt x="6" y="97"/>
                      <a:pt x="5" y="96"/>
                      <a:pt x="6" y="94"/>
                    </a:cubicBezTo>
                    <a:cubicBezTo>
                      <a:pt x="12" y="90"/>
                      <a:pt x="17" y="85"/>
                      <a:pt x="22" y="81"/>
                    </a:cubicBezTo>
                    <a:close/>
                    <a:moveTo>
                      <a:pt x="7" y="100"/>
                    </a:moveTo>
                    <a:cubicBezTo>
                      <a:pt x="13" y="94"/>
                      <a:pt x="20" y="89"/>
                      <a:pt x="27" y="84"/>
                    </a:cubicBezTo>
                    <a:cubicBezTo>
                      <a:pt x="31" y="81"/>
                      <a:pt x="34" y="78"/>
                      <a:pt x="37" y="76"/>
                    </a:cubicBezTo>
                    <a:cubicBezTo>
                      <a:pt x="38" y="75"/>
                      <a:pt x="39" y="75"/>
                      <a:pt x="39" y="74"/>
                    </a:cubicBezTo>
                    <a:cubicBezTo>
                      <a:pt x="35" y="79"/>
                      <a:pt x="30" y="83"/>
                      <a:pt x="26" y="87"/>
                    </a:cubicBezTo>
                    <a:cubicBezTo>
                      <a:pt x="20" y="92"/>
                      <a:pt x="14" y="97"/>
                      <a:pt x="9" y="103"/>
                    </a:cubicBezTo>
                    <a:cubicBezTo>
                      <a:pt x="8" y="102"/>
                      <a:pt x="7" y="101"/>
                      <a:pt x="7" y="100"/>
                    </a:cubicBezTo>
                    <a:close/>
                    <a:moveTo>
                      <a:pt x="10" y="104"/>
                    </a:moveTo>
                    <a:cubicBezTo>
                      <a:pt x="23" y="95"/>
                      <a:pt x="34" y="83"/>
                      <a:pt x="47" y="75"/>
                    </a:cubicBezTo>
                    <a:cubicBezTo>
                      <a:pt x="47" y="75"/>
                      <a:pt x="50" y="73"/>
                      <a:pt x="50" y="73"/>
                    </a:cubicBezTo>
                    <a:cubicBezTo>
                      <a:pt x="48" y="75"/>
                      <a:pt x="46" y="76"/>
                      <a:pt x="45" y="78"/>
                    </a:cubicBezTo>
                    <a:cubicBezTo>
                      <a:pt x="41" y="81"/>
                      <a:pt x="38" y="84"/>
                      <a:pt x="35" y="87"/>
                    </a:cubicBezTo>
                    <a:cubicBezTo>
                      <a:pt x="28" y="93"/>
                      <a:pt x="20" y="99"/>
                      <a:pt x="14" y="105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3" y="105"/>
                      <a:pt x="12" y="105"/>
                      <a:pt x="10" y="104"/>
                    </a:cubicBezTo>
                    <a:cubicBezTo>
                      <a:pt x="10" y="104"/>
                      <a:pt x="10" y="104"/>
                      <a:pt x="10" y="104"/>
                    </a:cubicBezTo>
                    <a:close/>
                    <a:moveTo>
                      <a:pt x="15" y="106"/>
                    </a:moveTo>
                    <a:cubicBezTo>
                      <a:pt x="21" y="103"/>
                      <a:pt x="26" y="96"/>
                      <a:pt x="31" y="92"/>
                    </a:cubicBezTo>
                    <a:cubicBezTo>
                      <a:pt x="38" y="87"/>
                      <a:pt x="43" y="82"/>
                      <a:pt x="50" y="77"/>
                    </a:cubicBezTo>
                    <a:cubicBezTo>
                      <a:pt x="50" y="77"/>
                      <a:pt x="52" y="76"/>
                      <a:pt x="53" y="75"/>
                    </a:cubicBezTo>
                    <a:cubicBezTo>
                      <a:pt x="52" y="77"/>
                      <a:pt x="49" y="79"/>
                      <a:pt x="47" y="81"/>
                    </a:cubicBezTo>
                    <a:cubicBezTo>
                      <a:pt x="45" y="84"/>
                      <a:pt x="42" y="86"/>
                      <a:pt x="39" y="89"/>
                    </a:cubicBezTo>
                    <a:cubicBezTo>
                      <a:pt x="34" y="95"/>
                      <a:pt x="27" y="100"/>
                      <a:pt x="22" y="106"/>
                    </a:cubicBezTo>
                    <a:cubicBezTo>
                      <a:pt x="22" y="106"/>
                      <a:pt x="22" y="107"/>
                      <a:pt x="23" y="106"/>
                    </a:cubicBezTo>
                    <a:cubicBezTo>
                      <a:pt x="29" y="103"/>
                      <a:pt x="34" y="97"/>
                      <a:pt x="40" y="92"/>
                    </a:cubicBezTo>
                    <a:cubicBezTo>
                      <a:pt x="47" y="86"/>
                      <a:pt x="54" y="80"/>
                      <a:pt x="62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1" y="75"/>
                      <a:pt x="60" y="77"/>
                      <a:pt x="58" y="78"/>
                    </a:cubicBezTo>
                    <a:cubicBezTo>
                      <a:pt x="55" y="81"/>
                      <a:pt x="52" y="84"/>
                      <a:pt x="48" y="88"/>
                    </a:cubicBezTo>
                    <a:cubicBezTo>
                      <a:pt x="42" y="94"/>
                      <a:pt x="35" y="99"/>
                      <a:pt x="28" y="106"/>
                    </a:cubicBezTo>
                    <a:cubicBezTo>
                      <a:pt x="28" y="106"/>
                      <a:pt x="28" y="107"/>
                      <a:pt x="29" y="106"/>
                    </a:cubicBezTo>
                    <a:cubicBezTo>
                      <a:pt x="29" y="106"/>
                      <a:pt x="30" y="106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7" y="100"/>
                      <a:pt x="44" y="94"/>
                      <a:pt x="50" y="89"/>
                    </a:cubicBezTo>
                    <a:cubicBezTo>
                      <a:pt x="54" y="85"/>
                      <a:pt x="58" y="81"/>
                      <a:pt x="62" y="77"/>
                    </a:cubicBezTo>
                    <a:cubicBezTo>
                      <a:pt x="65" y="75"/>
                      <a:pt x="67" y="73"/>
                      <a:pt x="70" y="71"/>
                    </a:cubicBezTo>
                    <a:cubicBezTo>
                      <a:pt x="69" y="71"/>
                      <a:pt x="69" y="72"/>
                      <a:pt x="69" y="72"/>
                    </a:cubicBezTo>
                    <a:cubicBezTo>
                      <a:pt x="65" y="76"/>
                      <a:pt x="62" y="80"/>
                      <a:pt x="58" y="84"/>
                    </a:cubicBezTo>
                    <a:cubicBezTo>
                      <a:pt x="51" y="92"/>
                      <a:pt x="43" y="99"/>
                      <a:pt x="35" y="106"/>
                    </a:cubicBezTo>
                    <a:cubicBezTo>
                      <a:pt x="35" y="106"/>
                      <a:pt x="35" y="107"/>
                      <a:pt x="35" y="107"/>
                    </a:cubicBezTo>
                    <a:cubicBezTo>
                      <a:pt x="28" y="107"/>
                      <a:pt x="21" y="108"/>
                      <a:pt x="15" y="106"/>
                    </a:cubicBezTo>
                    <a:close/>
                    <a:moveTo>
                      <a:pt x="47" y="90"/>
                    </a:moveTo>
                    <a:cubicBezTo>
                      <a:pt x="44" y="93"/>
                      <a:pt x="40" y="97"/>
                      <a:pt x="36" y="100"/>
                    </a:cubicBezTo>
                    <a:cubicBezTo>
                      <a:pt x="35" y="101"/>
                      <a:pt x="34" y="102"/>
                      <a:pt x="33" y="103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7" y="98"/>
                      <a:pt x="41" y="95"/>
                      <a:pt x="45" y="92"/>
                    </a:cubicBezTo>
                    <a:cubicBezTo>
                      <a:pt x="45" y="91"/>
                      <a:pt x="46" y="90"/>
                      <a:pt x="47" y="90"/>
                    </a:cubicBezTo>
                    <a:close/>
                    <a:moveTo>
                      <a:pt x="39" y="107"/>
                    </a:moveTo>
                    <a:cubicBezTo>
                      <a:pt x="38" y="107"/>
                      <a:pt x="37" y="107"/>
                      <a:pt x="36" y="107"/>
                    </a:cubicBezTo>
                    <a:cubicBezTo>
                      <a:pt x="39" y="105"/>
                      <a:pt x="42" y="103"/>
                      <a:pt x="44" y="100"/>
                    </a:cubicBezTo>
                    <a:cubicBezTo>
                      <a:pt x="47" y="97"/>
                      <a:pt x="51" y="94"/>
                      <a:pt x="55" y="90"/>
                    </a:cubicBezTo>
                    <a:cubicBezTo>
                      <a:pt x="62" y="84"/>
                      <a:pt x="69" y="77"/>
                      <a:pt x="76" y="70"/>
                    </a:cubicBezTo>
                    <a:cubicBezTo>
                      <a:pt x="77" y="69"/>
                      <a:pt x="80" y="67"/>
                      <a:pt x="81" y="66"/>
                    </a:cubicBezTo>
                    <a:cubicBezTo>
                      <a:pt x="79" y="69"/>
                      <a:pt x="77" y="71"/>
                      <a:pt x="75" y="73"/>
                    </a:cubicBezTo>
                    <a:cubicBezTo>
                      <a:pt x="72" y="76"/>
                      <a:pt x="69" y="80"/>
                      <a:pt x="66" y="84"/>
                    </a:cubicBezTo>
                    <a:cubicBezTo>
                      <a:pt x="63" y="87"/>
                      <a:pt x="60" y="90"/>
                      <a:pt x="57" y="94"/>
                    </a:cubicBezTo>
                    <a:cubicBezTo>
                      <a:pt x="53" y="98"/>
                      <a:pt x="50" y="102"/>
                      <a:pt x="45" y="106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1" y="106"/>
                      <a:pt x="39" y="107"/>
                    </a:cubicBezTo>
                    <a:close/>
                    <a:moveTo>
                      <a:pt x="46" y="106"/>
                    </a:moveTo>
                    <a:cubicBezTo>
                      <a:pt x="46" y="106"/>
                      <a:pt x="46" y="106"/>
                      <a:pt x="46" y="106"/>
                    </a:cubicBezTo>
                    <a:cubicBezTo>
                      <a:pt x="49" y="104"/>
                      <a:pt x="52" y="102"/>
                      <a:pt x="54" y="99"/>
                    </a:cubicBezTo>
                    <a:cubicBezTo>
                      <a:pt x="58" y="95"/>
                      <a:pt x="61" y="92"/>
                      <a:pt x="65" y="89"/>
                    </a:cubicBezTo>
                    <a:cubicBezTo>
                      <a:pt x="73" y="82"/>
                      <a:pt x="80" y="75"/>
                      <a:pt x="88" y="68"/>
                    </a:cubicBezTo>
                    <a:cubicBezTo>
                      <a:pt x="85" y="70"/>
                      <a:pt x="82" y="75"/>
                      <a:pt x="80" y="78"/>
                    </a:cubicBezTo>
                    <a:cubicBezTo>
                      <a:pt x="77" y="81"/>
                      <a:pt x="74" y="84"/>
                      <a:pt x="71" y="88"/>
                    </a:cubicBezTo>
                    <a:cubicBezTo>
                      <a:pt x="65" y="93"/>
                      <a:pt x="59" y="99"/>
                      <a:pt x="54" y="106"/>
                    </a:cubicBezTo>
                    <a:cubicBezTo>
                      <a:pt x="54" y="106"/>
                      <a:pt x="54" y="107"/>
                      <a:pt x="54" y="106"/>
                    </a:cubicBezTo>
                    <a:cubicBezTo>
                      <a:pt x="55" y="106"/>
                      <a:pt x="55" y="106"/>
                      <a:pt x="55" y="105"/>
                    </a:cubicBezTo>
                    <a:cubicBezTo>
                      <a:pt x="56" y="105"/>
                      <a:pt x="56" y="105"/>
                      <a:pt x="57" y="104"/>
                    </a:cubicBezTo>
                    <a:cubicBezTo>
                      <a:pt x="62" y="97"/>
                      <a:pt x="69" y="91"/>
                      <a:pt x="75" y="86"/>
                    </a:cubicBezTo>
                    <a:cubicBezTo>
                      <a:pt x="83" y="79"/>
                      <a:pt x="90" y="72"/>
                      <a:pt x="98" y="65"/>
                    </a:cubicBezTo>
                    <a:cubicBezTo>
                      <a:pt x="95" y="68"/>
                      <a:pt x="92" y="72"/>
                      <a:pt x="89" y="75"/>
                    </a:cubicBezTo>
                    <a:cubicBezTo>
                      <a:pt x="85" y="79"/>
                      <a:pt x="82" y="83"/>
                      <a:pt x="79" y="86"/>
                    </a:cubicBezTo>
                    <a:cubicBezTo>
                      <a:pt x="76" y="90"/>
                      <a:pt x="72" y="94"/>
                      <a:pt x="69" y="98"/>
                    </a:cubicBezTo>
                    <a:cubicBezTo>
                      <a:pt x="66" y="101"/>
                      <a:pt x="62" y="104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55" y="107"/>
                      <a:pt x="50" y="106"/>
                      <a:pt x="46" y="106"/>
                    </a:cubicBezTo>
                    <a:close/>
                    <a:moveTo>
                      <a:pt x="60" y="107"/>
                    </a:moveTo>
                    <a:cubicBezTo>
                      <a:pt x="66" y="103"/>
                      <a:pt x="71" y="97"/>
                      <a:pt x="76" y="92"/>
                    </a:cubicBezTo>
                    <a:cubicBezTo>
                      <a:pt x="83" y="87"/>
                      <a:pt x="89" y="81"/>
                      <a:pt x="95" y="75"/>
                    </a:cubicBezTo>
                    <a:cubicBezTo>
                      <a:pt x="96" y="74"/>
                      <a:pt x="98" y="73"/>
                      <a:pt x="99" y="72"/>
                    </a:cubicBezTo>
                    <a:cubicBezTo>
                      <a:pt x="100" y="71"/>
                      <a:pt x="100" y="70"/>
                      <a:pt x="101" y="70"/>
                    </a:cubicBezTo>
                    <a:cubicBezTo>
                      <a:pt x="100" y="71"/>
                      <a:pt x="100" y="72"/>
                      <a:pt x="99" y="73"/>
                    </a:cubicBezTo>
                    <a:cubicBezTo>
                      <a:pt x="96" y="76"/>
                      <a:pt x="93" y="78"/>
                      <a:pt x="91" y="81"/>
                    </a:cubicBezTo>
                    <a:cubicBezTo>
                      <a:pt x="86" y="86"/>
                      <a:pt x="82" y="92"/>
                      <a:pt x="77" y="97"/>
                    </a:cubicBezTo>
                    <a:cubicBezTo>
                      <a:pt x="74" y="100"/>
                      <a:pt x="71" y="104"/>
                      <a:pt x="68" y="108"/>
                    </a:cubicBezTo>
                    <a:cubicBezTo>
                      <a:pt x="65" y="107"/>
                      <a:pt x="63" y="107"/>
                      <a:pt x="60" y="107"/>
                    </a:cubicBezTo>
                    <a:close/>
                    <a:moveTo>
                      <a:pt x="99" y="78"/>
                    </a:moveTo>
                    <a:cubicBezTo>
                      <a:pt x="100" y="77"/>
                      <a:pt x="102" y="76"/>
                      <a:pt x="103" y="75"/>
                    </a:cubicBezTo>
                    <a:cubicBezTo>
                      <a:pt x="106" y="73"/>
                      <a:pt x="102" y="76"/>
                      <a:pt x="101" y="77"/>
                    </a:cubicBezTo>
                    <a:cubicBezTo>
                      <a:pt x="98" y="81"/>
                      <a:pt x="95" y="84"/>
                      <a:pt x="92" y="88"/>
                    </a:cubicBezTo>
                    <a:cubicBezTo>
                      <a:pt x="89" y="91"/>
                      <a:pt x="87" y="93"/>
                      <a:pt x="85" y="96"/>
                    </a:cubicBezTo>
                    <a:cubicBezTo>
                      <a:pt x="82" y="100"/>
                      <a:pt x="78" y="103"/>
                      <a:pt x="75" y="107"/>
                    </a:cubicBezTo>
                    <a:cubicBezTo>
                      <a:pt x="74" y="107"/>
                      <a:pt x="75" y="108"/>
                      <a:pt x="75" y="107"/>
                    </a:cubicBezTo>
                    <a:cubicBezTo>
                      <a:pt x="85" y="100"/>
                      <a:pt x="93" y="90"/>
                      <a:pt x="101" y="82"/>
                    </a:cubicBezTo>
                    <a:cubicBezTo>
                      <a:pt x="103" y="80"/>
                      <a:pt x="105" y="77"/>
                      <a:pt x="107" y="75"/>
                    </a:cubicBezTo>
                    <a:cubicBezTo>
                      <a:pt x="105" y="78"/>
                      <a:pt x="103" y="80"/>
                      <a:pt x="101" y="83"/>
                    </a:cubicBezTo>
                    <a:cubicBezTo>
                      <a:pt x="96" y="89"/>
                      <a:pt x="91" y="95"/>
                      <a:pt x="87" y="101"/>
                    </a:cubicBezTo>
                    <a:cubicBezTo>
                      <a:pt x="86" y="102"/>
                      <a:pt x="85" y="104"/>
                      <a:pt x="83" y="105"/>
                    </a:cubicBezTo>
                    <a:cubicBezTo>
                      <a:pt x="83" y="105"/>
                      <a:pt x="83" y="106"/>
                      <a:pt x="82" y="106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76" y="108"/>
                      <a:pt x="72" y="108"/>
                      <a:pt x="69" y="108"/>
                    </a:cubicBezTo>
                    <a:cubicBezTo>
                      <a:pt x="73" y="103"/>
                      <a:pt x="77" y="99"/>
                      <a:pt x="81" y="94"/>
                    </a:cubicBezTo>
                    <a:cubicBezTo>
                      <a:pt x="87" y="88"/>
                      <a:pt x="93" y="83"/>
                      <a:pt x="99" y="78"/>
                    </a:cubicBezTo>
                    <a:close/>
                    <a:moveTo>
                      <a:pt x="85" y="109"/>
                    </a:moveTo>
                    <a:cubicBezTo>
                      <a:pt x="84" y="109"/>
                      <a:pt x="82" y="109"/>
                      <a:pt x="81" y="108"/>
                    </a:cubicBezTo>
                    <a:cubicBezTo>
                      <a:pt x="81" y="108"/>
                      <a:pt x="82" y="108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5"/>
                      <a:pt x="87" y="103"/>
                      <a:pt x="89" y="100"/>
                    </a:cubicBezTo>
                    <a:cubicBezTo>
                      <a:pt x="94" y="95"/>
                      <a:pt x="100" y="91"/>
                      <a:pt x="105" y="85"/>
                    </a:cubicBezTo>
                    <a:cubicBezTo>
                      <a:pt x="106" y="84"/>
                      <a:pt x="107" y="83"/>
                      <a:pt x="108" y="82"/>
                    </a:cubicBezTo>
                    <a:cubicBezTo>
                      <a:pt x="108" y="82"/>
                      <a:pt x="111" y="78"/>
                      <a:pt x="109" y="82"/>
                    </a:cubicBezTo>
                    <a:cubicBezTo>
                      <a:pt x="107" y="85"/>
                      <a:pt x="105" y="88"/>
                      <a:pt x="102" y="91"/>
                    </a:cubicBezTo>
                    <a:cubicBezTo>
                      <a:pt x="98" y="96"/>
                      <a:pt x="93" y="101"/>
                      <a:pt x="88" y="107"/>
                    </a:cubicBezTo>
                    <a:cubicBezTo>
                      <a:pt x="87" y="107"/>
                      <a:pt x="88" y="108"/>
                      <a:pt x="88" y="107"/>
                    </a:cubicBezTo>
                    <a:cubicBezTo>
                      <a:pt x="96" y="102"/>
                      <a:pt x="102" y="94"/>
                      <a:pt x="109" y="87"/>
                    </a:cubicBezTo>
                    <a:cubicBezTo>
                      <a:pt x="110" y="86"/>
                      <a:pt x="112" y="85"/>
                      <a:pt x="113" y="84"/>
                    </a:cubicBezTo>
                    <a:cubicBezTo>
                      <a:pt x="111" y="87"/>
                      <a:pt x="109" y="89"/>
                      <a:pt x="107" y="91"/>
                    </a:cubicBezTo>
                    <a:cubicBezTo>
                      <a:pt x="104" y="95"/>
                      <a:pt x="101" y="100"/>
                      <a:pt x="97" y="104"/>
                    </a:cubicBezTo>
                    <a:cubicBezTo>
                      <a:pt x="97" y="104"/>
                      <a:pt x="96" y="105"/>
                      <a:pt x="96" y="105"/>
                    </a:cubicBezTo>
                    <a:cubicBezTo>
                      <a:pt x="94" y="106"/>
                      <a:pt x="93" y="108"/>
                      <a:pt x="92" y="109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09"/>
                      <a:pt x="87" y="109"/>
                      <a:pt x="85" y="109"/>
                    </a:cubicBezTo>
                    <a:close/>
                    <a:moveTo>
                      <a:pt x="115" y="93"/>
                    </a:moveTo>
                    <a:cubicBezTo>
                      <a:pt x="114" y="94"/>
                      <a:pt x="114" y="95"/>
                      <a:pt x="114" y="96"/>
                    </a:cubicBezTo>
                    <a:cubicBezTo>
                      <a:pt x="109" y="99"/>
                      <a:pt x="105" y="103"/>
                      <a:pt x="102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08"/>
                      <a:pt x="100" y="108"/>
                      <a:pt x="99" y="108"/>
                    </a:cubicBezTo>
                    <a:cubicBezTo>
                      <a:pt x="104" y="104"/>
                      <a:pt x="108" y="99"/>
                      <a:pt x="113" y="95"/>
                    </a:cubicBezTo>
                    <a:cubicBezTo>
                      <a:pt x="113" y="95"/>
                      <a:pt x="116" y="91"/>
                      <a:pt x="115" y="93"/>
                    </a:cubicBezTo>
                    <a:close/>
                    <a:moveTo>
                      <a:pt x="111" y="99"/>
                    </a:moveTo>
                    <a:cubicBezTo>
                      <a:pt x="110" y="101"/>
                      <a:pt x="107" y="103"/>
                      <a:pt x="105" y="105"/>
                    </a:cubicBezTo>
                    <a:cubicBezTo>
                      <a:pt x="100" y="110"/>
                      <a:pt x="107" y="103"/>
                      <a:pt x="108" y="102"/>
                    </a:cubicBezTo>
                    <a:cubicBezTo>
                      <a:pt x="109" y="101"/>
                      <a:pt x="110" y="100"/>
                      <a:pt x="111" y="99"/>
                    </a:cubicBezTo>
                    <a:close/>
                    <a:moveTo>
                      <a:pt x="98" y="108"/>
                    </a:moveTo>
                    <a:cubicBezTo>
                      <a:pt x="96" y="109"/>
                      <a:pt x="95" y="109"/>
                      <a:pt x="93" y="109"/>
                    </a:cubicBezTo>
                    <a:cubicBezTo>
                      <a:pt x="93" y="109"/>
                      <a:pt x="93" y="108"/>
                      <a:pt x="93" y="108"/>
                    </a:cubicBezTo>
                    <a:cubicBezTo>
                      <a:pt x="94" y="108"/>
                      <a:pt x="94" y="108"/>
                      <a:pt x="95" y="107"/>
                    </a:cubicBezTo>
                    <a:cubicBezTo>
                      <a:pt x="96" y="106"/>
                      <a:pt x="97" y="105"/>
                      <a:pt x="98" y="104"/>
                    </a:cubicBezTo>
                    <a:cubicBezTo>
                      <a:pt x="102" y="100"/>
                      <a:pt x="105" y="96"/>
                      <a:pt x="109" y="93"/>
                    </a:cubicBezTo>
                    <a:cubicBezTo>
                      <a:pt x="110" y="92"/>
                      <a:pt x="115" y="86"/>
                      <a:pt x="113" y="90"/>
                    </a:cubicBezTo>
                    <a:cubicBezTo>
                      <a:pt x="112" y="92"/>
                      <a:pt x="109" y="94"/>
                      <a:pt x="107" y="96"/>
                    </a:cubicBezTo>
                    <a:cubicBezTo>
                      <a:pt x="104" y="100"/>
                      <a:pt x="101" y="104"/>
                      <a:pt x="98" y="108"/>
                    </a:cubicBezTo>
                    <a:close/>
                    <a:moveTo>
                      <a:pt x="103" y="108"/>
                    </a:moveTo>
                    <a:cubicBezTo>
                      <a:pt x="107" y="105"/>
                      <a:pt x="111" y="101"/>
                      <a:pt x="114" y="96"/>
                    </a:cubicBezTo>
                    <a:cubicBezTo>
                      <a:pt x="114" y="96"/>
                      <a:pt x="115" y="95"/>
                      <a:pt x="115" y="95"/>
                    </a:cubicBezTo>
                    <a:cubicBezTo>
                      <a:pt x="116" y="95"/>
                      <a:pt x="116" y="94"/>
                      <a:pt x="116" y="94"/>
                    </a:cubicBezTo>
                    <a:cubicBezTo>
                      <a:pt x="116" y="94"/>
                      <a:pt x="116" y="95"/>
                      <a:pt x="115" y="95"/>
                    </a:cubicBezTo>
                    <a:cubicBezTo>
                      <a:pt x="115" y="97"/>
                      <a:pt x="114" y="98"/>
                      <a:pt x="113" y="99"/>
                    </a:cubicBezTo>
                    <a:cubicBezTo>
                      <a:pt x="111" y="102"/>
                      <a:pt x="108" y="105"/>
                      <a:pt x="105" y="107"/>
                    </a:cubicBezTo>
                    <a:cubicBezTo>
                      <a:pt x="105" y="107"/>
                      <a:pt x="104" y="108"/>
                      <a:pt x="103" y="108"/>
                    </a:cubicBezTo>
                    <a:close/>
                    <a:moveTo>
                      <a:pt x="109" y="106"/>
                    </a:moveTo>
                    <a:cubicBezTo>
                      <a:pt x="109" y="106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6"/>
                      <a:pt x="107" y="106"/>
                      <a:pt x="107" y="106"/>
                    </a:cubicBezTo>
                    <a:cubicBezTo>
                      <a:pt x="110" y="104"/>
                      <a:pt x="112" y="102"/>
                      <a:pt x="114" y="99"/>
                    </a:cubicBezTo>
                    <a:cubicBezTo>
                      <a:pt x="116" y="98"/>
                      <a:pt x="118" y="94"/>
                      <a:pt x="116" y="99"/>
                    </a:cubicBezTo>
                    <a:cubicBezTo>
                      <a:pt x="115" y="102"/>
                      <a:pt x="112" y="104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lose/>
                    <a:moveTo>
                      <a:pt x="113" y="104"/>
                    </a:moveTo>
                    <a:cubicBezTo>
                      <a:pt x="115" y="102"/>
                      <a:pt x="117" y="99"/>
                      <a:pt x="118" y="96"/>
                    </a:cubicBezTo>
                    <a:cubicBezTo>
                      <a:pt x="118" y="95"/>
                      <a:pt x="118" y="95"/>
                      <a:pt x="117" y="95"/>
                    </a:cubicBezTo>
                    <a:cubicBezTo>
                      <a:pt x="116" y="96"/>
                      <a:pt x="115" y="98"/>
                      <a:pt x="114" y="99"/>
                    </a:cubicBezTo>
                    <a:cubicBezTo>
                      <a:pt x="115" y="97"/>
                      <a:pt x="116" y="95"/>
                      <a:pt x="117" y="93"/>
                    </a:cubicBezTo>
                    <a:cubicBezTo>
                      <a:pt x="118" y="92"/>
                      <a:pt x="117" y="92"/>
                      <a:pt x="117" y="92"/>
                    </a:cubicBezTo>
                    <a:cubicBezTo>
                      <a:pt x="116" y="93"/>
                      <a:pt x="116" y="93"/>
                      <a:pt x="115" y="94"/>
                    </a:cubicBezTo>
                    <a:cubicBezTo>
                      <a:pt x="116" y="93"/>
                      <a:pt x="116" y="92"/>
                      <a:pt x="116" y="91"/>
                    </a:cubicBezTo>
                    <a:cubicBezTo>
                      <a:pt x="117" y="91"/>
                      <a:pt x="116" y="91"/>
                      <a:pt x="116" y="91"/>
                    </a:cubicBezTo>
                    <a:cubicBezTo>
                      <a:pt x="113" y="94"/>
                      <a:pt x="110" y="97"/>
                      <a:pt x="106" y="100"/>
                    </a:cubicBezTo>
                    <a:cubicBezTo>
                      <a:pt x="105" y="102"/>
                      <a:pt x="103" y="104"/>
                      <a:pt x="102" y="105"/>
                    </a:cubicBezTo>
                    <a:cubicBezTo>
                      <a:pt x="101" y="106"/>
                      <a:pt x="101" y="106"/>
                      <a:pt x="101" y="107"/>
                    </a:cubicBezTo>
                    <a:cubicBezTo>
                      <a:pt x="103" y="103"/>
                      <a:pt x="105" y="100"/>
                      <a:pt x="108" y="97"/>
                    </a:cubicBezTo>
                    <a:cubicBezTo>
                      <a:pt x="111" y="94"/>
                      <a:pt x="113" y="91"/>
                      <a:pt x="115" y="88"/>
                    </a:cubicBezTo>
                    <a:cubicBezTo>
                      <a:pt x="115" y="88"/>
                      <a:pt x="115" y="87"/>
                      <a:pt x="114" y="87"/>
                    </a:cubicBezTo>
                    <a:cubicBezTo>
                      <a:pt x="110" y="91"/>
                      <a:pt x="106" y="95"/>
                      <a:pt x="101" y="99"/>
                    </a:cubicBezTo>
                    <a:cubicBezTo>
                      <a:pt x="102" y="99"/>
                      <a:pt x="102" y="99"/>
                      <a:pt x="102" y="98"/>
                    </a:cubicBezTo>
                    <a:cubicBezTo>
                      <a:pt x="106" y="93"/>
                      <a:pt x="111" y="89"/>
                      <a:pt x="114" y="83"/>
                    </a:cubicBezTo>
                    <a:cubicBezTo>
                      <a:pt x="114" y="83"/>
                      <a:pt x="114" y="82"/>
                      <a:pt x="113" y="83"/>
                    </a:cubicBezTo>
                    <a:cubicBezTo>
                      <a:pt x="109" y="86"/>
                      <a:pt x="106" y="90"/>
                      <a:pt x="102" y="94"/>
                    </a:cubicBezTo>
                    <a:cubicBezTo>
                      <a:pt x="98" y="98"/>
                      <a:pt x="93" y="102"/>
                      <a:pt x="89" y="106"/>
                    </a:cubicBezTo>
                    <a:cubicBezTo>
                      <a:pt x="97" y="97"/>
                      <a:pt x="105" y="89"/>
                      <a:pt x="112" y="79"/>
                    </a:cubicBezTo>
                    <a:cubicBezTo>
                      <a:pt x="112" y="79"/>
                      <a:pt x="111" y="78"/>
                      <a:pt x="111" y="79"/>
                    </a:cubicBezTo>
                    <a:cubicBezTo>
                      <a:pt x="106" y="82"/>
                      <a:pt x="102" y="88"/>
                      <a:pt x="97" y="92"/>
                    </a:cubicBezTo>
                    <a:cubicBezTo>
                      <a:pt x="94" y="94"/>
                      <a:pt x="91" y="97"/>
                      <a:pt x="89" y="100"/>
                    </a:cubicBezTo>
                    <a:cubicBezTo>
                      <a:pt x="95" y="91"/>
                      <a:pt x="102" y="82"/>
                      <a:pt x="109" y="74"/>
                    </a:cubicBezTo>
                    <a:cubicBezTo>
                      <a:pt x="109" y="74"/>
                      <a:pt x="109" y="74"/>
                      <a:pt x="109" y="74"/>
                    </a:cubicBezTo>
                    <a:cubicBezTo>
                      <a:pt x="114" y="80"/>
                      <a:pt x="117" y="86"/>
                      <a:pt x="118" y="93"/>
                    </a:cubicBezTo>
                    <a:cubicBezTo>
                      <a:pt x="118" y="98"/>
                      <a:pt x="116" y="102"/>
                      <a:pt x="113" y="104"/>
                    </a:cubicBezTo>
                    <a:close/>
                    <a:moveTo>
                      <a:pt x="109" y="74"/>
                    </a:moveTo>
                    <a:cubicBezTo>
                      <a:pt x="99" y="81"/>
                      <a:pt x="92" y="90"/>
                      <a:pt x="84" y="98"/>
                    </a:cubicBezTo>
                    <a:cubicBezTo>
                      <a:pt x="86" y="96"/>
                      <a:pt x="87" y="94"/>
                      <a:pt x="88" y="92"/>
                    </a:cubicBezTo>
                    <a:cubicBezTo>
                      <a:pt x="94" y="86"/>
                      <a:pt x="100" y="80"/>
                      <a:pt x="106" y="73"/>
                    </a:cubicBezTo>
                    <a:cubicBezTo>
                      <a:pt x="106" y="73"/>
                      <a:pt x="106" y="73"/>
                      <a:pt x="105" y="73"/>
                    </a:cubicBezTo>
                    <a:cubicBezTo>
                      <a:pt x="99" y="77"/>
                      <a:pt x="92" y="82"/>
                      <a:pt x="87" y="88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93" y="80"/>
                      <a:pt x="100" y="75"/>
                      <a:pt x="102" y="68"/>
                    </a:cubicBezTo>
                    <a:cubicBezTo>
                      <a:pt x="103" y="68"/>
                      <a:pt x="102" y="68"/>
                      <a:pt x="102" y="68"/>
                    </a:cubicBezTo>
                    <a:cubicBezTo>
                      <a:pt x="95" y="75"/>
                      <a:pt x="88" y="81"/>
                      <a:pt x="81" y="88"/>
                    </a:cubicBezTo>
                    <a:cubicBezTo>
                      <a:pt x="78" y="90"/>
                      <a:pt x="74" y="93"/>
                      <a:pt x="71" y="96"/>
                    </a:cubicBezTo>
                    <a:cubicBezTo>
                      <a:pt x="71" y="96"/>
                      <a:pt x="71" y="96"/>
                      <a:pt x="72" y="96"/>
                    </a:cubicBezTo>
                    <a:cubicBezTo>
                      <a:pt x="75" y="92"/>
                      <a:pt x="78" y="88"/>
                      <a:pt x="82" y="85"/>
                    </a:cubicBezTo>
                    <a:cubicBezTo>
                      <a:pt x="87" y="78"/>
                      <a:pt x="94" y="72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2" y="67"/>
                      <a:pt x="106" y="70"/>
                      <a:pt x="109" y="74"/>
                    </a:cubicBezTo>
                    <a:close/>
                    <a:moveTo>
                      <a:pt x="40" y="41"/>
                    </a:moveTo>
                    <a:cubicBezTo>
                      <a:pt x="47" y="29"/>
                      <a:pt x="43" y="16"/>
                      <a:pt x="37" y="5"/>
                    </a:cubicBezTo>
                    <a:cubicBezTo>
                      <a:pt x="47" y="3"/>
                      <a:pt x="58" y="4"/>
                      <a:pt x="69" y="4"/>
                    </a:cubicBezTo>
                    <a:cubicBezTo>
                      <a:pt x="64" y="13"/>
                      <a:pt x="61" y="23"/>
                      <a:pt x="67" y="33"/>
                    </a:cubicBezTo>
                    <a:cubicBezTo>
                      <a:pt x="73" y="44"/>
                      <a:pt x="86" y="53"/>
                      <a:pt x="95" y="61"/>
                    </a:cubicBezTo>
                    <a:cubicBezTo>
                      <a:pt x="96" y="61"/>
                      <a:pt x="96" y="62"/>
                      <a:pt x="96" y="62"/>
                    </a:cubicBezTo>
                    <a:cubicBezTo>
                      <a:pt x="95" y="62"/>
                      <a:pt x="94" y="63"/>
                      <a:pt x="93" y="64"/>
                    </a:cubicBezTo>
                    <a:cubicBezTo>
                      <a:pt x="90" y="67"/>
                      <a:pt x="84" y="63"/>
                      <a:pt x="81" y="62"/>
                    </a:cubicBezTo>
                    <a:cubicBezTo>
                      <a:pt x="73" y="60"/>
                      <a:pt x="69" y="67"/>
                      <a:pt x="63" y="71"/>
                    </a:cubicBezTo>
                    <a:cubicBezTo>
                      <a:pt x="54" y="76"/>
                      <a:pt x="49" y="64"/>
                      <a:pt x="43" y="60"/>
                    </a:cubicBezTo>
                    <a:cubicBezTo>
                      <a:pt x="38" y="56"/>
                      <a:pt x="32" y="57"/>
                      <a:pt x="26" y="60"/>
                    </a:cubicBezTo>
                    <a:cubicBezTo>
                      <a:pt x="31" y="54"/>
                      <a:pt x="35" y="48"/>
                      <a:pt x="40" y="41"/>
                    </a:cubicBezTo>
                    <a:close/>
                    <a:moveTo>
                      <a:pt x="15" y="75"/>
                    </a:moveTo>
                    <a:cubicBezTo>
                      <a:pt x="19" y="72"/>
                      <a:pt x="22" y="69"/>
                      <a:pt x="25" y="67"/>
                    </a:cubicBezTo>
                    <a:cubicBezTo>
                      <a:pt x="27" y="65"/>
                      <a:pt x="29" y="64"/>
                      <a:pt x="31" y="63"/>
                    </a:cubicBezTo>
                    <a:cubicBezTo>
                      <a:pt x="33" y="62"/>
                      <a:pt x="35" y="61"/>
                      <a:pt x="36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61"/>
                      <a:pt x="34" y="63"/>
                      <a:pt x="34" y="63"/>
                    </a:cubicBezTo>
                    <a:cubicBezTo>
                      <a:pt x="29" y="68"/>
                      <a:pt x="23" y="72"/>
                      <a:pt x="17" y="76"/>
                    </a:cubicBezTo>
                    <a:cubicBezTo>
                      <a:pt x="14" y="78"/>
                      <a:pt x="12" y="80"/>
                      <a:pt x="10" y="83"/>
                    </a:cubicBezTo>
                    <a:cubicBezTo>
                      <a:pt x="12" y="80"/>
                      <a:pt x="14" y="77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0" name="Freeform 131"/>
              <p:cNvSpPr>
                <a:spLocks noEditPoints="1"/>
              </p:cNvSpPr>
              <p:nvPr/>
            </p:nvSpPr>
            <p:spPr bwMode="auto">
              <a:xfrm>
                <a:off x="1695536" y="1001926"/>
                <a:ext cx="162274" cy="187680"/>
              </a:xfrm>
              <a:custGeom>
                <a:avLst/>
                <a:gdLst>
                  <a:gd name="T0" fmla="*/ 71 w 84"/>
                  <a:gd name="T1" fmla="*/ 86 h 97"/>
                  <a:gd name="T2" fmla="*/ 48 w 84"/>
                  <a:gd name="T3" fmla="*/ 0 h 97"/>
                  <a:gd name="T4" fmla="*/ 0 w 84"/>
                  <a:gd name="T5" fmla="*/ 57 h 97"/>
                  <a:gd name="T6" fmla="*/ 46 w 84"/>
                  <a:gd name="T7" fmla="*/ 74 h 97"/>
                  <a:gd name="T8" fmla="*/ 36 w 84"/>
                  <a:gd name="T9" fmla="*/ 87 h 97"/>
                  <a:gd name="T10" fmla="*/ 34 w 84"/>
                  <a:gd name="T11" fmla="*/ 71 h 97"/>
                  <a:gd name="T12" fmla="*/ 19 w 84"/>
                  <a:gd name="T13" fmla="*/ 89 h 97"/>
                  <a:gd name="T14" fmla="*/ 28 w 84"/>
                  <a:gd name="T15" fmla="*/ 86 h 97"/>
                  <a:gd name="T16" fmla="*/ 14 w 84"/>
                  <a:gd name="T17" fmla="*/ 86 h 97"/>
                  <a:gd name="T18" fmla="*/ 32 w 84"/>
                  <a:gd name="T19" fmla="*/ 72 h 97"/>
                  <a:gd name="T20" fmla="*/ 54 w 84"/>
                  <a:gd name="T21" fmla="*/ 72 h 97"/>
                  <a:gd name="T22" fmla="*/ 38 w 84"/>
                  <a:gd name="T23" fmla="*/ 77 h 97"/>
                  <a:gd name="T24" fmla="*/ 22 w 84"/>
                  <a:gd name="T25" fmla="*/ 86 h 97"/>
                  <a:gd name="T26" fmla="*/ 63 w 84"/>
                  <a:gd name="T27" fmla="*/ 61 h 97"/>
                  <a:gd name="T28" fmla="*/ 52 w 84"/>
                  <a:gd name="T29" fmla="*/ 56 h 97"/>
                  <a:gd name="T30" fmla="*/ 16 w 84"/>
                  <a:gd name="T31" fmla="*/ 84 h 97"/>
                  <a:gd name="T32" fmla="*/ 13 w 84"/>
                  <a:gd name="T33" fmla="*/ 80 h 97"/>
                  <a:gd name="T34" fmla="*/ 39 w 84"/>
                  <a:gd name="T35" fmla="*/ 58 h 97"/>
                  <a:gd name="T36" fmla="*/ 27 w 84"/>
                  <a:gd name="T37" fmla="*/ 63 h 97"/>
                  <a:gd name="T38" fmla="*/ 10 w 84"/>
                  <a:gd name="T39" fmla="*/ 82 h 97"/>
                  <a:gd name="T40" fmla="*/ 23 w 84"/>
                  <a:gd name="T41" fmla="*/ 62 h 97"/>
                  <a:gd name="T42" fmla="*/ 17 w 84"/>
                  <a:gd name="T43" fmla="*/ 57 h 97"/>
                  <a:gd name="T44" fmla="*/ 13 w 84"/>
                  <a:gd name="T45" fmla="*/ 65 h 97"/>
                  <a:gd name="T46" fmla="*/ 7 w 84"/>
                  <a:gd name="T47" fmla="*/ 60 h 97"/>
                  <a:gd name="T48" fmla="*/ 7 w 84"/>
                  <a:gd name="T49" fmla="*/ 60 h 97"/>
                  <a:gd name="T50" fmla="*/ 26 w 84"/>
                  <a:gd name="T51" fmla="*/ 59 h 97"/>
                  <a:gd name="T52" fmla="*/ 26 w 84"/>
                  <a:gd name="T53" fmla="*/ 58 h 97"/>
                  <a:gd name="T54" fmla="*/ 26 w 84"/>
                  <a:gd name="T55" fmla="*/ 58 h 97"/>
                  <a:gd name="T56" fmla="*/ 13 w 84"/>
                  <a:gd name="T57" fmla="*/ 63 h 97"/>
                  <a:gd name="T58" fmla="*/ 8 w 84"/>
                  <a:gd name="T59" fmla="*/ 62 h 97"/>
                  <a:gd name="T60" fmla="*/ 15 w 84"/>
                  <a:gd name="T61" fmla="*/ 63 h 97"/>
                  <a:gd name="T62" fmla="*/ 5 w 84"/>
                  <a:gd name="T63" fmla="*/ 62 h 97"/>
                  <a:gd name="T64" fmla="*/ 7 w 84"/>
                  <a:gd name="T65" fmla="*/ 58 h 97"/>
                  <a:gd name="T66" fmla="*/ 3 w 84"/>
                  <a:gd name="T67" fmla="*/ 60 h 97"/>
                  <a:gd name="T68" fmla="*/ 39 w 84"/>
                  <a:gd name="T69" fmla="*/ 61 h 97"/>
                  <a:gd name="T70" fmla="*/ 29 w 84"/>
                  <a:gd name="T71" fmla="*/ 93 h 97"/>
                  <a:gd name="T72" fmla="*/ 61 w 84"/>
                  <a:gd name="T73" fmla="*/ 67 h 97"/>
                  <a:gd name="T74" fmla="*/ 34 w 84"/>
                  <a:gd name="T75" fmla="*/ 93 h 97"/>
                  <a:gd name="T76" fmla="*/ 40 w 84"/>
                  <a:gd name="T77" fmla="*/ 94 h 97"/>
                  <a:gd name="T78" fmla="*/ 47 w 84"/>
                  <a:gd name="T79" fmla="*/ 93 h 97"/>
                  <a:gd name="T80" fmla="*/ 54 w 84"/>
                  <a:gd name="T81" fmla="*/ 90 h 97"/>
                  <a:gd name="T82" fmla="*/ 70 w 84"/>
                  <a:gd name="T83" fmla="*/ 79 h 97"/>
                  <a:gd name="T84" fmla="*/ 63 w 84"/>
                  <a:gd name="T85" fmla="*/ 88 h 97"/>
                  <a:gd name="T86" fmla="*/ 67 w 84"/>
                  <a:gd name="T87" fmla="*/ 81 h 97"/>
                  <a:gd name="T88" fmla="*/ 77 w 84"/>
                  <a:gd name="T89" fmla="*/ 66 h 97"/>
                  <a:gd name="T90" fmla="*/ 77 w 84"/>
                  <a:gd name="T91" fmla="*/ 64 h 97"/>
                  <a:gd name="T92" fmla="*/ 44 w 84"/>
                  <a:gd name="T93" fmla="*/ 90 h 97"/>
                  <a:gd name="T94" fmla="*/ 44 w 84"/>
                  <a:gd name="T95" fmla="*/ 85 h 97"/>
                  <a:gd name="T96" fmla="*/ 71 w 84"/>
                  <a:gd name="T97" fmla="*/ 60 h 97"/>
                  <a:gd name="T98" fmla="*/ 34 w 84"/>
                  <a:gd name="T99" fmla="*/ 27 h 97"/>
                  <a:gd name="T100" fmla="*/ 48 w 84"/>
                  <a:gd name="T101" fmla="*/ 26 h 97"/>
                  <a:gd name="T102" fmla="*/ 60 w 84"/>
                  <a:gd name="T103" fmla="*/ 56 h 97"/>
                  <a:gd name="T104" fmla="*/ 34 w 84"/>
                  <a:gd name="T105" fmla="*/ 2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0" y="58"/>
                    </a:moveTo>
                    <a:cubicBezTo>
                      <a:pt x="0" y="59"/>
                      <a:pt x="0" y="59"/>
                      <a:pt x="0" y="60"/>
                    </a:cubicBezTo>
                    <a:cubicBezTo>
                      <a:pt x="0" y="70"/>
                      <a:pt x="3" y="80"/>
                      <a:pt x="10" y="87"/>
                    </a:cubicBezTo>
                    <a:cubicBezTo>
                      <a:pt x="18" y="95"/>
                      <a:pt x="31" y="97"/>
                      <a:pt x="42" y="97"/>
                    </a:cubicBezTo>
                    <a:cubicBezTo>
                      <a:pt x="52" y="97"/>
                      <a:pt x="63" y="93"/>
                      <a:pt x="71" y="86"/>
                    </a:cubicBezTo>
                    <a:cubicBezTo>
                      <a:pt x="77" y="80"/>
                      <a:pt x="80" y="72"/>
                      <a:pt x="81" y="63"/>
                    </a:cubicBezTo>
                    <a:cubicBezTo>
                      <a:pt x="84" y="44"/>
                      <a:pt x="71" y="24"/>
                      <a:pt x="51" y="24"/>
                    </a:cubicBezTo>
                    <a:cubicBezTo>
                      <a:pt x="51" y="17"/>
                      <a:pt x="52" y="9"/>
                      <a:pt x="51" y="2"/>
                    </a:cubicBezTo>
                    <a:cubicBezTo>
                      <a:pt x="50" y="2"/>
                      <a:pt x="50" y="1"/>
                      <a:pt x="50" y="1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44" y="0"/>
                      <a:pt x="40" y="2"/>
                      <a:pt x="35" y="0"/>
                    </a:cubicBezTo>
                    <a:cubicBezTo>
                      <a:pt x="35" y="0"/>
                      <a:pt x="34" y="1"/>
                      <a:pt x="34" y="1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32" y="10"/>
                      <a:pt x="34" y="17"/>
                      <a:pt x="33" y="24"/>
                    </a:cubicBezTo>
                    <a:cubicBezTo>
                      <a:pt x="16" y="23"/>
                      <a:pt x="2" y="41"/>
                      <a:pt x="0" y="57"/>
                    </a:cubicBezTo>
                    <a:cubicBezTo>
                      <a:pt x="0" y="57"/>
                      <a:pt x="0" y="57"/>
                      <a:pt x="0" y="58"/>
                    </a:cubicBezTo>
                    <a:close/>
                    <a:moveTo>
                      <a:pt x="28" y="92"/>
                    </a:moveTo>
                    <a:cubicBezTo>
                      <a:pt x="28" y="92"/>
                      <a:pt x="28" y="93"/>
                      <a:pt x="28" y="93"/>
                    </a:cubicBezTo>
                    <a:cubicBezTo>
                      <a:pt x="26" y="92"/>
                      <a:pt x="25" y="92"/>
                      <a:pt x="23" y="91"/>
                    </a:cubicBezTo>
                    <a:cubicBezTo>
                      <a:pt x="30" y="85"/>
                      <a:pt x="38" y="80"/>
                      <a:pt x="46" y="74"/>
                    </a:cubicBezTo>
                    <a:cubicBezTo>
                      <a:pt x="49" y="72"/>
                      <a:pt x="52" y="70"/>
                      <a:pt x="54" y="68"/>
                    </a:cubicBezTo>
                    <a:cubicBezTo>
                      <a:pt x="56" y="66"/>
                      <a:pt x="59" y="65"/>
                      <a:pt x="61" y="63"/>
                    </a:cubicBezTo>
                    <a:cubicBezTo>
                      <a:pt x="63" y="61"/>
                      <a:pt x="64" y="60"/>
                      <a:pt x="62" y="63"/>
                    </a:cubicBezTo>
                    <a:cubicBezTo>
                      <a:pt x="57" y="69"/>
                      <a:pt x="51" y="73"/>
                      <a:pt x="45" y="77"/>
                    </a:cubicBezTo>
                    <a:cubicBezTo>
                      <a:pt x="41" y="80"/>
                      <a:pt x="39" y="84"/>
                      <a:pt x="36" y="87"/>
                    </a:cubicBezTo>
                    <a:cubicBezTo>
                      <a:pt x="34" y="88"/>
                      <a:pt x="33" y="89"/>
                      <a:pt x="31" y="91"/>
                    </a:cubicBezTo>
                    <a:cubicBezTo>
                      <a:pt x="30" y="91"/>
                      <a:pt x="29" y="92"/>
                      <a:pt x="28" y="92"/>
                    </a:cubicBezTo>
                    <a:close/>
                    <a:moveTo>
                      <a:pt x="17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22" y="82"/>
                      <a:pt x="28" y="77"/>
                      <a:pt x="34" y="71"/>
                    </a:cubicBezTo>
                    <a:cubicBezTo>
                      <a:pt x="38" y="68"/>
                      <a:pt x="41" y="66"/>
                      <a:pt x="45" y="63"/>
                    </a:cubicBezTo>
                    <a:cubicBezTo>
                      <a:pt x="47" y="61"/>
                      <a:pt x="51" y="59"/>
                      <a:pt x="53" y="57"/>
                    </a:cubicBezTo>
                    <a:cubicBezTo>
                      <a:pt x="47" y="63"/>
                      <a:pt x="40" y="69"/>
                      <a:pt x="33" y="75"/>
                    </a:cubicBezTo>
                    <a:cubicBezTo>
                      <a:pt x="28" y="79"/>
                      <a:pt x="23" y="83"/>
                      <a:pt x="18" y="89"/>
                    </a:cubicBezTo>
                    <a:cubicBezTo>
                      <a:pt x="18" y="89"/>
                      <a:pt x="19" y="89"/>
                      <a:pt x="19" y="89"/>
                    </a:cubicBezTo>
                    <a:cubicBezTo>
                      <a:pt x="25" y="85"/>
                      <a:pt x="31" y="80"/>
                      <a:pt x="37" y="76"/>
                    </a:cubicBezTo>
                    <a:cubicBezTo>
                      <a:pt x="44" y="70"/>
                      <a:pt x="51" y="64"/>
                      <a:pt x="58" y="60"/>
                    </a:cubicBezTo>
                    <a:cubicBezTo>
                      <a:pt x="55" y="62"/>
                      <a:pt x="52" y="65"/>
                      <a:pt x="49" y="67"/>
                    </a:cubicBezTo>
                    <a:cubicBezTo>
                      <a:pt x="45" y="70"/>
                      <a:pt x="42" y="73"/>
                      <a:pt x="38" y="76"/>
                    </a:cubicBezTo>
                    <a:cubicBezTo>
                      <a:pt x="34" y="79"/>
                      <a:pt x="32" y="83"/>
                      <a:pt x="28" y="86"/>
                    </a:cubicBezTo>
                    <a:cubicBezTo>
                      <a:pt x="26" y="88"/>
                      <a:pt x="24" y="89"/>
                      <a:pt x="22" y="91"/>
                    </a:cubicBezTo>
                    <a:cubicBezTo>
                      <a:pt x="20" y="90"/>
                      <a:pt x="18" y="89"/>
                      <a:pt x="17" y="88"/>
                    </a:cubicBezTo>
                    <a:close/>
                    <a:moveTo>
                      <a:pt x="16" y="88"/>
                    </a:move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87"/>
                      <a:pt x="15" y="87"/>
                      <a:pt x="14" y="86"/>
                    </a:cubicBezTo>
                    <a:cubicBezTo>
                      <a:pt x="20" y="81"/>
                      <a:pt x="26" y="76"/>
                      <a:pt x="32" y="71"/>
                    </a:cubicBezTo>
                    <a:cubicBezTo>
                      <a:pt x="36" y="68"/>
                      <a:pt x="39" y="65"/>
                      <a:pt x="43" y="62"/>
                    </a:cubicBezTo>
                    <a:cubicBezTo>
                      <a:pt x="45" y="61"/>
                      <a:pt x="47" y="59"/>
                      <a:pt x="48" y="58"/>
                    </a:cubicBezTo>
                    <a:cubicBezTo>
                      <a:pt x="53" y="55"/>
                      <a:pt x="48" y="59"/>
                      <a:pt x="47" y="59"/>
                    </a:cubicBezTo>
                    <a:cubicBezTo>
                      <a:pt x="42" y="63"/>
                      <a:pt x="37" y="68"/>
                      <a:pt x="32" y="72"/>
                    </a:cubicBezTo>
                    <a:cubicBezTo>
                      <a:pt x="27" y="77"/>
                      <a:pt x="21" y="82"/>
                      <a:pt x="16" y="88"/>
                    </a:cubicBezTo>
                    <a:close/>
                    <a:moveTo>
                      <a:pt x="48" y="76"/>
                    </a:moveTo>
                    <a:cubicBezTo>
                      <a:pt x="53" y="72"/>
                      <a:pt x="59" y="67"/>
                      <a:pt x="64" y="61"/>
                    </a:cubicBezTo>
                    <a:cubicBezTo>
                      <a:pt x="65" y="61"/>
                      <a:pt x="65" y="62"/>
                      <a:pt x="66" y="62"/>
                    </a:cubicBezTo>
                    <a:cubicBezTo>
                      <a:pt x="62" y="65"/>
                      <a:pt x="58" y="69"/>
                      <a:pt x="54" y="72"/>
                    </a:cubicBezTo>
                    <a:cubicBezTo>
                      <a:pt x="49" y="76"/>
                      <a:pt x="43" y="81"/>
                      <a:pt x="38" y="85"/>
                    </a:cubicBezTo>
                    <a:cubicBezTo>
                      <a:pt x="41" y="82"/>
                      <a:pt x="44" y="79"/>
                      <a:pt x="48" y="76"/>
                    </a:cubicBezTo>
                    <a:close/>
                    <a:moveTo>
                      <a:pt x="46" y="74"/>
                    </a:moveTo>
                    <a:cubicBezTo>
                      <a:pt x="41" y="77"/>
                      <a:pt x="37" y="80"/>
                      <a:pt x="33" y="83"/>
                    </a:cubicBezTo>
                    <a:cubicBezTo>
                      <a:pt x="35" y="81"/>
                      <a:pt x="36" y="79"/>
                      <a:pt x="38" y="77"/>
                    </a:cubicBezTo>
                    <a:cubicBezTo>
                      <a:pt x="45" y="71"/>
                      <a:pt x="52" y="65"/>
                      <a:pt x="59" y="60"/>
                    </a:cubicBezTo>
                    <a:cubicBezTo>
                      <a:pt x="60" y="59"/>
                      <a:pt x="59" y="59"/>
                      <a:pt x="59" y="59"/>
                    </a:cubicBezTo>
                    <a:cubicBezTo>
                      <a:pt x="53" y="62"/>
                      <a:pt x="48" y="67"/>
                      <a:pt x="42" y="71"/>
                    </a:cubicBezTo>
                    <a:cubicBezTo>
                      <a:pt x="35" y="76"/>
                      <a:pt x="29" y="82"/>
                      <a:pt x="21" y="87"/>
                    </a:cubicBezTo>
                    <a:cubicBezTo>
                      <a:pt x="18" y="89"/>
                      <a:pt x="21" y="86"/>
                      <a:pt x="22" y="86"/>
                    </a:cubicBezTo>
                    <a:cubicBezTo>
                      <a:pt x="23" y="84"/>
                      <a:pt x="25" y="83"/>
                      <a:pt x="26" y="81"/>
                    </a:cubicBezTo>
                    <a:cubicBezTo>
                      <a:pt x="29" y="79"/>
                      <a:pt x="32" y="77"/>
                      <a:pt x="35" y="74"/>
                    </a:cubicBezTo>
                    <a:cubicBezTo>
                      <a:pt x="42" y="68"/>
                      <a:pt x="48" y="63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8" y="58"/>
                      <a:pt x="60" y="60"/>
                      <a:pt x="63" y="61"/>
                    </a:cubicBezTo>
                    <a:cubicBezTo>
                      <a:pt x="57" y="65"/>
                      <a:pt x="51" y="70"/>
                      <a:pt x="46" y="74"/>
                    </a:cubicBezTo>
                    <a:close/>
                    <a:moveTo>
                      <a:pt x="40" y="66"/>
                    </a:moveTo>
                    <a:cubicBezTo>
                      <a:pt x="41" y="65"/>
                      <a:pt x="42" y="64"/>
                      <a:pt x="44" y="63"/>
                    </a:cubicBezTo>
                    <a:cubicBezTo>
                      <a:pt x="46" y="61"/>
                      <a:pt x="49" y="59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3" y="56"/>
                      <a:pt x="54" y="56"/>
                      <a:pt x="54" y="56"/>
                    </a:cubicBezTo>
                    <a:cubicBezTo>
                      <a:pt x="49" y="59"/>
                      <a:pt x="44" y="63"/>
                      <a:pt x="40" y="66"/>
                    </a:cubicBezTo>
                    <a:close/>
                    <a:moveTo>
                      <a:pt x="17" y="83"/>
                    </a:moveTo>
                    <a:cubicBezTo>
                      <a:pt x="17" y="83"/>
                      <a:pt x="16" y="84"/>
                      <a:pt x="16" y="84"/>
                    </a:cubicBezTo>
                    <a:cubicBezTo>
                      <a:pt x="17" y="83"/>
                      <a:pt x="17" y="82"/>
                      <a:pt x="18" y="81"/>
                    </a:cubicBezTo>
                    <a:cubicBezTo>
                      <a:pt x="21" y="78"/>
                      <a:pt x="24" y="76"/>
                      <a:pt x="27" y="73"/>
                    </a:cubicBezTo>
                    <a:cubicBezTo>
                      <a:pt x="32" y="67"/>
                      <a:pt x="39" y="62"/>
                      <a:pt x="45" y="57"/>
                    </a:cubicBezTo>
                    <a:cubicBezTo>
                      <a:pt x="45" y="57"/>
                      <a:pt x="45" y="56"/>
                      <a:pt x="44" y="57"/>
                    </a:cubicBezTo>
                    <a:cubicBezTo>
                      <a:pt x="32" y="61"/>
                      <a:pt x="23" y="72"/>
                      <a:pt x="13" y="80"/>
                    </a:cubicBezTo>
                    <a:cubicBezTo>
                      <a:pt x="13" y="81"/>
                      <a:pt x="11" y="82"/>
                      <a:pt x="10" y="82"/>
                    </a:cubicBezTo>
                    <a:cubicBezTo>
                      <a:pt x="12" y="80"/>
                      <a:pt x="13" y="79"/>
                      <a:pt x="14" y="77"/>
                    </a:cubicBezTo>
                    <a:cubicBezTo>
                      <a:pt x="17" y="74"/>
                      <a:pt x="20" y="72"/>
                      <a:pt x="23" y="70"/>
                    </a:cubicBezTo>
                    <a:cubicBezTo>
                      <a:pt x="27" y="67"/>
                      <a:pt x="31" y="63"/>
                      <a:pt x="34" y="59"/>
                    </a:cubicBezTo>
                    <a:cubicBezTo>
                      <a:pt x="36" y="59"/>
                      <a:pt x="38" y="58"/>
                      <a:pt x="39" y="58"/>
                    </a:cubicBezTo>
                    <a:cubicBezTo>
                      <a:pt x="43" y="56"/>
                      <a:pt x="47" y="56"/>
                      <a:pt x="51" y="56"/>
                    </a:cubicBezTo>
                    <a:cubicBezTo>
                      <a:pt x="39" y="64"/>
                      <a:pt x="28" y="73"/>
                      <a:pt x="17" y="83"/>
                    </a:cubicBezTo>
                    <a:close/>
                    <a:moveTo>
                      <a:pt x="8" y="79"/>
                    </a:moveTo>
                    <a:cubicBezTo>
                      <a:pt x="12" y="76"/>
                      <a:pt x="17" y="73"/>
                      <a:pt x="21" y="69"/>
                    </a:cubicBezTo>
                    <a:cubicBezTo>
                      <a:pt x="23" y="67"/>
                      <a:pt x="25" y="65"/>
                      <a:pt x="27" y="63"/>
                    </a:cubicBezTo>
                    <a:cubicBezTo>
                      <a:pt x="29" y="62"/>
                      <a:pt x="30" y="61"/>
                      <a:pt x="32" y="60"/>
                    </a:cubicBezTo>
                    <a:cubicBezTo>
                      <a:pt x="32" y="60"/>
                      <a:pt x="32" y="60"/>
                      <a:pt x="32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3" y="60"/>
                      <a:pt x="33" y="60"/>
                    </a:cubicBezTo>
                    <a:cubicBezTo>
                      <a:pt x="26" y="68"/>
                      <a:pt x="15" y="72"/>
                      <a:pt x="10" y="82"/>
                    </a:cubicBezTo>
                    <a:cubicBezTo>
                      <a:pt x="9" y="81"/>
                      <a:pt x="8" y="80"/>
                      <a:pt x="8" y="79"/>
                    </a:cubicBezTo>
                    <a:close/>
                    <a:moveTo>
                      <a:pt x="6" y="76"/>
                    </a:moveTo>
                    <a:cubicBezTo>
                      <a:pt x="9" y="74"/>
                      <a:pt x="12" y="71"/>
                      <a:pt x="15" y="68"/>
                    </a:cubicBezTo>
                    <a:cubicBezTo>
                      <a:pt x="17" y="66"/>
                      <a:pt x="18" y="65"/>
                      <a:pt x="20" y="63"/>
                    </a:cubicBezTo>
                    <a:cubicBezTo>
                      <a:pt x="22" y="62"/>
                      <a:pt x="27" y="56"/>
                      <a:pt x="23" y="62"/>
                    </a:cubicBezTo>
                    <a:cubicBezTo>
                      <a:pt x="20" y="65"/>
                      <a:pt x="17" y="69"/>
                      <a:pt x="14" y="71"/>
                    </a:cubicBezTo>
                    <a:cubicBezTo>
                      <a:pt x="12" y="74"/>
                      <a:pt x="9" y="75"/>
                      <a:pt x="7" y="78"/>
                    </a:cubicBezTo>
                    <a:cubicBezTo>
                      <a:pt x="7" y="77"/>
                      <a:pt x="7" y="77"/>
                      <a:pt x="6" y="76"/>
                    </a:cubicBezTo>
                    <a:close/>
                    <a:moveTo>
                      <a:pt x="4" y="68"/>
                    </a:moveTo>
                    <a:cubicBezTo>
                      <a:pt x="8" y="65"/>
                      <a:pt x="12" y="60"/>
                      <a:pt x="17" y="57"/>
                    </a:cubicBezTo>
                    <a:cubicBezTo>
                      <a:pt x="16" y="58"/>
                      <a:pt x="14" y="61"/>
                      <a:pt x="14" y="61"/>
                    </a:cubicBezTo>
                    <a:cubicBezTo>
                      <a:pt x="12" y="62"/>
                      <a:pt x="11" y="64"/>
                      <a:pt x="10" y="65"/>
                    </a:cubicBezTo>
                    <a:cubicBezTo>
                      <a:pt x="8" y="67"/>
                      <a:pt x="6" y="69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0"/>
                      <a:pt x="11" y="68"/>
                      <a:pt x="13" y="65"/>
                    </a:cubicBezTo>
                    <a:cubicBezTo>
                      <a:pt x="15" y="64"/>
                      <a:pt x="16" y="62"/>
                      <a:pt x="18" y="61"/>
                    </a:cubicBezTo>
                    <a:cubicBezTo>
                      <a:pt x="18" y="60"/>
                      <a:pt x="22" y="56"/>
                      <a:pt x="20" y="59"/>
                    </a:cubicBezTo>
                    <a:cubicBezTo>
                      <a:pt x="16" y="65"/>
                      <a:pt x="10" y="69"/>
                      <a:pt x="6" y="75"/>
                    </a:cubicBezTo>
                    <a:cubicBezTo>
                      <a:pt x="5" y="73"/>
                      <a:pt x="4" y="71"/>
                      <a:pt x="4" y="68"/>
                    </a:cubicBezTo>
                    <a:close/>
                    <a:moveTo>
                      <a:pt x="7" y="60"/>
                    </a:moveTo>
                    <a:cubicBezTo>
                      <a:pt x="8" y="59"/>
                      <a:pt x="10" y="58"/>
                      <a:pt x="11" y="57"/>
                    </a:cubicBezTo>
                    <a:cubicBezTo>
                      <a:pt x="14" y="55"/>
                      <a:pt x="11" y="58"/>
                      <a:pt x="11" y="58"/>
                    </a:cubicBezTo>
                    <a:cubicBezTo>
                      <a:pt x="8" y="61"/>
                      <a:pt x="5" y="63"/>
                      <a:pt x="3" y="66"/>
                    </a:cubicBezTo>
                    <a:cubicBezTo>
                      <a:pt x="3" y="66"/>
                      <a:pt x="3" y="65"/>
                      <a:pt x="3" y="64"/>
                    </a:cubicBezTo>
                    <a:cubicBezTo>
                      <a:pt x="4" y="63"/>
                      <a:pt x="6" y="62"/>
                      <a:pt x="7" y="60"/>
                    </a:cubicBezTo>
                    <a:close/>
                    <a:moveTo>
                      <a:pt x="11" y="76"/>
                    </a:moveTo>
                    <a:cubicBezTo>
                      <a:pt x="10" y="77"/>
                      <a:pt x="9" y="77"/>
                      <a:pt x="8" y="78"/>
                    </a:cubicBezTo>
                    <a:cubicBezTo>
                      <a:pt x="9" y="77"/>
                      <a:pt x="10" y="76"/>
                      <a:pt x="11" y="75"/>
                    </a:cubicBezTo>
                    <a:cubicBezTo>
                      <a:pt x="12" y="74"/>
                      <a:pt x="14" y="73"/>
                      <a:pt x="16" y="71"/>
                    </a:cubicBezTo>
                    <a:cubicBezTo>
                      <a:pt x="20" y="67"/>
                      <a:pt x="23" y="63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8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4" y="65"/>
                      <a:pt x="18" y="71"/>
                      <a:pt x="11" y="76"/>
                    </a:cubicBezTo>
                    <a:close/>
                    <a:moveTo>
                      <a:pt x="26" y="58"/>
                    </a:moveTo>
                    <a:cubicBezTo>
                      <a:pt x="18" y="63"/>
                      <a:pt x="13" y="70"/>
                      <a:pt x="6" y="75"/>
                    </a:cubicBezTo>
                    <a:cubicBezTo>
                      <a:pt x="9" y="73"/>
                      <a:pt x="12" y="69"/>
                      <a:pt x="15" y="66"/>
                    </a:cubicBezTo>
                    <a:cubicBezTo>
                      <a:pt x="18" y="63"/>
                      <a:pt x="20" y="60"/>
                      <a:pt x="22" y="57"/>
                    </a:cubicBezTo>
                    <a:cubicBezTo>
                      <a:pt x="23" y="57"/>
                      <a:pt x="23" y="57"/>
                      <a:pt x="22" y="57"/>
                    </a:cubicBezTo>
                    <a:cubicBezTo>
                      <a:pt x="24" y="57"/>
                      <a:pt x="25" y="58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lose/>
                    <a:moveTo>
                      <a:pt x="15" y="63"/>
                    </a:moveTo>
                    <a:cubicBezTo>
                      <a:pt x="14" y="64"/>
                      <a:pt x="12" y="66"/>
                      <a:pt x="11" y="67"/>
                    </a:cubicBezTo>
                    <a:cubicBezTo>
                      <a:pt x="10" y="68"/>
                      <a:pt x="7" y="70"/>
                      <a:pt x="6" y="71"/>
                    </a:cubicBezTo>
                    <a:cubicBezTo>
                      <a:pt x="8" y="68"/>
                      <a:pt x="10" y="65"/>
                      <a:pt x="13" y="63"/>
                    </a:cubicBezTo>
                    <a:cubicBezTo>
                      <a:pt x="15" y="61"/>
                      <a:pt x="17" y="59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3" y="58"/>
                      <a:pt x="9" y="62"/>
                      <a:pt x="6" y="66"/>
                    </a:cubicBezTo>
                    <a:cubicBezTo>
                      <a:pt x="4" y="67"/>
                      <a:pt x="4" y="66"/>
                      <a:pt x="6" y="64"/>
                    </a:cubicBezTo>
                    <a:cubicBezTo>
                      <a:pt x="6" y="63"/>
                      <a:pt x="7" y="62"/>
                      <a:pt x="8" y="62"/>
                    </a:cubicBezTo>
                    <a:cubicBezTo>
                      <a:pt x="10" y="60"/>
                      <a:pt x="12" y="58"/>
                      <a:pt x="14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7" y="55"/>
                      <a:pt x="19" y="56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8"/>
                      <a:pt x="17" y="60"/>
                      <a:pt x="15" y="63"/>
                    </a:cubicBezTo>
                    <a:close/>
                    <a:moveTo>
                      <a:pt x="5" y="62"/>
                    </a:moveTo>
                    <a:cubicBezTo>
                      <a:pt x="5" y="61"/>
                      <a:pt x="6" y="60"/>
                      <a:pt x="7" y="60"/>
                    </a:cubicBezTo>
                    <a:cubicBezTo>
                      <a:pt x="8" y="58"/>
                      <a:pt x="9" y="57"/>
                      <a:pt x="10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0" y="57"/>
                      <a:pt x="7" y="59"/>
                      <a:pt x="5" y="62"/>
                    </a:cubicBezTo>
                    <a:close/>
                    <a:moveTo>
                      <a:pt x="4" y="60"/>
                    </a:moveTo>
                    <a:cubicBezTo>
                      <a:pt x="5" y="59"/>
                      <a:pt x="6" y="58"/>
                      <a:pt x="7" y="57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6"/>
                      <a:pt x="8" y="57"/>
                      <a:pt x="7" y="58"/>
                    </a:cubicBezTo>
                    <a:cubicBezTo>
                      <a:pt x="6" y="60"/>
                      <a:pt x="4" y="61"/>
                      <a:pt x="3" y="63"/>
                    </a:cubicBezTo>
                    <a:cubicBezTo>
                      <a:pt x="3" y="62"/>
                      <a:pt x="3" y="62"/>
                      <a:pt x="3" y="61"/>
                    </a:cubicBezTo>
                    <a:cubicBezTo>
                      <a:pt x="3" y="60"/>
                      <a:pt x="3" y="59"/>
                      <a:pt x="3" y="58"/>
                    </a:cubicBezTo>
                    <a:cubicBezTo>
                      <a:pt x="4" y="57"/>
                      <a:pt x="5" y="56"/>
                      <a:pt x="7" y="56"/>
                    </a:cubicBezTo>
                    <a:cubicBezTo>
                      <a:pt x="6" y="57"/>
                      <a:pt x="4" y="58"/>
                      <a:pt x="3" y="60"/>
                    </a:cubicBezTo>
                    <a:cubicBezTo>
                      <a:pt x="3" y="60"/>
                      <a:pt x="3" y="60"/>
                      <a:pt x="4" y="60"/>
                    </a:cubicBezTo>
                    <a:close/>
                    <a:moveTo>
                      <a:pt x="11" y="83"/>
                    </a:moveTo>
                    <a:cubicBezTo>
                      <a:pt x="21" y="76"/>
                      <a:pt x="29" y="65"/>
                      <a:pt x="40" y="59"/>
                    </a:cubicBezTo>
                    <a:cubicBezTo>
                      <a:pt x="40" y="59"/>
                      <a:pt x="44" y="57"/>
                      <a:pt x="43" y="58"/>
                    </a:cubicBezTo>
                    <a:cubicBezTo>
                      <a:pt x="42" y="59"/>
                      <a:pt x="40" y="60"/>
                      <a:pt x="39" y="61"/>
                    </a:cubicBezTo>
                    <a:cubicBezTo>
                      <a:pt x="36" y="64"/>
                      <a:pt x="33" y="66"/>
                      <a:pt x="30" y="69"/>
                    </a:cubicBezTo>
                    <a:cubicBezTo>
                      <a:pt x="24" y="74"/>
                      <a:pt x="19" y="80"/>
                      <a:pt x="13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5"/>
                      <a:pt x="11" y="84"/>
                      <a:pt x="11" y="83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30" y="92"/>
                      <a:pt x="30" y="92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2" y="91"/>
                      <a:pt x="33" y="90"/>
                      <a:pt x="34" y="89"/>
                    </a:cubicBezTo>
                    <a:cubicBezTo>
                      <a:pt x="40" y="85"/>
                      <a:pt x="46" y="79"/>
                      <a:pt x="52" y="74"/>
                    </a:cubicBezTo>
                    <a:cubicBezTo>
                      <a:pt x="55" y="72"/>
                      <a:pt x="58" y="69"/>
                      <a:pt x="61" y="67"/>
                    </a:cubicBezTo>
                    <a:cubicBezTo>
                      <a:pt x="63" y="65"/>
                      <a:pt x="64" y="64"/>
                      <a:pt x="66" y="63"/>
                    </a:cubicBezTo>
                    <a:cubicBezTo>
                      <a:pt x="66" y="62"/>
                      <a:pt x="67" y="62"/>
                      <a:pt x="68" y="61"/>
                    </a:cubicBezTo>
                    <a:cubicBezTo>
                      <a:pt x="69" y="61"/>
                      <a:pt x="69" y="61"/>
                      <a:pt x="70" y="61"/>
                    </a:cubicBezTo>
                    <a:cubicBezTo>
                      <a:pt x="60" y="73"/>
                      <a:pt x="45" y="81"/>
                      <a:pt x="34" y="93"/>
                    </a:cubicBezTo>
                    <a:cubicBezTo>
                      <a:pt x="34" y="93"/>
                      <a:pt x="34" y="94"/>
                      <a:pt x="34" y="93"/>
                    </a:cubicBezTo>
                    <a:cubicBezTo>
                      <a:pt x="47" y="85"/>
                      <a:pt x="59" y="75"/>
                      <a:pt x="70" y="65"/>
                    </a:cubicBezTo>
                    <a:cubicBezTo>
                      <a:pt x="69" y="66"/>
                      <a:pt x="68" y="67"/>
                      <a:pt x="67" y="68"/>
                    </a:cubicBezTo>
                    <a:cubicBezTo>
                      <a:pt x="64" y="71"/>
                      <a:pt x="61" y="74"/>
                      <a:pt x="57" y="77"/>
                    </a:cubicBezTo>
                    <a:cubicBezTo>
                      <a:pt x="51" y="82"/>
                      <a:pt x="45" y="88"/>
                      <a:pt x="39" y="93"/>
                    </a:cubicBezTo>
                    <a:cubicBezTo>
                      <a:pt x="39" y="94"/>
                      <a:pt x="39" y="94"/>
                      <a:pt x="40" y="94"/>
                    </a:cubicBezTo>
                    <a:cubicBezTo>
                      <a:pt x="52" y="86"/>
                      <a:pt x="62" y="7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70"/>
                      <a:pt x="67" y="73"/>
                      <a:pt x="64" y="76"/>
                    </a:cubicBezTo>
                    <a:cubicBezTo>
                      <a:pt x="58" y="82"/>
                      <a:pt x="52" y="87"/>
                      <a:pt x="47" y="92"/>
                    </a:cubicBezTo>
                    <a:cubicBezTo>
                      <a:pt x="46" y="93"/>
                      <a:pt x="47" y="93"/>
                      <a:pt x="47" y="93"/>
                    </a:cubicBezTo>
                    <a:cubicBezTo>
                      <a:pt x="57" y="87"/>
                      <a:pt x="65" y="77"/>
                      <a:pt x="74" y="70"/>
                    </a:cubicBezTo>
                    <a:cubicBezTo>
                      <a:pt x="75" y="69"/>
                      <a:pt x="76" y="69"/>
                      <a:pt x="76" y="68"/>
                    </a:cubicBezTo>
                    <a:cubicBezTo>
                      <a:pt x="75" y="69"/>
                      <a:pt x="75" y="70"/>
                      <a:pt x="74" y="71"/>
                    </a:cubicBezTo>
                    <a:cubicBezTo>
                      <a:pt x="72" y="73"/>
                      <a:pt x="70" y="75"/>
                      <a:pt x="68" y="76"/>
                    </a:cubicBezTo>
                    <a:cubicBezTo>
                      <a:pt x="63" y="80"/>
                      <a:pt x="58" y="85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61" y="87"/>
                      <a:pt x="67" y="82"/>
                      <a:pt x="72" y="76"/>
                    </a:cubicBezTo>
                    <a:cubicBezTo>
                      <a:pt x="73" y="76"/>
                      <a:pt x="74" y="75"/>
                      <a:pt x="76" y="74"/>
                    </a:cubicBezTo>
                    <a:cubicBezTo>
                      <a:pt x="75" y="74"/>
                      <a:pt x="75" y="74"/>
                      <a:pt x="75" y="75"/>
                    </a:cubicBezTo>
                    <a:cubicBezTo>
                      <a:pt x="74" y="76"/>
                      <a:pt x="72" y="77"/>
                      <a:pt x="70" y="79"/>
                    </a:cubicBezTo>
                    <a:cubicBezTo>
                      <a:pt x="67" y="82"/>
                      <a:pt x="64" y="86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55" y="92"/>
                      <a:pt x="49" y="94"/>
                      <a:pt x="42" y="94"/>
                    </a:cubicBezTo>
                    <a:cubicBezTo>
                      <a:pt x="38" y="94"/>
                      <a:pt x="33" y="94"/>
                      <a:pt x="29" y="93"/>
                    </a:cubicBezTo>
                    <a:close/>
                    <a:moveTo>
                      <a:pt x="63" y="88"/>
                    </a:moveTo>
                    <a:cubicBezTo>
                      <a:pt x="66" y="85"/>
                      <a:pt x="68" y="83"/>
                      <a:pt x="70" y="80"/>
                    </a:cubicBezTo>
                    <a:cubicBezTo>
                      <a:pt x="71" y="79"/>
                      <a:pt x="73" y="78"/>
                      <a:pt x="74" y="76"/>
                    </a:cubicBezTo>
                    <a:cubicBezTo>
                      <a:pt x="71" y="81"/>
                      <a:pt x="68" y="85"/>
                      <a:pt x="63" y="88"/>
                    </a:cubicBezTo>
                    <a:close/>
                    <a:moveTo>
                      <a:pt x="76" y="73"/>
                    </a:moveTo>
                    <a:cubicBezTo>
                      <a:pt x="73" y="75"/>
                      <a:pt x="70" y="78"/>
                      <a:pt x="67" y="81"/>
                    </a:cubicBezTo>
                    <a:cubicBezTo>
                      <a:pt x="65" y="83"/>
                      <a:pt x="62" y="85"/>
                      <a:pt x="60" y="86"/>
                    </a:cubicBezTo>
                    <a:cubicBezTo>
                      <a:pt x="59" y="87"/>
                      <a:pt x="53" y="92"/>
                      <a:pt x="57" y="88"/>
                    </a:cubicBezTo>
                    <a:cubicBezTo>
                      <a:pt x="61" y="84"/>
                      <a:pt x="65" y="80"/>
                      <a:pt x="69" y="76"/>
                    </a:cubicBezTo>
                    <a:cubicBezTo>
                      <a:pt x="73" y="73"/>
                      <a:pt x="76" y="71"/>
                      <a:pt x="78" y="67"/>
                    </a:cubicBezTo>
                    <a:cubicBezTo>
                      <a:pt x="78" y="66"/>
                      <a:pt x="77" y="66"/>
                      <a:pt x="77" y="66"/>
                    </a:cubicBezTo>
                    <a:cubicBezTo>
                      <a:pt x="73" y="70"/>
                      <a:pt x="68" y="74"/>
                      <a:pt x="63" y="78"/>
                    </a:cubicBezTo>
                    <a:cubicBezTo>
                      <a:pt x="61" y="80"/>
                      <a:pt x="58" y="83"/>
                      <a:pt x="56" y="85"/>
                    </a:cubicBezTo>
                    <a:cubicBezTo>
                      <a:pt x="54" y="87"/>
                      <a:pt x="50" y="91"/>
                      <a:pt x="48" y="92"/>
                    </a:cubicBezTo>
                    <a:cubicBezTo>
                      <a:pt x="58" y="83"/>
                      <a:pt x="67" y="74"/>
                      <a:pt x="76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3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1" y="67"/>
                      <a:pt x="65" y="73"/>
                      <a:pt x="59" y="78"/>
                    </a:cubicBezTo>
                    <a:cubicBezTo>
                      <a:pt x="56" y="81"/>
                      <a:pt x="52" y="84"/>
                      <a:pt x="49" y="86"/>
                    </a:cubicBezTo>
                    <a:cubicBezTo>
                      <a:pt x="47" y="88"/>
                      <a:pt x="46" y="89"/>
                      <a:pt x="44" y="90"/>
                    </a:cubicBezTo>
                    <a:cubicBezTo>
                      <a:pt x="49" y="86"/>
                      <a:pt x="54" y="81"/>
                      <a:pt x="59" y="76"/>
                    </a:cubicBezTo>
                    <a:cubicBezTo>
                      <a:pt x="65" y="71"/>
                      <a:pt x="71" y="66"/>
                      <a:pt x="76" y="60"/>
                    </a:cubicBezTo>
                    <a:cubicBezTo>
                      <a:pt x="76" y="60"/>
                      <a:pt x="76" y="59"/>
                      <a:pt x="75" y="60"/>
                    </a:cubicBezTo>
                    <a:cubicBezTo>
                      <a:pt x="69" y="65"/>
                      <a:pt x="62" y="71"/>
                      <a:pt x="56" y="76"/>
                    </a:cubicBezTo>
                    <a:cubicBezTo>
                      <a:pt x="52" y="79"/>
                      <a:pt x="48" y="82"/>
                      <a:pt x="44" y="85"/>
                    </a:cubicBezTo>
                    <a:cubicBezTo>
                      <a:pt x="42" y="87"/>
                      <a:pt x="40" y="88"/>
                      <a:pt x="38" y="90"/>
                    </a:cubicBezTo>
                    <a:cubicBezTo>
                      <a:pt x="38" y="90"/>
                      <a:pt x="37" y="91"/>
                      <a:pt x="36" y="92"/>
                    </a:cubicBezTo>
                    <a:cubicBezTo>
                      <a:pt x="36" y="92"/>
                      <a:pt x="36" y="91"/>
                      <a:pt x="37" y="91"/>
                    </a:cubicBezTo>
                    <a:cubicBezTo>
                      <a:pt x="43" y="85"/>
                      <a:pt x="49" y="81"/>
                      <a:pt x="55" y="75"/>
                    </a:cubicBezTo>
                    <a:cubicBezTo>
                      <a:pt x="61" y="70"/>
                      <a:pt x="66" y="66"/>
                      <a:pt x="71" y="60"/>
                    </a:cubicBezTo>
                    <a:cubicBezTo>
                      <a:pt x="73" y="59"/>
                      <a:pt x="76" y="58"/>
                      <a:pt x="78" y="59"/>
                    </a:cubicBezTo>
                    <a:cubicBezTo>
                      <a:pt x="78" y="59"/>
                      <a:pt x="79" y="59"/>
                      <a:pt x="79" y="59"/>
                    </a:cubicBezTo>
                    <a:cubicBezTo>
                      <a:pt x="79" y="60"/>
                      <a:pt x="79" y="61"/>
                      <a:pt x="78" y="62"/>
                    </a:cubicBezTo>
                    <a:cubicBezTo>
                      <a:pt x="78" y="66"/>
                      <a:pt x="77" y="70"/>
                      <a:pt x="76" y="73"/>
                    </a:cubicBezTo>
                    <a:close/>
                    <a:moveTo>
                      <a:pt x="34" y="27"/>
                    </a:move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7"/>
                      <a:pt x="35" y="27"/>
                      <a:pt x="36" y="26"/>
                    </a:cubicBezTo>
                    <a:cubicBezTo>
                      <a:pt x="37" y="19"/>
                      <a:pt x="35" y="11"/>
                      <a:pt x="36" y="4"/>
                    </a:cubicBezTo>
                    <a:cubicBezTo>
                      <a:pt x="40" y="4"/>
                      <a:pt x="44" y="3"/>
                      <a:pt x="48" y="3"/>
                    </a:cubicBezTo>
                    <a:cubicBezTo>
                      <a:pt x="49" y="11"/>
                      <a:pt x="48" y="18"/>
                      <a:pt x="48" y="26"/>
                    </a:cubicBezTo>
                    <a:cubicBezTo>
                      <a:pt x="48" y="26"/>
                      <a:pt x="48" y="26"/>
                      <a:pt x="49" y="27"/>
                    </a:cubicBezTo>
                    <a:cubicBezTo>
                      <a:pt x="49" y="27"/>
                      <a:pt x="49" y="27"/>
                      <a:pt x="50" y="27"/>
                    </a:cubicBezTo>
                    <a:cubicBezTo>
                      <a:pt x="67" y="26"/>
                      <a:pt x="77" y="40"/>
                      <a:pt x="78" y="56"/>
                    </a:cubicBezTo>
                    <a:cubicBezTo>
                      <a:pt x="76" y="55"/>
                      <a:pt x="74" y="56"/>
                      <a:pt x="72" y="57"/>
                    </a:cubicBezTo>
                    <a:cubicBezTo>
                      <a:pt x="67" y="59"/>
                      <a:pt x="64" y="59"/>
                      <a:pt x="60" y="56"/>
                    </a:cubicBezTo>
                    <a:cubicBezTo>
                      <a:pt x="53" y="51"/>
                      <a:pt x="45" y="53"/>
                      <a:pt x="38" y="55"/>
                    </a:cubicBezTo>
                    <a:cubicBezTo>
                      <a:pt x="33" y="57"/>
                      <a:pt x="30" y="57"/>
                      <a:pt x="25" y="55"/>
                    </a:cubicBezTo>
                    <a:cubicBezTo>
                      <a:pt x="22" y="53"/>
                      <a:pt x="19" y="53"/>
                      <a:pt x="16" y="53"/>
                    </a:cubicBezTo>
                    <a:cubicBezTo>
                      <a:pt x="12" y="52"/>
                      <a:pt x="7" y="52"/>
                      <a:pt x="3" y="54"/>
                    </a:cubicBezTo>
                    <a:cubicBezTo>
                      <a:pt x="6" y="40"/>
                      <a:pt x="19" y="26"/>
                      <a:pt x="3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1" name="Freeform 137"/>
              <p:cNvSpPr>
                <a:spLocks noEditPoints="1"/>
              </p:cNvSpPr>
              <p:nvPr/>
            </p:nvSpPr>
            <p:spPr bwMode="auto">
              <a:xfrm>
                <a:off x="1028742" y="2300919"/>
                <a:ext cx="305697" cy="308156"/>
              </a:xfrm>
              <a:custGeom>
                <a:avLst/>
                <a:gdLst>
                  <a:gd name="T0" fmla="*/ 14 w 158"/>
                  <a:gd name="T1" fmla="*/ 3 h 159"/>
                  <a:gd name="T2" fmla="*/ 95 w 158"/>
                  <a:gd name="T3" fmla="*/ 114 h 159"/>
                  <a:gd name="T4" fmla="*/ 124 w 158"/>
                  <a:gd name="T5" fmla="*/ 96 h 159"/>
                  <a:gd name="T6" fmla="*/ 47 w 158"/>
                  <a:gd name="T7" fmla="*/ 30 h 159"/>
                  <a:gd name="T8" fmla="*/ 42 w 158"/>
                  <a:gd name="T9" fmla="*/ 31 h 159"/>
                  <a:gd name="T10" fmla="*/ 57 w 158"/>
                  <a:gd name="T11" fmla="*/ 36 h 159"/>
                  <a:gd name="T12" fmla="*/ 58 w 158"/>
                  <a:gd name="T13" fmla="*/ 54 h 159"/>
                  <a:gd name="T14" fmla="*/ 60 w 158"/>
                  <a:gd name="T15" fmla="*/ 56 h 159"/>
                  <a:gd name="T16" fmla="*/ 63 w 158"/>
                  <a:gd name="T17" fmla="*/ 57 h 159"/>
                  <a:gd name="T18" fmla="*/ 114 w 158"/>
                  <a:gd name="T19" fmla="*/ 108 h 159"/>
                  <a:gd name="T20" fmla="*/ 130 w 158"/>
                  <a:gd name="T21" fmla="*/ 146 h 159"/>
                  <a:gd name="T22" fmla="*/ 122 w 158"/>
                  <a:gd name="T23" fmla="*/ 134 h 159"/>
                  <a:gd name="T24" fmla="*/ 124 w 158"/>
                  <a:gd name="T25" fmla="*/ 144 h 159"/>
                  <a:gd name="T26" fmla="*/ 129 w 158"/>
                  <a:gd name="T27" fmla="*/ 136 h 159"/>
                  <a:gd name="T28" fmla="*/ 127 w 158"/>
                  <a:gd name="T29" fmla="*/ 99 h 159"/>
                  <a:gd name="T30" fmla="*/ 85 w 158"/>
                  <a:gd name="T31" fmla="*/ 95 h 159"/>
                  <a:gd name="T32" fmla="*/ 101 w 158"/>
                  <a:gd name="T33" fmla="*/ 73 h 159"/>
                  <a:gd name="T34" fmla="*/ 100 w 158"/>
                  <a:gd name="T35" fmla="*/ 76 h 159"/>
                  <a:gd name="T36" fmla="*/ 93 w 158"/>
                  <a:gd name="T37" fmla="*/ 84 h 159"/>
                  <a:gd name="T38" fmla="*/ 101 w 158"/>
                  <a:gd name="T39" fmla="*/ 118 h 159"/>
                  <a:gd name="T40" fmla="*/ 100 w 158"/>
                  <a:gd name="T41" fmla="*/ 82 h 159"/>
                  <a:gd name="T42" fmla="*/ 98 w 158"/>
                  <a:gd name="T43" fmla="*/ 113 h 159"/>
                  <a:gd name="T44" fmla="*/ 91 w 158"/>
                  <a:gd name="T45" fmla="*/ 98 h 159"/>
                  <a:gd name="T46" fmla="*/ 107 w 158"/>
                  <a:gd name="T47" fmla="*/ 126 h 159"/>
                  <a:gd name="T48" fmla="*/ 108 w 158"/>
                  <a:gd name="T49" fmla="*/ 103 h 159"/>
                  <a:gd name="T50" fmla="*/ 107 w 158"/>
                  <a:gd name="T51" fmla="*/ 126 h 159"/>
                  <a:gd name="T52" fmla="*/ 103 w 158"/>
                  <a:gd name="T53" fmla="*/ 111 h 159"/>
                  <a:gd name="T54" fmla="*/ 111 w 158"/>
                  <a:gd name="T55" fmla="*/ 83 h 159"/>
                  <a:gd name="T56" fmla="*/ 58 w 158"/>
                  <a:gd name="T57" fmla="*/ 60 h 159"/>
                  <a:gd name="T58" fmla="*/ 65 w 158"/>
                  <a:gd name="T59" fmla="*/ 55 h 159"/>
                  <a:gd name="T60" fmla="*/ 58 w 158"/>
                  <a:gd name="T61" fmla="*/ 61 h 159"/>
                  <a:gd name="T62" fmla="*/ 68 w 158"/>
                  <a:gd name="T63" fmla="*/ 73 h 159"/>
                  <a:gd name="T64" fmla="*/ 67 w 158"/>
                  <a:gd name="T65" fmla="*/ 68 h 159"/>
                  <a:gd name="T66" fmla="*/ 74 w 158"/>
                  <a:gd name="T67" fmla="*/ 82 h 159"/>
                  <a:gd name="T68" fmla="*/ 84 w 158"/>
                  <a:gd name="T69" fmla="*/ 79 h 159"/>
                  <a:gd name="T70" fmla="*/ 88 w 158"/>
                  <a:gd name="T71" fmla="*/ 61 h 159"/>
                  <a:gd name="T72" fmla="*/ 86 w 158"/>
                  <a:gd name="T73" fmla="*/ 59 h 159"/>
                  <a:gd name="T74" fmla="*/ 76 w 158"/>
                  <a:gd name="T75" fmla="*/ 51 h 159"/>
                  <a:gd name="T76" fmla="*/ 46 w 158"/>
                  <a:gd name="T77" fmla="*/ 44 h 159"/>
                  <a:gd name="T78" fmla="*/ 57 w 158"/>
                  <a:gd name="T79" fmla="*/ 38 h 159"/>
                  <a:gd name="T80" fmla="*/ 89 w 158"/>
                  <a:gd name="T81" fmla="*/ 88 h 159"/>
                  <a:gd name="T82" fmla="*/ 108 w 158"/>
                  <a:gd name="T83" fmla="*/ 128 h 159"/>
                  <a:gd name="T84" fmla="*/ 108 w 158"/>
                  <a:gd name="T85" fmla="*/ 128 h 159"/>
                  <a:gd name="T86" fmla="*/ 120 w 158"/>
                  <a:gd name="T87" fmla="*/ 144 h 159"/>
                  <a:gd name="T88" fmla="*/ 131 w 158"/>
                  <a:gd name="T89" fmla="*/ 117 h 159"/>
                  <a:gd name="T90" fmla="*/ 129 w 158"/>
                  <a:gd name="T91" fmla="*/ 150 h 159"/>
                  <a:gd name="T92" fmla="*/ 132 w 158"/>
                  <a:gd name="T93" fmla="*/ 153 h 159"/>
                  <a:gd name="T94" fmla="*/ 147 w 158"/>
                  <a:gd name="T95" fmla="*/ 123 h 159"/>
                  <a:gd name="T96" fmla="*/ 142 w 158"/>
                  <a:gd name="T97" fmla="*/ 151 h 159"/>
                  <a:gd name="T98" fmla="*/ 151 w 158"/>
                  <a:gd name="T99" fmla="*/ 130 h 159"/>
                  <a:gd name="T100" fmla="*/ 91 w 158"/>
                  <a:gd name="T101" fmla="*/ 64 h 159"/>
                  <a:gd name="T102" fmla="*/ 7 w 158"/>
                  <a:gd name="T103" fmla="*/ 6 h 159"/>
                  <a:gd name="T104" fmla="*/ 42 w 158"/>
                  <a:gd name="T105" fmla="*/ 26 h 159"/>
                  <a:gd name="T106" fmla="*/ 35 w 158"/>
                  <a:gd name="T107" fmla="*/ 33 h 159"/>
                  <a:gd name="T108" fmla="*/ 137 w 158"/>
                  <a:gd name="T109" fmla="*/ 155 h 159"/>
                  <a:gd name="T110" fmla="*/ 147 w 158"/>
                  <a:gd name="T111" fmla="*/ 125 h 159"/>
                  <a:gd name="T112" fmla="*/ 144 w 158"/>
                  <a:gd name="T113" fmla="*/ 153 h 159"/>
                  <a:gd name="T114" fmla="*/ 143 w 158"/>
                  <a:gd name="T11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59">
                    <a:moveTo>
                      <a:pt x="157" y="141"/>
                    </a:moveTo>
                    <a:cubicBezTo>
                      <a:pt x="156" y="130"/>
                      <a:pt x="149" y="121"/>
                      <a:pt x="143" y="113"/>
                    </a:cubicBezTo>
                    <a:cubicBezTo>
                      <a:pt x="135" y="102"/>
                      <a:pt x="125" y="93"/>
                      <a:pt x="116" y="83"/>
                    </a:cubicBezTo>
                    <a:cubicBezTo>
                      <a:pt x="93" y="61"/>
                      <a:pt x="69" y="39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37" y="14"/>
                      <a:pt x="30" y="8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0" y="1"/>
                      <a:pt x="17" y="3"/>
                      <a:pt x="14" y="3"/>
                    </a:cubicBezTo>
                    <a:cubicBezTo>
                      <a:pt x="10" y="4"/>
                      <a:pt x="6" y="3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5" y="6"/>
                      <a:pt x="9" y="12"/>
                      <a:pt x="6" y="18"/>
                    </a:cubicBezTo>
                    <a:cubicBezTo>
                      <a:pt x="6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42" y="44"/>
                      <a:pt x="51" y="57"/>
                      <a:pt x="60" y="68"/>
                    </a:cubicBezTo>
                    <a:cubicBezTo>
                      <a:pt x="72" y="84"/>
                      <a:pt x="84" y="99"/>
                      <a:pt x="95" y="114"/>
                    </a:cubicBezTo>
                    <a:cubicBezTo>
                      <a:pt x="103" y="126"/>
                      <a:pt x="110" y="139"/>
                      <a:pt x="121" y="149"/>
                    </a:cubicBezTo>
                    <a:cubicBezTo>
                      <a:pt x="128" y="155"/>
                      <a:pt x="136" y="159"/>
                      <a:pt x="145" y="158"/>
                    </a:cubicBezTo>
                    <a:cubicBezTo>
                      <a:pt x="154" y="156"/>
                      <a:pt x="158" y="149"/>
                      <a:pt x="157" y="141"/>
                    </a:cubicBezTo>
                    <a:close/>
                    <a:moveTo>
                      <a:pt x="116" y="139"/>
                    </a:moveTo>
                    <a:cubicBezTo>
                      <a:pt x="115" y="138"/>
                      <a:pt x="114" y="137"/>
                      <a:pt x="113" y="135"/>
                    </a:cubicBezTo>
                    <a:cubicBezTo>
                      <a:pt x="115" y="129"/>
                      <a:pt x="117" y="122"/>
                      <a:pt x="118" y="116"/>
                    </a:cubicBezTo>
                    <a:cubicBezTo>
                      <a:pt x="119" y="112"/>
                      <a:pt x="120" y="109"/>
                      <a:pt x="121" y="105"/>
                    </a:cubicBezTo>
                    <a:cubicBezTo>
                      <a:pt x="122" y="102"/>
                      <a:pt x="124" y="98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lose/>
                    <a:moveTo>
                      <a:pt x="47" y="29"/>
                    </a:moveTo>
                    <a:cubicBezTo>
                      <a:pt x="45" y="32"/>
                      <a:pt x="42" y="35"/>
                      <a:pt x="42" y="38"/>
                    </a:cubicBezTo>
                    <a:cubicBezTo>
                      <a:pt x="42" y="34"/>
                      <a:pt x="44" y="31"/>
                      <a:pt x="45" y="28"/>
                    </a:cubicBezTo>
                    <a:cubicBezTo>
                      <a:pt x="47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7"/>
                      <a:pt x="44" y="40"/>
                    </a:cubicBezTo>
                    <a:cubicBezTo>
                      <a:pt x="45" y="38"/>
                      <a:pt x="47" y="33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39" y="27"/>
                    </a:moveTo>
                    <a:cubicBezTo>
                      <a:pt x="40" y="27"/>
                      <a:pt x="40" y="26"/>
                      <a:pt x="41" y="25"/>
                    </a:cubicBezTo>
                    <a:cubicBezTo>
                      <a:pt x="41" y="25"/>
                      <a:pt x="41" y="25"/>
                      <a:pt x="42" y="25"/>
                    </a:cubicBezTo>
                    <a:cubicBezTo>
                      <a:pt x="41" y="27"/>
                      <a:pt x="40" y="28"/>
                      <a:pt x="39" y="30"/>
                    </a:cubicBezTo>
                    <a:cubicBezTo>
                      <a:pt x="36" y="36"/>
                      <a:pt x="39" y="29"/>
                      <a:pt x="39" y="28"/>
                    </a:cubicBezTo>
                    <a:cubicBezTo>
                      <a:pt x="39" y="27"/>
                      <a:pt x="39" y="27"/>
                      <a:pt x="39" y="27"/>
                    </a:cubicBezTo>
                    <a:close/>
                    <a:moveTo>
                      <a:pt x="44" y="27"/>
                    </a:moveTo>
                    <a:cubicBezTo>
                      <a:pt x="43" y="29"/>
                      <a:pt x="43" y="30"/>
                      <a:pt x="42" y="31"/>
                    </a:cubicBezTo>
                    <a:cubicBezTo>
                      <a:pt x="41" y="32"/>
                      <a:pt x="40" y="37"/>
                      <a:pt x="41" y="33"/>
                    </a:cubicBezTo>
                    <a:cubicBezTo>
                      <a:pt x="42" y="31"/>
                      <a:pt x="42" y="29"/>
                      <a:pt x="43" y="26"/>
                    </a:cubicBezTo>
                    <a:cubicBezTo>
                      <a:pt x="43" y="26"/>
                      <a:pt x="44" y="27"/>
                      <a:pt x="44" y="27"/>
                    </a:cubicBezTo>
                    <a:close/>
                    <a:moveTo>
                      <a:pt x="52" y="33"/>
                    </a:moveTo>
                    <a:cubicBezTo>
                      <a:pt x="50" y="36"/>
                      <a:pt x="48" y="39"/>
                      <a:pt x="47" y="43"/>
                    </a:cubicBezTo>
                    <a:cubicBezTo>
                      <a:pt x="48" y="41"/>
                      <a:pt x="49" y="34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2"/>
                      <a:pt x="52" y="33"/>
                    </a:cubicBezTo>
                    <a:close/>
                    <a:moveTo>
                      <a:pt x="57" y="36"/>
                    </a:moveTo>
                    <a:cubicBezTo>
                      <a:pt x="55" y="40"/>
                      <a:pt x="53" y="45"/>
                      <a:pt x="51" y="49"/>
                    </a:cubicBezTo>
                    <a:cubicBezTo>
                      <a:pt x="53" y="45"/>
                      <a:pt x="54" y="39"/>
                      <a:pt x="55" y="35"/>
                    </a:cubicBezTo>
                    <a:cubicBezTo>
                      <a:pt x="56" y="35"/>
                      <a:pt x="57" y="36"/>
                      <a:pt x="57" y="36"/>
                    </a:cubicBezTo>
                    <a:close/>
                    <a:moveTo>
                      <a:pt x="61" y="39"/>
                    </a:moveTo>
                    <a:cubicBezTo>
                      <a:pt x="58" y="43"/>
                      <a:pt x="56" y="49"/>
                      <a:pt x="55" y="53"/>
                    </a:cubicBezTo>
                    <a:cubicBezTo>
                      <a:pt x="56" y="48"/>
                      <a:pt x="58" y="43"/>
                      <a:pt x="58" y="37"/>
                    </a:cubicBezTo>
                    <a:cubicBezTo>
                      <a:pt x="59" y="38"/>
                      <a:pt x="60" y="38"/>
                      <a:pt x="61" y="39"/>
                    </a:cubicBezTo>
                    <a:close/>
                    <a:moveTo>
                      <a:pt x="64" y="41"/>
                    </a:moveTo>
                    <a:cubicBezTo>
                      <a:pt x="62" y="45"/>
                      <a:pt x="60" y="50"/>
                      <a:pt x="58" y="54"/>
                    </a:cubicBezTo>
                    <a:cubicBezTo>
                      <a:pt x="57" y="56"/>
                      <a:pt x="57" y="56"/>
                      <a:pt x="57" y="54"/>
                    </a:cubicBezTo>
                    <a:cubicBezTo>
                      <a:pt x="58" y="53"/>
                      <a:pt x="58" y="51"/>
                      <a:pt x="58" y="49"/>
                    </a:cubicBezTo>
                    <a:cubicBezTo>
                      <a:pt x="59" y="46"/>
                      <a:pt x="60" y="43"/>
                      <a:pt x="61" y="39"/>
                    </a:cubicBezTo>
                    <a:cubicBezTo>
                      <a:pt x="62" y="40"/>
                      <a:pt x="63" y="41"/>
                      <a:pt x="64" y="41"/>
                    </a:cubicBezTo>
                    <a:close/>
                    <a:moveTo>
                      <a:pt x="68" y="44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6" y="46"/>
                      <a:pt x="65" y="49"/>
                      <a:pt x="63" y="51"/>
                    </a:cubicBezTo>
                    <a:cubicBezTo>
                      <a:pt x="63" y="52"/>
                      <a:pt x="62" y="54"/>
                      <a:pt x="61" y="55"/>
                    </a:cubicBezTo>
                    <a:cubicBezTo>
                      <a:pt x="61" y="55"/>
                      <a:pt x="61" y="56"/>
                      <a:pt x="60" y="56"/>
                    </a:cubicBezTo>
                    <a:cubicBezTo>
                      <a:pt x="62" y="51"/>
                      <a:pt x="63" y="47"/>
                      <a:pt x="65" y="42"/>
                    </a:cubicBezTo>
                    <a:cubicBezTo>
                      <a:pt x="66" y="43"/>
                      <a:pt x="67" y="43"/>
                      <a:pt x="68" y="44"/>
                    </a:cubicBezTo>
                    <a:close/>
                    <a:moveTo>
                      <a:pt x="73" y="48"/>
                    </a:moveTo>
                    <a:cubicBezTo>
                      <a:pt x="71" y="51"/>
                      <a:pt x="70" y="53"/>
                      <a:pt x="69" y="55"/>
                    </a:cubicBezTo>
                    <a:cubicBezTo>
                      <a:pt x="68" y="56"/>
                      <a:pt x="68" y="58"/>
                      <a:pt x="67" y="59"/>
                    </a:cubicBezTo>
                    <a:cubicBezTo>
                      <a:pt x="66" y="61"/>
                      <a:pt x="64" y="64"/>
                      <a:pt x="64" y="65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9"/>
                      <a:pt x="65" y="53"/>
                      <a:pt x="63" y="57"/>
                    </a:cubicBezTo>
                    <a:cubicBezTo>
                      <a:pt x="64" y="56"/>
                      <a:pt x="64" y="55"/>
                      <a:pt x="65" y="54"/>
                    </a:cubicBezTo>
                    <a:cubicBezTo>
                      <a:pt x="66" y="51"/>
                      <a:pt x="67" y="48"/>
                      <a:pt x="68" y="45"/>
                    </a:cubicBezTo>
                    <a:cubicBezTo>
                      <a:pt x="70" y="46"/>
                      <a:pt x="71" y="47"/>
                      <a:pt x="73" y="48"/>
                    </a:cubicBezTo>
                    <a:close/>
                    <a:moveTo>
                      <a:pt x="75" y="51"/>
                    </a:moveTo>
                    <a:cubicBezTo>
                      <a:pt x="73" y="54"/>
                      <a:pt x="71" y="58"/>
                      <a:pt x="69" y="61"/>
                    </a:cubicBezTo>
                    <a:cubicBezTo>
                      <a:pt x="71" y="57"/>
                      <a:pt x="72" y="53"/>
                      <a:pt x="74" y="49"/>
                    </a:cubicBezTo>
                    <a:cubicBezTo>
                      <a:pt x="74" y="50"/>
                      <a:pt x="75" y="50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6"/>
                      <a:pt x="115" y="102"/>
                      <a:pt x="114" y="108"/>
                    </a:cubicBezTo>
                    <a:cubicBezTo>
                      <a:pt x="113" y="111"/>
                      <a:pt x="112" y="115"/>
                      <a:pt x="110" y="118"/>
                    </a:cubicBezTo>
                    <a:cubicBezTo>
                      <a:pt x="113" y="108"/>
                      <a:pt x="115" y="98"/>
                      <a:pt x="116" y="87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4"/>
                    </a:moveTo>
                    <a:cubicBezTo>
                      <a:pt x="138" y="120"/>
                      <a:pt x="137" y="126"/>
                      <a:pt x="135" y="132"/>
                    </a:cubicBezTo>
                    <a:cubicBezTo>
                      <a:pt x="134" y="136"/>
                      <a:pt x="133" y="139"/>
                      <a:pt x="131" y="142"/>
                    </a:cubicBezTo>
                    <a:cubicBezTo>
                      <a:pt x="131" y="144"/>
                      <a:pt x="130" y="145"/>
                      <a:pt x="130" y="147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30" y="147"/>
                      <a:pt x="130" y="146"/>
                      <a:pt x="130" y="146"/>
                    </a:cubicBezTo>
                    <a:cubicBezTo>
                      <a:pt x="130" y="140"/>
                      <a:pt x="133" y="135"/>
                      <a:pt x="135" y="130"/>
                    </a:cubicBezTo>
                    <a:cubicBezTo>
                      <a:pt x="136" y="124"/>
                      <a:pt x="138" y="118"/>
                      <a:pt x="139" y="112"/>
                    </a:cubicBezTo>
                    <a:cubicBezTo>
                      <a:pt x="139" y="113"/>
                      <a:pt x="140" y="113"/>
                      <a:pt x="140" y="114"/>
                    </a:cubicBezTo>
                    <a:close/>
                    <a:moveTo>
                      <a:pt x="130" y="102"/>
                    </a:moveTo>
                    <a:cubicBezTo>
                      <a:pt x="128" y="108"/>
                      <a:pt x="127" y="114"/>
                      <a:pt x="126" y="120"/>
                    </a:cubicBezTo>
                    <a:cubicBezTo>
                      <a:pt x="126" y="123"/>
                      <a:pt x="124" y="126"/>
                      <a:pt x="123" y="130"/>
                    </a:cubicBezTo>
                    <a:cubicBezTo>
                      <a:pt x="123" y="133"/>
                      <a:pt x="122" y="137"/>
                      <a:pt x="121" y="141"/>
                    </a:cubicBezTo>
                    <a:cubicBezTo>
                      <a:pt x="120" y="144"/>
                      <a:pt x="121" y="141"/>
                      <a:pt x="121" y="140"/>
                    </a:cubicBezTo>
                    <a:cubicBezTo>
                      <a:pt x="121" y="138"/>
                      <a:pt x="122" y="136"/>
                      <a:pt x="122" y="134"/>
                    </a:cubicBezTo>
                    <a:cubicBezTo>
                      <a:pt x="123" y="130"/>
                      <a:pt x="124" y="126"/>
                      <a:pt x="125" y="123"/>
                    </a:cubicBezTo>
                    <a:cubicBezTo>
                      <a:pt x="127" y="115"/>
                      <a:pt x="127" y="107"/>
                      <a:pt x="128" y="100"/>
                    </a:cubicBezTo>
                    <a:cubicBezTo>
                      <a:pt x="129" y="101"/>
                      <a:pt x="129" y="101"/>
                      <a:pt x="130" y="102"/>
                    </a:cubicBezTo>
                    <a:close/>
                    <a:moveTo>
                      <a:pt x="131" y="103"/>
                    </a:moveTo>
                    <a:cubicBezTo>
                      <a:pt x="132" y="104"/>
                      <a:pt x="133" y="105"/>
                      <a:pt x="133" y="106"/>
                    </a:cubicBezTo>
                    <a:cubicBezTo>
                      <a:pt x="132" y="113"/>
                      <a:pt x="130" y="120"/>
                      <a:pt x="127" y="128"/>
                    </a:cubicBezTo>
                    <a:cubicBezTo>
                      <a:pt x="127" y="131"/>
                      <a:pt x="126" y="134"/>
                      <a:pt x="125" y="137"/>
                    </a:cubicBezTo>
                    <a:cubicBezTo>
                      <a:pt x="125" y="138"/>
                      <a:pt x="125" y="139"/>
                      <a:pt x="125" y="141"/>
                    </a:cubicBezTo>
                    <a:cubicBezTo>
                      <a:pt x="124" y="142"/>
                      <a:pt x="123" y="148"/>
                      <a:pt x="124" y="144"/>
                    </a:cubicBezTo>
                    <a:cubicBezTo>
                      <a:pt x="125" y="136"/>
                      <a:pt x="127" y="129"/>
                      <a:pt x="128" y="122"/>
                    </a:cubicBezTo>
                    <a:cubicBezTo>
                      <a:pt x="129" y="118"/>
                      <a:pt x="128" y="114"/>
                      <a:pt x="129" y="111"/>
                    </a:cubicBezTo>
                    <a:cubicBezTo>
                      <a:pt x="129" y="108"/>
                      <a:pt x="131" y="106"/>
                      <a:pt x="131" y="103"/>
                    </a:cubicBezTo>
                    <a:close/>
                    <a:moveTo>
                      <a:pt x="134" y="109"/>
                    </a:moveTo>
                    <a:cubicBezTo>
                      <a:pt x="134" y="108"/>
                      <a:pt x="134" y="108"/>
                      <a:pt x="134" y="107"/>
                    </a:cubicBez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5" y="108"/>
                      <a:pt x="137" y="110"/>
                      <a:pt x="138" y="111"/>
                    </a:cubicBezTo>
                    <a:cubicBezTo>
                      <a:pt x="134" y="122"/>
                      <a:pt x="132" y="134"/>
                      <a:pt x="128" y="144"/>
                    </a:cubicBezTo>
                    <a:cubicBezTo>
                      <a:pt x="129" y="142"/>
                      <a:pt x="128" y="138"/>
                      <a:pt x="129" y="136"/>
                    </a:cubicBezTo>
                    <a:cubicBezTo>
                      <a:pt x="129" y="132"/>
                      <a:pt x="130" y="129"/>
                      <a:pt x="130" y="126"/>
                    </a:cubicBezTo>
                    <a:cubicBezTo>
                      <a:pt x="131" y="120"/>
                      <a:pt x="133" y="114"/>
                      <a:pt x="134" y="109"/>
                    </a:cubicBezTo>
                    <a:close/>
                    <a:moveTo>
                      <a:pt x="127" y="99"/>
                    </a:moveTo>
                    <a:cubicBezTo>
                      <a:pt x="125" y="105"/>
                      <a:pt x="123" y="112"/>
                      <a:pt x="122" y="119"/>
                    </a:cubicBezTo>
                    <a:cubicBezTo>
                      <a:pt x="121" y="123"/>
                      <a:pt x="120" y="126"/>
                      <a:pt x="119" y="130"/>
                    </a:cubicBezTo>
                    <a:cubicBezTo>
                      <a:pt x="119" y="132"/>
                      <a:pt x="118" y="134"/>
                      <a:pt x="117" y="137"/>
                    </a:cubicBezTo>
                    <a:cubicBezTo>
                      <a:pt x="116" y="140"/>
                      <a:pt x="117" y="137"/>
                      <a:pt x="117" y="135"/>
                    </a:cubicBezTo>
                    <a:cubicBezTo>
                      <a:pt x="119" y="122"/>
                      <a:pt x="124" y="110"/>
                      <a:pt x="125" y="96"/>
                    </a:cubicBezTo>
                    <a:cubicBezTo>
                      <a:pt x="125" y="97"/>
                      <a:pt x="126" y="98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20" y="107"/>
                      <a:pt x="118" y="113"/>
                    </a:cubicBezTo>
                    <a:cubicBezTo>
                      <a:pt x="118" y="116"/>
                      <a:pt x="117" y="120"/>
                      <a:pt x="116" y="123"/>
                    </a:cubicBezTo>
                    <a:cubicBezTo>
                      <a:pt x="115" y="126"/>
                      <a:pt x="115" y="128"/>
                      <a:pt x="114" y="130"/>
                    </a:cubicBezTo>
                    <a:cubicBezTo>
                      <a:pt x="115" y="124"/>
                      <a:pt x="116" y="118"/>
                      <a:pt x="117" y="112"/>
                    </a:cubicBezTo>
                    <a:cubicBezTo>
                      <a:pt x="118" y="108"/>
                      <a:pt x="119" y="104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5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5"/>
                      <a:pt x="87" y="98"/>
                    </a:cubicBezTo>
                    <a:cubicBezTo>
                      <a:pt x="85" y="97"/>
                      <a:pt x="84" y="95"/>
                      <a:pt x="83" y="93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2"/>
                      <a:pt x="84" y="93"/>
                      <a:pt x="85" y="91"/>
                    </a:cubicBezTo>
                    <a:cubicBezTo>
                      <a:pt x="85" y="92"/>
                      <a:pt x="85" y="94"/>
                      <a:pt x="85" y="95"/>
                    </a:cubicBezTo>
                    <a:cubicBezTo>
                      <a:pt x="85" y="95"/>
                      <a:pt x="85" y="96"/>
                      <a:pt x="85" y="95"/>
                    </a:cubicBezTo>
                    <a:close/>
                    <a:moveTo>
                      <a:pt x="93" y="84"/>
                    </a:moveTo>
                    <a:cubicBezTo>
                      <a:pt x="97" y="81"/>
                      <a:pt x="99" y="77"/>
                      <a:pt x="101" y="73"/>
                    </a:cubicBezTo>
                    <a:cubicBezTo>
                      <a:pt x="102" y="74"/>
                      <a:pt x="103" y="75"/>
                      <a:pt x="104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3" y="81"/>
                      <a:pt x="101" y="87"/>
                      <a:pt x="100" y="92"/>
                    </a:cubicBezTo>
                    <a:cubicBezTo>
                      <a:pt x="99" y="97"/>
                      <a:pt x="97" y="103"/>
                      <a:pt x="96" y="108"/>
                    </a:cubicBezTo>
                    <a:cubicBezTo>
                      <a:pt x="97" y="103"/>
                      <a:pt x="97" y="97"/>
                      <a:pt x="98" y="92"/>
                    </a:cubicBezTo>
                    <a:cubicBezTo>
                      <a:pt x="100" y="86"/>
                      <a:pt x="101" y="80"/>
                      <a:pt x="102" y="74"/>
                    </a:cubicBezTo>
                    <a:cubicBezTo>
                      <a:pt x="102" y="74"/>
                      <a:pt x="101" y="74"/>
                      <a:pt x="101" y="74"/>
                    </a:cubicBezTo>
                    <a:cubicBezTo>
                      <a:pt x="101" y="75"/>
                      <a:pt x="101" y="75"/>
                      <a:pt x="101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81"/>
                      <a:pt x="98" y="85"/>
                      <a:pt x="97" y="89"/>
                    </a:cubicBezTo>
                    <a:cubicBezTo>
                      <a:pt x="96" y="94"/>
                      <a:pt x="95" y="99"/>
                      <a:pt x="93" y="103"/>
                    </a:cubicBezTo>
                    <a:cubicBezTo>
                      <a:pt x="92" y="107"/>
                      <a:pt x="94" y="101"/>
                      <a:pt x="94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7"/>
                      <a:pt x="98" y="84"/>
                      <a:pt x="98" y="80"/>
                    </a:cubicBezTo>
                    <a:cubicBezTo>
                      <a:pt x="98" y="80"/>
                      <a:pt x="97" y="79"/>
                      <a:pt x="97" y="80"/>
                    </a:cubicBezTo>
                    <a:cubicBezTo>
                      <a:pt x="96" y="84"/>
                      <a:pt x="94" y="88"/>
                      <a:pt x="93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1" y="118"/>
                    </a:move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0" y="116"/>
                      <a:pt x="99" y="115"/>
                      <a:pt x="98" y="114"/>
                    </a:cubicBezTo>
                    <a:cubicBezTo>
                      <a:pt x="98" y="114"/>
                      <a:pt x="98" y="114"/>
                      <a:pt x="98" y="113"/>
                    </a:cubicBezTo>
                    <a:cubicBezTo>
                      <a:pt x="100" y="108"/>
                      <a:pt x="102" y="103"/>
                      <a:pt x="103" y="98"/>
                    </a:cubicBezTo>
                    <a:cubicBezTo>
                      <a:pt x="104" y="95"/>
                      <a:pt x="105" y="92"/>
                      <a:pt x="106" y="89"/>
                    </a:cubicBezTo>
                    <a:cubicBezTo>
                      <a:pt x="106" y="88"/>
                      <a:pt x="106" y="87"/>
                      <a:pt x="107" y="86"/>
                    </a:cubicBezTo>
                    <a:cubicBezTo>
                      <a:pt x="106" y="90"/>
                      <a:pt x="105" y="95"/>
                      <a:pt x="104" y="100"/>
                    </a:cubicBezTo>
                    <a:cubicBezTo>
                      <a:pt x="102" y="106"/>
                      <a:pt x="102" y="112"/>
                      <a:pt x="101" y="118"/>
                    </a:cubicBezTo>
                    <a:close/>
                    <a:moveTo>
                      <a:pt x="92" y="98"/>
                    </a:moveTo>
                    <a:cubicBezTo>
                      <a:pt x="92" y="97"/>
                      <a:pt x="92" y="96"/>
                      <a:pt x="93" y="95"/>
                    </a:cubicBezTo>
                    <a:cubicBezTo>
                      <a:pt x="94" y="91"/>
                      <a:pt x="95" y="88"/>
                      <a:pt x="96" y="85"/>
                    </a:cubicBezTo>
                    <a:cubicBezTo>
                      <a:pt x="96" y="85"/>
                      <a:pt x="97" y="80"/>
                      <a:pt x="97" y="82"/>
                    </a:cubicBezTo>
                    <a:cubicBezTo>
                      <a:pt x="97" y="84"/>
                      <a:pt x="96" y="86"/>
                      <a:pt x="95" y="87"/>
                    </a:cubicBezTo>
                    <a:cubicBezTo>
                      <a:pt x="93" y="93"/>
                      <a:pt x="93" y="100"/>
                      <a:pt x="92" y="106"/>
                    </a:cubicBezTo>
                    <a:cubicBezTo>
                      <a:pt x="92" y="106"/>
                      <a:pt x="93" y="106"/>
                      <a:pt x="93" y="106"/>
                    </a:cubicBezTo>
                    <a:cubicBezTo>
                      <a:pt x="96" y="101"/>
                      <a:pt x="96" y="96"/>
                      <a:pt x="97" y="91"/>
                    </a:cubicBezTo>
                    <a:cubicBezTo>
                      <a:pt x="98" y="88"/>
                      <a:pt x="99" y="85"/>
                      <a:pt x="100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99" y="86"/>
                      <a:pt x="99" y="89"/>
                      <a:pt x="98" y="92"/>
                    </a:cubicBezTo>
                    <a:cubicBezTo>
                      <a:pt x="96" y="98"/>
                      <a:pt x="96" y="104"/>
                      <a:pt x="95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3" y="107"/>
                      <a:pt x="92" y="105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1" y="101"/>
                      <a:pt x="91" y="99"/>
                      <a:pt x="92" y="98"/>
                    </a:cubicBezTo>
                    <a:close/>
                    <a:moveTo>
                      <a:pt x="98" y="113"/>
                    </a:move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2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99"/>
                      <a:pt x="101" y="88"/>
                      <a:pt x="104" y="78"/>
                    </a:cubicBezTo>
                    <a:cubicBezTo>
                      <a:pt x="104" y="80"/>
                      <a:pt x="104" y="83"/>
                      <a:pt x="103" y="85"/>
                    </a:cubicBezTo>
                    <a:cubicBezTo>
                      <a:pt x="103" y="88"/>
                      <a:pt x="102" y="91"/>
                      <a:pt x="101" y="94"/>
                    </a:cubicBezTo>
                    <a:cubicBezTo>
                      <a:pt x="99" y="101"/>
                      <a:pt x="99" y="107"/>
                      <a:pt x="98" y="113"/>
                    </a:cubicBezTo>
                    <a:close/>
                    <a:moveTo>
                      <a:pt x="92" y="87"/>
                    </a:moveTo>
                    <a:cubicBezTo>
                      <a:pt x="92" y="90"/>
                      <a:pt x="92" y="94"/>
                      <a:pt x="91" y="97"/>
                    </a:cubicBezTo>
                    <a:cubicBezTo>
                      <a:pt x="91" y="97"/>
                      <a:pt x="91" y="98"/>
                      <a:pt x="91" y="98"/>
                    </a:cubicBezTo>
                    <a:cubicBezTo>
                      <a:pt x="91" y="98"/>
                      <a:pt x="91" y="99"/>
                      <a:pt x="90" y="99"/>
                    </a:cubicBezTo>
                    <a:cubicBezTo>
                      <a:pt x="89" y="100"/>
                      <a:pt x="89" y="101"/>
                      <a:pt x="90" y="101"/>
                    </a:cubicBezTo>
                    <a:cubicBezTo>
                      <a:pt x="90" y="101"/>
                      <a:pt x="90" y="102"/>
                      <a:pt x="89" y="102"/>
                    </a:cubicBezTo>
                    <a:cubicBezTo>
                      <a:pt x="89" y="101"/>
                      <a:pt x="88" y="100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6"/>
                      <a:pt x="89" y="94"/>
                      <a:pt x="90" y="91"/>
                    </a:cubicBezTo>
                    <a:cubicBezTo>
                      <a:pt x="91" y="90"/>
                      <a:pt x="91" y="88"/>
                      <a:pt x="92" y="87"/>
                    </a:cubicBezTo>
                    <a:cubicBezTo>
                      <a:pt x="92" y="85"/>
                      <a:pt x="92" y="85"/>
                      <a:pt x="92" y="87"/>
                    </a:cubicBezTo>
                    <a:close/>
                    <a:moveTo>
                      <a:pt x="107" y="126"/>
                    </a:move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6" y="126"/>
                      <a:pt x="105" y="125"/>
                      <a:pt x="104" y="123"/>
                    </a:cubicBezTo>
                    <a:cubicBezTo>
                      <a:pt x="103" y="122"/>
                      <a:pt x="102" y="120"/>
                      <a:pt x="101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1" y="117"/>
                      <a:pt x="102" y="117"/>
                      <a:pt x="102" y="116"/>
                    </a:cubicBezTo>
                    <a:cubicBezTo>
                      <a:pt x="102" y="116"/>
                      <a:pt x="102" y="116"/>
                      <a:pt x="102" y="115"/>
                    </a:cubicBezTo>
                    <a:cubicBezTo>
                      <a:pt x="104" y="110"/>
                      <a:pt x="105" y="104"/>
                      <a:pt x="107" y="99"/>
                    </a:cubicBezTo>
                    <a:cubicBezTo>
                      <a:pt x="108" y="97"/>
                      <a:pt x="109" y="95"/>
                      <a:pt x="110" y="92"/>
                    </a:cubicBezTo>
                    <a:cubicBezTo>
                      <a:pt x="109" y="96"/>
                      <a:pt x="109" y="99"/>
                      <a:pt x="108" y="103"/>
                    </a:cubicBezTo>
                    <a:cubicBezTo>
                      <a:pt x="106" y="109"/>
                      <a:pt x="107" y="116"/>
                      <a:pt x="104" y="122"/>
                    </a:cubicBezTo>
                    <a:cubicBezTo>
                      <a:pt x="103" y="122"/>
                      <a:pt x="104" y="123"/>
                      <a:pt x="104" y="122"/>
                    </a:cubicBezTo>
                    <a:cubicBezTo>
                      <a:pt x="107" y="117"/>
                      <a:pt x="108" y="110"/>
                      <a:pt x="110" y="104"/>
                    </a:cubicBezTo>
                    <a:cubicBezTo>
                      <a:pt x="111" y="102"/>
                      <a:pt x="112" y="99"/>
                      <a:pt x="112" y="97"/>
                    </a:cubicBezTo>
                    <a:cubicBezTo>
                      <a:pt x="113" y="94"/>
                      <a:pt x="115" y="90"/>
                      <a:pt x="115" y="88"/>
                    </a:cubicBezTo>
                    <a:cubicBezTo>
                      <a:pt x="115" y="95"/>
                      <a:pt x="113" y="101"/>
                      <a:pt x="112" y="108"/>
                    </a:cubicBezTo>
                    <a:cubicBezTo>
                      <a:pt x="111" y="111"/>
                      <a:pt x="110" y="115"/>
                      <a:pt x="109" y="118"/>
                    </a:cubicBezTo>
                    <a:cubicBezTo>
                      <a:pt x="109" y="120"/>
                      <a:pt x="109" y="121"/>
                      <a:pt x="108" y="123"/>
                    </a:cubicBezTo>
                    <a:cubicBezTo>
                      <a:pt x="108" y="124"/>
                      <a:pt x="108" y="125"/>
                      <a:pt x="107" y="126"/>
                    </a:cubicBezTo>
                    <a:cubicBezTo>
                      <a:pt x="107" y="126"/>
                      <a:pt x="107" y="126"/>
                      <a:pt x="107" y="126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99"/>
                      <a:pt x="109" y="105"/>
                    </a:cubicBezTo>
                    <a:cubicBezTo>
                      <a:pt x="108" y="107"/>
                      <a:pt x="108" y="108"/>
                      <a:pt x="107" y="110"/>
                    </a:cubicBezTo>
                    <a:cubicBezTo>
                      <a:pt x="108" y="107"/>
                      <a:pt x="108" y="104"/>
                      <a:pt x="109" y="102"/>
                    </a:cubicBezTo>
                    <a:cubicBezTo>
                      <a:pt x="111" y="96"/>
                      <a:pt x="111" y="90"/>
                      <a:pt x="112" y="83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7"/>
                    </a:moveTo>
                    <a:cubicBezTo>
                      <a:pt x="105" y="102"/>
                      <a:pt x="104" y="106"/>
                      <a:pt x="103" y="111"/>
                    </a:cubicBezTo>
                    <a:cubicBezTo>
                      <a:pt x="103" y="111"/>
                      <a:pt x="103" y="110"/>
                      <a:pt x="103" y="110"/>
                    </a:cubicBezTo>
                    <a:cubicBezTo>
                      <a:pt x="103" y="106"/>
                      <a:pt x="104" y="103"/>
                      <a:pt x="104" y="100"/>
                    </a:cubicBezTo>
                    <a:cubicBezTo>
                      <a:pt x="106" y="93"/>
                      <a:pt x="107" y="87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6" y="86"/>
                      <a:pt x="104" y="92"/>
                      <a:pt x="103" y="98"/>
                    </a:cubicBezTo>
                    <a:cubicBezTo>
                      <a:pt x="101" y="101"/>
                      <a:pt x="100" y="104"/>
                      <a:pt x="99" y="108"/>
                    </a:cubicBezTo>
                    <a:cubicBezTo>
                      <a:pt x="100" y="102"/>
                      <a:pt x="101" y="97"/>
                      <a:pt x="103" y="91"/>
                    </a:cubicBezTo>
                    <a:cubicBezTo>
                      <a:pt x="104" y="86"/>
                      <a:pt x="105" y="82"/>
                      <a:pt x="105" y="76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10" y="87"/>
                      <a:pt x="109" y="93"/>
                      <a:pt x="107" y="97"/>
                    </a:cubicBezTo>
                    <a:close/>
                    <a:moveTo>
                      <a:pt x="99" y="71"/>
                    </a:moveTo>
                    <a:cubicBezTo>
                      <a:pt x="96" y="79"/>
                      <a:pt x="87" y="86"/>
                      <a:pt x="79" y="88"/>
                    </a:cubicBezTo>
                    <a:cubicBezTo>
                      <a:pt x="78" y="87"/>
                      <a:pt x="77" y="86"/>
                      <a:pt x="77" y="85"/>
                    </a:cubicBezTo>
                    <a:cubicBezTo>
                      <a:pt x="86" y="84"/>
                      <a:pt x="92" y="76"/>
                      <a:pt x="96" y="68"/>
                    </a:cubicBezTo>
                    <a:cubicBezTo>
                      <a:pt x="97" y="69"/>
                      <a:pt x="98" y="70"/>
                      <a:pt x="99" y="71"/>
                    </a:cubicBezTo>
                    <a:close/>
                    <a:moveTo>
                      <a:pt x="57" y="57"/>
                    </a:moveTo>
                    <a:cubicBezTo>
                      <a:pt x="60" y="52"/>
                      <a:pt x="62" y="47"/>
                      <a:pt x="64" y="42"/>
                    </a:cubicBezTo>
                    <a:cubicBezTo>
                      <a:pt x="61" y="48"/>
                      <a:pt x="61" y="54"/>
                      <a:pt x="58" y="60"/>
                    </a:cubicBezTo>
                    <a:cubicBezTo>
                      <a:pt x="56" y="58"/>
                      <a:pt x="55" y="57"/>
                      <a:pt x="54" y="55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6" y="52"/>
                      <a:pt x="58" y="48"/>
                      <a:pt x="59" y="45"/>
                    </a:cubicBezTo>
                    <a:cubicBezTo>
                      <a:pt x="59" y="45"/>
                      <a:pt x="59" y="46"/>
                      <a:pt x="59" y="46"/>
                    </a:cubicBezTo>
                    <a:cubicBezTo>
                      <a:pt x="58" y="50"/>
                      <a:pt x="57" y="53"/>
                      <a:pt x="56" y="57"/>
                    </a:cubicBezTo>
                    <a:cubicBezTo>
                      <a:pt x="56" y="57"/>
                      <a:pt x="57" y="58"/>
                      <a:pt x="57" y="57"/>
                    </a:cubicBezTo>
                    <a:close/>
                    <a:moveTo>
                      <a:pt x="60" y="63"/>
                    </a:moveTo>
                    <a:cubicBezTo>
                      <a:pt x="60" y="63"/>
                      <a:pt x="61" y="64"/>
                      <a:pt x="61" y="63"/>
                    </a:cubicBezTo>
                    <a:cubicBezTo>
                      <a:pt x="63" y="61"/>
                      <a:pt x="64" y="58"/>
                      <a:pt x="65" y="55"/>
                    </a:cubicBezTo>
                    <a:cubicBezTo>
                      <a:pt x="66" y="54"/>
                      <a:pt x="66" y="53"/>
                      <a:pt x="67" y="51"/>
                    </a:cubicBezTo>
                    <a:cubicBezTo>
                      <a:pt x="67" y="51"/>
                      <a:pt x="70" y="45"/>
                      <a:pt x="69" y="49"/>
                    </a:cubicBezTo>
                    <a:cubicBezTo>
                      <a:pt x="66" y="55"/>
                      <a:pt x="63" y="60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7" y="61"/>
                      <a:pt x="69" y="55"/>
                      <a:pt x="73" y="50"/>
                    </a:cubicBezTo>
                    <a:cubicBezTo>
                      <a:pt x="70" y="54"/>
                      <a:pt x="69" y="62"/>
                      <a:pt x="66" y="68"/>
                    </a:cubicBezTo>
                    <a:cubicBezTo>
                      <a:pt x="66" y="68"/>
                      <a:pt x="66" y="69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1" y="64"/>
                      <a:pt x="58" y="61"/>
                    </a:cubicBezTo>
                    <a:cubicBezTo>
                      <a:pt x="61" y="56"/>
                      <a:pt x="65" y="50"/>
                      <a:pt x="67" y="46"/>
                    </a:cubicBezTo>
                    <a:cubicBezTo>
                      <a:pt x="65" y="52"/>
                      <a:pt x="62" y="57"/>
                      <a:pt x="60" y="63"/>
                    </a:cubicBezTo>
                    <a:close/>
                    <a:moveTo>
                      <a:pt x="67" y="68"/>
                    </a:moveTo>
                    <a:cubicBezTo>
                      <a:pt x="67" y="67"/>
                      <a:pt x="68" y="66"/>
                      <a:pt x="68" y="65"/>
                    </a:cubicBezTo>
                    <a:cubicBezTo>
                      <a:pt x="69" y="64"/>
                      <a:pt x="70" y="62"/>
                      <a:pt x="71" y="61"/>
                    </a:cubicBezTo>
                    <a:cubicBezTo>
                      <a:pt x="71" y="59"/>
                      <a:pt x="72" y="58"/>
                      <a:pt x="73" y="56"/>
                    </a:cubicBezTo>
                    <a:cubicBezTo>
                      <a:pt x="73" y="55"/>
                      <a:pt x="76" y="49"/>
                      <a:pt x="75" y="53"/>
                    </a:cubicBezTo>
                    <a:cubicBezTo>
                      <a:pt x="72" y="59"/>
                      <a:pt x="71" y="66"/>
                      <a:pt x="68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70" y="70"/>
                      <a:pt x="72" y="67"/>
                      <a:pt x="74" y="64"/>
                    </a:cubicBezTo>
                    <a:cubicBezTo>
                      <a:pt x="75" y="62"/>
                      <a:pt x="76" y="60"/>
                      <a:pt x="77" y="58"/>
                    </a:cubicBezTo>
                    <a:cubicBezTo>
                      <a:pt x="77" y="58"/>
                      <a:pt x="80" y="52"/>
                      <a:pt x="79" y="55"/>
                    </a:cubicBezTo>
                    <a:cubicBezTo>
                      <a:pt x="79" y="59"/>
                      <a:pt x="76" y="63"/>
                      <a:pt x="74" y="67"/>
                    </a:cubicBezTo>
                    <a:cubicBezTo>
                      <a:pt x="73" y="71"/>
                      <a:pt x="72" y="74"/>
                      <a:pt x="71" y="77"/>
                    </a:cubicBezTo>
                    <a:cubicBezTo>
                      <a:pt x="70" y="76"/>
                      <a:pt x="69" y="75"/>
                      <a:pt x="69" y="74"/>
                    </a:cubicBezTo>
                    <a:cubicBezTo>
                      <a:pt x="68" y="73"/>
                      <a:pt x="66" y="71"/>
                      <a:pt x="65" y="70"/>
                    </a:cubicBezTo>
                    <a:cubicBezTo>
                      <a:pt x="65" y="70"/>
                      <a:pt x="66" y="70"/>
                      <a:pt x="66" y="70"/>
                    </a:cubicBezTo>
                    <a:cubicBezTo>
                      <a:pt x="66" y="69"/>
                      <a:pt x="66" y="69"/>
                      <a:pt x="67" y="68"/>
                    </a:cubicBezTo>
                    <a:cubicBezTo>
                      <a:pt x="67" y="68"/>
                      <a:pt x="67" y="68"/>
                      <a:pt x="67" y="68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6"/>
                      <a:pt x="76" y="80"/>
                    </a:cubicBezTo>
                    <a:cubicBezTo>
                      <a:pt x="75" y="81"/>
                      <a:pt x="76" y="81"/>
                      <a:pt x="76" y="80"/>
                    </a:cubicBezTo>
                    <a:cubicBezTo>
                      <a:pt x="80" y="74"/>
                      <a:pt x="82" y="66"/>
                      <a:pt x="86" y="60"/>
                    </a:cubicBezTo>
                    <a:cubicBezTo>
                      <a:pt x="84" y="63"/>
                      <a:pt x="84" y="67"/>
                      <a:pt x="83" y="70"/>
                    </a:cubicBezTo>
                    <a:cubicBezTo>
                      <a:pt x="81" y="74"/>
                      <a:pt x="80" y="78"/>
                      <a:pt x="79" y="81"/>
                    </a:cubicBezTo>
                    <a:cubicBezTo>
                      <a:pt x="79" y="81"/>
                      <a:pt x="79" y="82"/>
                      <a:pt x="79" y="82"/>
                    </a:cubicBezTo>
                    <a:cubicBezTo>
                      <a:pt x="77" y="82"/>
                      <a:pt x="76" y="82"/>
                      <a:pt x="74" y="82"/>
                    </a:cubicBezTo>
                    <a:cubicBezTo>
                      <a:pt x="74" y="81"/>
                      <a:pt x="73" y="80"/>
                      <a:pt x="72" y="78"/>
                    </a:cubicBezTo>
                    <a:cubicBezTo>
                      <a:pt x="76" y="72"/>
                      <a:pt x="77" y="65"/>
                      <a:pt x="81" y="58"/>
                    </a:cubicBezTo>
                    <a:cubicBezTo>
                      <a:pt x="84" y="55"/>
                      <a:pt x="81" y="62"/>
                      <a:pt x="81" y="62"/>
                    </a:cubicBezTo>
                    <a:cubicBezTo>
                      <a:pt x="80" y="64"/>
                      <a:pt x="80" y="66"/>
                      <a:pt x="79" y="68"/>
                    </a:cubicBezTo>
                    <a:close/>
                    <a:moveTo>
                      <a:pt x="80" y="81"/>
                    </a:moveTo>
                    <a:cubicBezTo>
                      <a:pt x="83" y="75"/>
                      <a:pt x="85" y="70"/>
                      <a:pt x="88" y="63"/>
                    </a:cubicBezTo>
                    <a:cubicBezTo>
                      <a:pt x="89" y="61"/>
                      <a:pt x="88" y="62"/>
                      <a:pt x="88" y="63"/>
                    </a:cubicBezTo>
                    <a:cubicBezTo>
                      <a:pt x="88" y="66"/>
                      <a:pt x="87" y="68"/>
                      <a:pt x="87" y="71"/>
                    </a:cubicBezTo>
                    <a:cubicBezTo>
                      <a:pt x="86" y="74"/>
                      <a:pt x="84" y="76"/>
                      <a:pt x="84" y="79"/>
                    </a:cubicBezTo>
                    <a:cubicBezTo>
                      <a:pt x="82" y="80"/>
                      <a:pt x="81" y="81"/>
                      <a:pt x="80" y="81"/>
                    </a:cubicBezTo>
                    <a:close/>
                    <a:moveTo>
                      <a:pt x="85" y="75"/>
                    </a:moveTo>
                    <a:cubicBezTo>
                      <a:pt x="86" y="73"/>
                      <a:pt x="87" y="71"/>
                      <a:pt x="88" y="69"/>
                    </a:cubicBezTo>
                    <a:cubicBezTo>
                      <a:pt x="88" y="67"/>
                      <a:pt x="89" y="65"/>
                      <a:pt x="89" y="62"/>
                    </a:cubicBezTo>
                    <a:cubicBezTo>
                      <a:pt x="89" y="63"/>
                      <a:pt x="90" y="63"/>
                      <a:pt x="91" y="64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7"/>
                      <a:pt x="89" y="70"/>
                      <a:pt x="88" y="72"/>
                    </a:cubicBezTo>
                    <a:cubicBezTo>
                      <a:pt x="87" y="74"/>
                      <a:pt x="83" y="82"/>
                      <a:pt x="85" y="75"/>
                    </a:cubicBezTo>
                    <a:close/>
                    <a:moveTo>
                      <a:pt x="88" y="61"/>
                    </a:moveTo>
                    <a:cubicBezTo>
                      <a:pt x="87" y="64"/>
                      <a:pt x="86" y="67"/>
                      <a:pt x="85" y="70"/>
                    </a:cubicBezTo>
                    <a:cubicBezTo>
                      <a:pt x="83" y="74"/>
                      <a:pt x="81" y="77"/>
                      <a:pt x="80" y="80"/>
                    </a:cubicBezTo>
                    <a:cubicBezTo>
                      <a:pt x="83" y="74"/>
                      <a:pt x="85" y="67"/>
                      <a:pt x="87" y="60"/>
                    </a:cubicBezTo>
                    <a:cubicBezTo>
                      <a:pt x="87" y="60"/>
                      <a:pt x="88" y="61"/>
                      <a:pt x="88" y="61"/>
                    </a:cubicBezTo>
                    <a:close/>
                    <a:moveTo>
                      <a:pt x="86" y="59"/>
                    </a:moveTo>
                    <a:cubicBezTo>
                      <a:pt x="82" y="65"/>
                      <a:pt x="80" y="72"/>
                      <a:pt x="76" y="79"/>
                    </a:cubicBezTo>
                    <a:cubicBezTo>
                      <a:pt x="78" y="75"/>
                      <a:pt x="79" y="70"/>
                      <a:pt x="80" y="67"/>
                    </a:cubicBezTo>
                    <a:cubicBezTo>
                      <a:pt x="81" y="63"/>
                      <a:pt x="82" y="60"/>
                      <a:pt x="83" y="57"/>
                    </a:cubicBezTo>
                    <a:cubicBezTo>
                      <a:pt x="84" y="58"/>
                      <a:pt x="85" y="58"/>
                      <a:pt x="86" y="59"/>
                    </a:cubicBezTo>
                    <a:close/>
                    <a:moveTo>
                      <a:pt x="72" y="76"/>
                    </a:moveTo>
                    <a:cubicBezTo>
                      <a:pt x="70" y="80"/>
                      <a:pt x="74" y="72"/>
                      <a:pt x="74" y="71"/>
                    </a:cubicBezTo>
                    <a:cubicBezTo>
                      <a:pt x="75" y="68"/>
                      <a:pt x="76" y="66"/>
                      <a:pt x="77" y="63"/>
                    </a:cubicBezTo>
                    <a:cubicBezTo>
                      <a:pt x="78" y="60"/>
                      <a:pt x="80" y="58"/>
                      <a:pt x="80" y="54"/>
                    </a:cubicBezTo>
                    <a:cubicBezTo>
                      <a:pt x="81" y="55"/>
                      <a:pt x="82" y="56"/>
                      <a:pt x="82" y="56"/>
                    </a:cubicBezTo>
                    <a:cubicBezTo>
                      <a:pt x="77" y="62"/>
                      <a:pt x="76" y="70"/>
                      <a:pt x="72" y="76"/>
                    </a:cubicBezTo>
                    <a:close/>
                    <a:moveTo>
                      <a:pt x="79" y="54"/>
                    </a:moveTo>
                    <a:cubicBezTo>
                      <a:pt x="75" y="59"/>
                      <a:pt x="72" y="66"/>
                      <a:pt x="69" y="71"/>
                    </a:cubicBezTo>
                    <a:cubicBezTo>
                      <a:pt x="72" y="65"/>
                      <a:pt x="74" y="58"/>
                      <a:pt x="76" y="51"/>
                    </a:cubicBezTo>
                    <a:cubicBezTo>
                      <a:pt x="77" y="52"/>
                      <a:pt x="78" y="53"/>
                      <a:pt x="79" y="54"/>
                    </a:cubicBezTo>
                    <a:close/>
                    <a:moveTo>
                      <a:pt x="55" y="34"/>
                    </a:moveTo>
                    <a:cubicBezTo>
                      <a:pt x="54" y="36"/>
                      <a:pt x="53" y="38"/>
                      <a:pt x="52" y="40"/>
                    </a:cubicBezTo>
                    <a:cubicBezTo>
                      <a:pt x="52" y="41"/>
                      <a:pt x="51" y="42"/>
                      <a:pt x="50" y="43"/>
                    </a:cubicBezTo>
                    <a:cubicBezTo>
                      <a:pt x="51" y="40"/>
                      <a:pt x="53" y="37"/>
                      <a:pt x="53" y="33"/>
                    </a:cubicBezTo>
                    <a:cubicBezTo>
                      <a:pt x="54" y="34"/>
                      <a:pt x="54" y="34"/>
                      <a:pt x="55" y="34"/>
                    </a:cubicBezTo>
                    <a:close/>
                    <a:moveTo>
                      <a:pt x="47" y="36"/>
                    </a:moveTo>
                    <a:cubicBezTo>
                      <a:pt x="47" y="35"/>
                      <a:pt x="49" y="29"/>
                      <a:pt x="48" y="34"/>
                    </a:cubicBezTo>
                    <a:cubicBezTo>
                      <a:pt x="47" y="37"/>
                      <a:pt x="47" y="41"/>
                      <a:pt x="46" y="44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8" y="41"/>
                      <a:pt x="52" y="37"/>
                      <a:pt x="52" y="33"/>
                    </a:cubicBezTo>
                    <a:cubicBezTo>
                      <a:pt x="52" y="38"/>
                      <a:pt x="50" y="42"/>
                      <a:pt x="48" y="46"/>
                    </a:cubicBezTo>
                    <a:cubicBezTo>
                      <a:pt x="48" y="46"/>
                      <a:pt x="49" y="47"/>
                      <a:pt x="49" y="46"/>
                    </a:cubicBezTo>
                    <a:cubicBezTo>
                      <a:pt x="51" y="43"/>
                      <a:pt x="53" y="40"/>
                      <a:pt x="55" y="36"/>
                    </a:cubicBezTo>
                    <a:cubicBezTo>
                      <a:pt x="53" y="40"/>
                      <a:pt x="51" y="45"/>
                      <a:pt x="50" y="50"/>
                    </a:cubicBezTo>
                    <a:cubicBezTo>
                      <a:pt x="50" y="50"/>
                      <a:pt x="51" y="51"/>
                      <a:pt x="51" y="50"/>
                    </a:cubicBezTo>
                    <a:cubicBezTo>
                      <a:pt x="52" y="48"/>
                      <a:pt x="53" y="46"/>
                      <a:pt x="55" y="43"/>
                    </a:cubicBezTo>
                    <a:cubicBezTo>
                      <a:pt x="55" y="42"/>
                      <a:pt x="57" y="39"/>
                      <a:pt x="57" y="38"/>
                    </a:cubicBezTo>
                    <a:cubicBezTo>
                      <a:pt x="57" y="43"/>
                      <a:pt x="55" y="49"/>
                      <a:pt x="54" y="55"/>
                    </a:cubicBezTo>
                    <a:cubicBezTo>
                      <a:pt x="50" y="51"/>
                      <a:pt x="47" y="46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0"/>
                      <a:pt x="46" y="38"/>
                      <a:pt x="47" y="36"/>
                    </a:cubicBezTo>
                    <a:close/>
                    <a:moveTo>
                      <a:pt x="92" y="85"/>
                    </a:moveTo>
                    <a:cubicBezTo>
                      <a:pt x="91" y="88"/>
                      <a:pt x="90" y="91"/>
                      <a:pt x="89" y="94"/>
                    </a:cubicBezTo>
                    <a:cubicBezTo>
                      <a:pt x="88" y="95"/>
                      <a:pt x="87" y="99"/>
                      <a:pt x="88" y="95"/>
                    </a:cubicBezTo>
                    <a:cubicBezTo>
                      <a:pt x="88" y="93"/>
                      <a:pt x="89" y="91"/>
                      <a:pt x="89" y="88"/>
                    </a:cubicBezTo>
                    <a:cubicBezTo>
                      <a:pt x="90" y="88"/>
                      <a:pt x="89" y="88"/>
                      <a:pt x="89" y="88"/>
                    </a:cubicBezTo>
                    <a:cubicBezTo>
                      <a:pt x="88" y="90"/>
                      <a:pt x="87" y="92"/>
                      <a:pt x="86" y="94"/>
                    </a:cubicBezTo>
                    <a:cubicBezTo>
                      <a:pt x="86" y="93"/>
                      <a:pt x="86" y="91"/>
                      <a:pt x="86" y="90"/>
                    </a:cubicBezTo>
                    <a:cubicBezTo>
                      <a:pt x="86" y="89"/>
                      <a:pt x="85" y="89"/>
                      <a:pt x="85" y="89"/>
                    </a:cubicBezTo>
                    <a:cubicBezTo>
                      <a:pt x="84" y="91"/>
                      <a:pt x="83" y="94"/>
                      <a:pt x="83" y="90"/>
                    </a:cubicBezTo>
                    <a:cubicBezTo>
                      <a:pt x="83" y="90"/>
                      <a:pt x="82" y="90"/>
                      <a:pt x="82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2" y="92"/>
                      <a:pt x="81" y="91"/>
                      <a:pt x="81" y="90"/>
                    </a:cubicBezTo>
                    <a:cubicBezTo>
                      <a:pt x="85" y="89"/>
                      <a:pt x="89" y="87"/>
                      <a:pt x="92" y="85"/>
                    </a:cubicBezTo>
                    <a:close/>
                    <a:moveTo>
                      <a:pt x="108" y="128"/>
                    </a:moveTo>
                    <a:cubicBezTo>
                      <a:pt x="108" y="127"/>
                      <a:pt x="108" y="125"/>
                      <a:pt x="109" y="123"/>
                    </a:cubicBezTo>
                    <a:cubicBezTo>
                      <a:pt x="110" y="119"/>
                      <a:pt x="113" y="114"/>
                      <a:pt x="114" y="110"/>
                    </a:cubicBezTo>
                    <a:cubicBezTo>
                      <a:pt x="115" y="107"/>
                      <a:pt x="116" y="104"/>
                      <a:pt x="117" y="101"/>
                    </a:cubicBezTo>
                    <a:cubicBezTo>
                      <a:pt x="117" y="99"/>
                      <a:pt x="118" y="97"/>
                      <a:pt x="119" y="95"/>
                    </a:cubicBezTo>
                    <a:cubicBezTo>
                      <a:pt x="119" y="94"/>
                      <a:pt x="119" y="93"/>
                      <a:pt x="120" y="92"/>
                    </a:cubicBezTo>
                    <a:cubicBezTo>
                      <a:pt x="120" y="93"/>
                      <a:pt x="119" y="94"/>
                      <a:pt x="119" y="95"/>
                    </a:cubicBezTo>
                    <a:cubicBezTo>
                      <a:pt x="118" y="101"/>
                      <a:pt x="118" y="107"/>
                      <a:pt x="116" y="113"/>
                    </a:cubicBezTo>
                    <a:cubicBezTo>
                      <a:pt x="114" y="120"/>
                      <a:pt x="114" y="128"/>
                      <a:pt x="112" y="134"/>
                    </a:cubicBezTo>
                    <a:cubicBezTo>
                      <a:pt x="110" y="132"/>
                      <a:pt x="109" y="130"/>
                      <a:pt x="108" y="128"/>
                    </a:cubicBezTo>
                    <a:close/>
                    <a:moveTo>
                      <a:pt x="117" y="140"/>
                    </a:moveTo>
                    <a:cubicBezTo>
                      <a:pt x="119" y="134"/>
                      <a:pt x="121" y="127"/>
                      <a:pt x="122" y="121"/>
                    </a:cubicBezTo>
                    <a:cubicBezTo>
                      <a:pt x="124" y="114"/>
                      <a:pt x="126" y="106"/>
                      <a:pt x="127" y="99"/>
                    </a:cubicBezTo>
                    <a:cubicBezTo>
                      <a:pt x="126" y="107"/>
                      <a:pt x="126" y="115"/>
                      <a:pt x="124" y="123"/>
                    </a:cubicBezTo>
                    <a:cubicBezTo>
                      <a:pt x="123" y="130"/>
                      <a:pt x="121" y="136"/>
                      <a:pt x="120" y="143"/>
                    </a:cubicBezTo>
                    <a:cubicBezTo>
                      <a:pt x="120" y="143"/>
                      <a:pt x="120" y="143"/>
                      <a:pt x="120" y="143"/>
                    </a:cubicBezTo>
                    <a:cubicBezTo>
                      <a:pt x="119" y="142"/>
                      <a:pt x="118" y="141"/>
                      <a:pt x="117" y="140"/>
                    </a:cubicBezTo>
                    <a:cubicBezTo>
                      <a:pt x="117" y="140"/>
                      <a:pt x="117" y="140"/>
                      <a:pt x="117" y="140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3"/>
                    </a:cubicBezTo>
                    <a:cubicBezTo>
                      <a:pt x="124" y="138"/>
                      <a:pt x="124" y="131"/>
                      <a:pt x="126" y="124"/>
                    </a:cubicBezTo>
                    <a:cubicBezTo>
                      <a:pt x="127" y="122"/>
                      <a:pt x="127" y="119"/>
                      <a:pt x="128" y="117"/>
                    </a:cubicBezTo>
                    <a:cubicBezTo>
                      <a:pt x="128" y="118"/>
                      <a:pt x="127" y="120"/>
                      <a:pt x="127" y="122"/>
                    </a:cubicBezTo>
                    <a:cubicBezTo>
                      <a:pt x="127" y="126"/>
                      <a:pt x="126" y="130"/>
                      <a:pt x="125" y="133"/>
                    </a:cubicBezTo>
                    <a:cubicBezTo>
                      <a:pt x="124" y="138"/>
                      <a:pt x="123" y="142"/>
                      <a:pt x="122" y="146"/>
                    </a:cubicBezTo>
                    <a:cubicBezTo>
                      <a:pt x="122" y="145"/>
                      <a:pt x="121" y="144"/>
                      <a:pt x="120" y="144"/>
                    </a:cubicBezTo>
                    <a:close/>
                    <a:moveTo>
                      <a:pt x="127" y="133"/>
                    </a:moveTo>
                    <a:cubicBezTo>
                      <a:pt x="128" y="128"/>
                      <a:pt x="130" y="122"/>
                      <a:pt x="131" y="117"/>
                    </a:cubicBezTo>
                    <a:cubicBezTo>
                      <a:pt x="131" y="119"/>
                      <a:pt x="130" y="122"/>
                      <a:pt x="130" y="124"/>
                    </a:cubicBezTo>
                    <a:cubicBezTo>
                      <a:pt x="129" y="131"/>
                      <a:pt x="127" y="138"/>
                      <a:pt x="127" y="146"/>
                    </a:cubicBezTo>
                    <a:cubicBezTo>
                      <a:pt x="127" y="146"/>
                      <a:pt x="127" y="147"/>
                      <a:pt x="128" y="146"/>
                    </a:cubicBezTo>
                    <a:cubicBezTo>
                      <a:pt x="130" y="140"/>
                      <a:pt x="132" y="135"/>
                      <a:pt x="134" y="128"/>
                    </a:cubicBezTo>
                    <a:cubicBezTo>
                      <a:pt x="134" y="125"/>
                      <a:pt x="135" y="122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0"/>
                      <a:pt x="138" y="114"/>
                      <a:pt x="137" y="115"/>
                    </a:cubicBezTo>
                    <a:cubicBezTo>
                      <a:pt x="136" y="121"/>
                      <a:pt x="135" y="128"/>
                      <a:pt x="132" y="134"/>
                    </a:cubicBezTo>
                    <a:cubicBezTo>
                      <a:pt x="131" y="139"/>
                      <a:pt x="129" y="144"/>
                      <a:pt x="129" y="150"/>
                    </a:cubicBezTo>
                    <a:cubicBezTo>
                      <a:pt x="129" y="150"/>
                      <a:pt x="130" y="150"/>
                      <a:pt x="130" y="150"/>
                    </a:cubicBezTo>
                    <a:cubicBezTo>
                      <a:pt x="131" y="144"/>
                      <a:pt x="134" y="139"/>
                      <a:pt x="136" y="134"/>
                    </a:cubicBezTo>
                    <a:cubicBezTo>
                      <a:pt x="137" y="131"/>
                      <a:pt x="137" y="127"/>
                      <a:pt x="138" y="124"/>
                    </a:cubicBezTo>
                    <a:cubicBezTo>
                      <a:pt x="138" y="122"/>
                      <a:pt x="139" y="121"/>
                      <a:pt x="139" y="119"/>
                    </a:cubicBezTo>
                    <a:cubicBezTo>
                      <a:pt x="139" y="120"/>
                      <a:pt x="140" y="115"/>
                      <a:pt x="141" y="114"/>
                    </a:cubicBezTo>
                    <a:cubicBezTo>
                      <a:pt x="141" y="114"/>
                      <a:pt x="141" y="115"/>
                      <a:pt x="141" y="115"/>
                    </a:cubicBezTo>
                    <a:cubicBezTo>
                      <a:pt x="141" y="115"/>
                      <a:pt x="141" y="115"/>
                      <a:pt x="141" y="115"/>
                    </a:cubicBezTo>
                    <a:cubicBezTo>
                      <a:pt x="140" y="121"/>
                      <a:pt x="139" y="127"/>
                      <a:pt x="137" y="133"/>
                    </a:cubicBezTo>
                    <a:cubicBezTo>
                      <a:pt x="136" y="140"/>
                      <a:pt x="134" y="146"/>
                      <a:pt x="132" y="153"/>
                    </a:cubicBezTo>
                    <a:cubicBezTo>
                      <a:pt x="132" y="153"/>
                      <a:pt x="132" y="153"/>
                      <a:pt x="132" y="153"/>
                    </a:cubicBezTo>
                    <a:cubicBezTo>
                      <a:pt x="129" y="152"/>
                      <a:pt x="126" y="149"/>
                      <a:pt x="123" y="147"/>
                    </a:cubicBezTo>
                    <a:cubicBezTo>
                      <a:pt x="126" y="143"/>
                      <a:pt x="126" y="138"/>
                      <a:pt x="127" y="133"/>
                    </a:cubicBezTo>
                    <a:close/>
                    <a:moveTo>
                      <a:pt x="139" y="129"/>
                    </a:moveTo>
                    <a:cubicBezTo>
                      <a:pt x="140" y="124"/>
                      <a:pt x="141" y="120"/>
                      <a:pt x="141" y="115"/>
                    </a:cubicBezTo>
                    <a:cubicBezTo>
                      <a:pt x="142" y="116"/>
                      <a:pt x="143" y="117"/>
                      <a:pt x="143" y="118"/>
                    </a:cubicBezTo>
                    <a:cubicBezTo>
                      <a:pt x="141" y="123"/>
                      <a:pt x="140" y="128"/>
                      <a:pt x="138" y="134"/>
                    </a:cubicBezTo>
                    <a:cubicBezTo>
                      <a:pt x="138" y="132"/>
                      <a:pt x="139" y="130"/>
                      <a:pt x="139" y="129"/>
                    </a:cubicBezTo>
                    <a:close/>
                    <a:moveTo>
                      <a:pt x="147" y="123"/>
                    </a:moveTo>
                    <a:cubicBezTo>
                      <a:pt x="145" y="128"/>
                      <a:pt x="143" y="133"/>
                      <a:pt x="141" y="139"/>
                    </a:cubicBezTo>
                    <a:cubicBezTo>
                      <a:pt x="140" y="140"/>
                      <a:pt x="140" y="142"/>
                      <a:pt x="140" y="143"/>
                    </a:cubicBezTo>
                    <a:cubicBezTo>
                      <a:pt x="142" y="135"/>
                      <a:pt x="144" y="128"/>
                      <a:pt x="144" y="119"/>
                    </a:cubicBezTo>
                    <a:cubicBezTo>
                      <a:pt x="145" y="120"/>
                      <a:pt x="146" y="121"/>
                      <a:pt x="147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7" y="135"/>
                      <a:pt x="146" y="139"/>
                    </a:cubicBezTo>
                    <a:cubicBezTo>
                      <a:pt x="145" y="142"/>
                      <a:pt x="144" y="145"/>
                      <a:pt x="143" y="147"/>
                    </a:cubicBezTo>
                    <a:cubicBezTo>
                      <a:pt x="143" y="148"/>
                      <a:pt x="142" y="149"/>
                      <a:pt x="142" y="150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51"/>
                      <a:pt x="142" y="151"/>
                      <a:pt x="142" y="150"/>
                    </a:cubicBezTo>
                    <a:cubicBezTo>
                      <a:pt x="143" y="145"/>
                      <a:pt x="144" y="139"/>
                      <a:pt x="145" y="134"/>
                    </a:cubicBezTo>
                    <a:cubicBezTo>
                      <a:pt x="146" y="131"/>
                      <a:pt x="147" y="127"/>
                      <a:pt x="147" y="124"/>
                    </a:cubicBezTo>
                    <a:cubicBezTo>
                      <a:pt x="148" y="125"/>
                      <a:pt x="149" y="126"/>
                      <a:pt x="149" y="127"/>
                    </a:cubicBezTo>
                    <a:close/>
                    <a:moveTo>
                      <a:pt x="151" y="130"/>
                    </a:moveTo>
                    <a:cubicBezTo>
                      <a:pt x="150" y="132"/>
                      <a:pt x="150" y="134"/>
                      <a:pt x="149" y="136"/>
                    </a:cubicBezTo>
                    <a:cubicBezTo>
                      <a:pt x="150" y="134"/>
                      <a:pt x="150" y="131"/>
                      <a:pt x="150" y="129"/>
                    </a:cubicBezTo>
                    <a:cubicBezTo>
                      <a:pt x="150" y="129"/>
                      <a:pt x="151" y="129"/>
                      <a:pt x="151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lose/>
                    <a:moveTo>
                      <a:pt x="153" y="136"/>
                    </a:moveTo>
                    <a:cubicBezTo>
                      <a:pt x="153" y="138"/>
                      <a:pt x="152" y="141"/>
                      <a:pt x="151" y="143"/>
                    </a:cubicBezTo>
                    <a:cubicBezTo>
                      <a:pt x="151" y="145"/>
                      <a:pt x="151" y="146"/>
                      <a:pt x="150" y="148"/>
                    </a:cubicBezTo>
                    <a:cubicBezTo>
                      <a:pt x="150" y="150"/>
                      <a:pt x="150" y="154"/>
                      <a:pt x="150" y="148"/>
                    </a:cubicBezTo>
                    <a:cubicBezTo>
                      <a:pt x="150" y="143"/>
                      <a:pt x="152" y="138"/>
                      <a:pt x="152" y="133"/>
                    </a:cubicBezTo>
                    <a:cubicBezTo>
                      <a:pt x="153" y="134"/>
                      <a:pt x="153" y="135"/>
                      <a:pt x="153" y="136"/>
                    </a:cubicBezTo>
                    <a:close/>
                    <a:moveTo>
                      <a:pt x="94" y="66"/>
                    </a:moveTo>
                    <a:cubicBezTo>
                      <a:pt x="92" y="70"/>
                      <a:pt x="89" y="75"/>
                      <a:pt x="86" y="78"/>
                    </a:cubicBezTo>
                    <a:cubicBezTo>
                      <a:pt x="88" y="74"/>
                      <a:pt x="90" y="69"/>
                      <a:pt x="91" y="64"/>
                    </a:cubicBezTo>
                    <a:cubicBezTo>
                      <a:pt x="92" y="64"/>
                      <a:pt x="92" y="65"/>
                      <a:pt x="92" y="65"/>
                    </a:cubicBezTo>
                    <a:cubicBezTo>
                      <a:pt x="93" y="66"/>
                      <a:pt x="93" y="66"/>
                      <a:pt x="94" y="66"/>
                    </a:cubicBezTo>
                    <a:close/>
                    <a:moveTo>
                      <a:pt x="7" y="6"/>
                    </a:moveTo>
                    <a:cubicBezTo>
                      <a:pt x="9" y="6"/>
                      <a:pt x="11" y="6"/>
                      <a:pt x="12" y="6"/>
                    </a:cubicBezTo>
                    <a:cubicBezTo>
                      <a:pt x="16" y="6"/>
                      <a:pt x="19" y="5"/>
                      <a:pt x="23" y="3"/>
                    </a:cubicBezTo>
                    <a:cubicBezTo>
                      <a:pt x="28" y="10"/>
                      <a:pt x="34" y="16"/>
                      <a:pt x="39" y="23"/>
                    </a:cubicBezTo>
                    <a:cubicBezTo>
                      <a:pt x="37" y="26"/>
                      <a:pt x="35" y="28"/>
                      <a:pt x="33" y="30"/>
                    </a:cubicBezTo>
                    <a:cubicBezTo>
                      <a:pt x="26" y="25"/>
                      <a:pt x="17" y="23"/>
                      <a:pt x="10" y="18"/>
                    </a:cubicBezTo>
                    <a:cubicBezTo>
                      <a:pt x="11" y="14"/>
                      <a:pt x="10" y="9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2"/>
                      <a:pt x="36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2"/>
                      <a:pt x="37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7" y="31"/>
                      <a:pt x="37" y="32"/>
                      <a:pt x="37" y="33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9" y="32"/>
                      <a:pt x="42" y="28"/>
                      <a:pt x="42" y="26"/>
                    </a:cubicBezTo>
                    <a:cubicBezTo>
                      <a:pt x="42" y="30"/>
                      <a:pt x="40" y="33"/>
                      <a:pt x="39" y="36"/>
                    </a:cubicBezTo>
                    <a:cubicBezTo>
                      <a:pt x="39" y="36"/>
                      <a:pt x="40" y="36"/>
                      <a:pt x="40" y="36"/>
                    </a:cubicBezTo>
                    <a:cubicBezTo>
                      <a:pt x="41" y="35"/>
                      <a:pt x="42" y="33"/>
                      <a:pt x="42" y="32"/>
                    </a:cubicBezTo>
                    <a:cubicBezTo>
                      <a:pt x="43" y="30"/>
                      <a:pt x="45" y="25"/>
                      <a:pt x="43" y="31"/>
                    </a:cubicBezTo>
                    <a:cubicBezTo>
                      <a:pt x="43" y="33"/>
                      <a:pt x="42" y="36"/>
                      <a:pt x="41" y="39"/>
                    </a:cubicBezTo>
                    <a:cubicBezTo>
                      <a:pt x="41" y="39"/>
                      <a:pt x="42" y="39"/>
                      <a:pt x="42" y="39"/>
                    </a:cubicBezTo>
                    <a:cubicBezTo>
                      <a:pt x="43" y="37"/>
                      <a:pt x="46" y="34"/>
                      <a:pt x="46" y="31"/>
                    </a:cubicBezTo>
                    <a:cubicBezTo>
                      <a:pt x="45" y="35"/>
                      <a:pt x="44" y="38"/>
                      <a:pt x="43" y="42"/>
                    </a:cubicBezTo>
                    <a:cubicBezTo>
                      <a:pt x="41" y="39"/>
                      <a:pt x="38" y="36"/>
                      <a:pt x="35" y="33"/>
                    </a:cubicBezTo>
                    <a:close/>
                    <a:moveTo>
                      <a:pt x="133" y="153"/>
                    </a:moveTo>
                    <a:cubicBezTo>
                      <a:pt x="133" y="153"/>
                      <a:pt x="133" y="153"/>
                      <a:pt x="133" y="153"/>
                    </a:cubicBezTo>
                    <a:cubicBezTo>
                      <a:pt x="135" y="147"/>
                      <a:pt x="137" y="142"/>
                      <a:pt x="138" y="136"/>
                    </a:cubicBezTo>
                    <a:cubicBezTo>
                      <a:pt x="139" y="132"/>
                      <a:pt x="140" y="129"/>
                      <a:pt x="141" y="126"/>
                    </a:cubicBezTo>
                    <a:cubicBezTo>
                      <a:pt x="142" y="124"/>
                      <a:pt x="142" y="122"/>
                      <a:pt x="143" y="121"/>
                    </a:cubicBezTo>
                    <a:cubicBezTo>
                      <a:pt x="143" y="119"/>
                      <a:pt x="144" y="118"/>
                      <a:pt x="144" y="120"/>
                    </a:cubicBezTo>
                    <a:cubicBezTo>
                      <a:pt x="144" y="131"/>
                      <a:pt x="139" y="141"/>
                      <a:pt x="137" y="152"/>
                    </a:cubicBezTo>
                    <a:cubicBezTo>
                      <a:pt x="137" y="152"/>
                      <a:pt x="137" y="152"/>
                      <a:pt x="137" y="153"/>
                    </a:cubicBezTo>
                    <a:cubicBezTo>
                      <a:pt x="137" y="153"/>
                      <a:pt x="137" y="154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5" y="154"/>
                      <a:pt x="134" y="154"/>
                      <a:pt x="133" y="153"/>
                    </a:cubicBezTo>
                    <a:close/>
                    <a:moveTo>
                      <a:pt x="143" y="155"/>
                    </a:moveTo>
                    <a:cubicBezTo>
                      <a:pt x="141" y="155"/>
                      <a:pt x="139" y="155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9" y="149"/>
                      <a:pt x="140" y="143"/>
                      <a:pt x="142" y="137"/>
                    </a:cubicBezTo>
                    <a:cubicBezTo>
                      <a:pt x="143" y="135"/>
                      <a:pt x="144" y="133"/>
                      <a:pt x="144" y="131"/>
                    </a:cubicBezTo>
                    <a:cubicBezTo>
                      <a:pt x="145" y="129"/>
                      <a:pt x="145" y="128"/>
                      <a:pt x="146" y="127"/>
                    </a:cubicBezTo>
                    <a:cubicBezTo>
                      <a:pt x="146" y="127"/>
                      <a:pt x="147" y="122"/>
                      <a:pt x="147" y="125"/>
                    </a:cubicBezTo>
                    <a:cubicBezTo>
                      <a:pt x="146" y="129"/>
                      <a:pt x="144" y="132"/>
                      <a:pt x="144" y="136"/>
                    </a:cubicBezTo>
                    <a:cubicBezTo>
                      <a:pt x="143" y="142"/>
                      <a:pt x="142" y="148"/>
                      <a:pt x="141" y="153"/>
                    </a:cubicBezTo>
                    <a:cubicBezTo>
                      <a:pt x="140" y="154"/>
                      <a:pt x="141" y="154"/>
                      <a:pt x="141" y="154"/>
                    </a:cubicBezTo>
                    <a:cubicBezTo>
                      <a:pt x="145" y="145"/>
                      <a:pt x="147" y="136"/>
                      <a:pt x="150" y="127"/>
                    </a:cubicBezTo>
                    <a:cubicBezTo>
                      <a:pt x="150" y="128"/>
                      <a:pt x="150" y="128"/>
                      <a:pt x="150" y="128"/>
                    </a:cubicBezTo>
                    <a:cubicBezTo>
                      <a:pt x="149" y="131"/>
                      <a:pt x="148" y="136"/>
                      <a:pt x="148" y="139"/>
                    </a:cubicBezTo>
                    <a:cubicBezTo>
                      <a:pt x="147" y="143"/>
                      <a:pt x="146" y="146"/>
                      <a:pt x="146" y="149"/>
                    </a:cubicBezTo>
                    <a:cubicBezTo>
                      <a:pt x="145" y="150"/>
                      <a:pt x="144" y="151"/>
                      <a:pt x="145" y="151"/>
                    </a:cubicBezTo>
                    <a:cubicBezTo>
                      <a:pt x="145" y="152"/>
                      <a:pt x="145" y="153"/>
                      <a:pt x="144" y="153"/>
                    </a:cubicBezTo>
                    <a:cubicBezTo>
                      <a:pt x="144" y="154"/>
                      <a:pt x="145" y="154"/>
                      <a:pt x="145" y="153"/>
                    </a:cubicBezTo>
                    <a:cubicBezTo>
                      <a:pt x="148" y="146"/>
                      <a:pt x="149" y="139"/>
                      <a:pt x="151" y="131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33"/>
                      <a:pt x="151" y="135"/>
                      <a:pt x="151" y="136"/>
                    </a:cubicBezTo>
                    <a:cubicBezTo>
                      <a:pt x="151" y="138"/>
                      <a:pt x="151" y="140"/>
                      <a:pt x="150" y="142"/>
                    </a:cubicBezTo>
                    <a:cubicBezTo>
                      <a:pt x="150" y="145"/>
                      <a:pt x="149" y="149"/>
                      <a:pt x="149" y="152"/>
                    </a:cubicBezTo>
                    <a:cubicBezTo>
                      <a:pt x="149" y="153"/>
                      <a:pt x="150" y="153"/>
                      <a:pt x="150" y="152"/>
                    </a:cubicBezTo>
                    <a:cubicBezTo>
                      <a:pt x="151" y="147"/>
                      <a:pt x="153" y="142"/>
                      <a:pt x="153" y="137"/>
                    </a:cubicBezTo>
                    <a:cubicBezTo>
                      <a:pt x="155" y="146"/>
                      <a:pt x="153" y="154"/>
                      <a:pt x="143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2" name="Freeform 139"/>
              <p:cNvSpPr>
                <a:spLocks noEditPoints="1"/>
              </p:cNvSpPr>
              <p:nvPr/>
            </p:nvSpPr>
            <p:spPr bwMode="auto">
              <a:xfrm>
                <a:off x="2124623" y="1375484"/>
                <a:ext cx="306517" cy="310615"/>
              </a:xfrm>
              <a:custGeom>
                <a:avLst/>
                <a:gdLst>
                  <a:gd name="T0" fmla="*/ 14 w 158"/>
                  <a:gd name="T1" fmla="*/ 4 h 160"/>
                  <a:gd name="T2" fmla="*/ 94 w 158"/>
                  <a:gd name="T3" fmla="*/ 115 h 160"/>
                  <a:gd name="T4" fmla="*/ 124 w 158"/>
                  <a:gd name="T5" fmla="*/ 96 h 160"/>
                  <a:gd name="T6" fmla="*/ 47 w 158"/>
                  <a:gd name="T7" fmla="*/ 30 h 160"/>
                  <a:gd name="T8" fmla="*/ 42 w 158"/>
                  <a:gd name="T9" fmla="*/ 32 h 160"/>
                  <a:gd name="T10" fmla="*/ 57 w 158"/>
                  <a:gd name="T11" fmla="*/ 37 h 160"/>
                  <a:gd name="T12" fmla="*/ 58 w 158"/>
                  <a:gd name="T13" fmla="*/ 55 h 160"/>
                  <a:gd name="T14" fmla="*/ 60 w 158"/>
                  <a:gd name="T15" fmla="*/ 57 h 160"/>
                  <a:gd name="T16" fmla="*/ 63 w 158"/>
                  <a:gd name="T17" fmla="*/ 57 h 160"/>
                  <a:gd name="T18" fmla="*/ 113 w 158"/>
                  <a:gd name="T19" fmla="*/ 109 h 160"/>
                  <a:gd name="T20" fmla="*/ 130 w 158"/>
                  <a:gd name="T21" fmla="*/ 147 h 160"/>
                  <a:gd name="T22" fmla="*/ 122 w 158"/>
                  <a:gd name="T23" fmla="*/ 134 h 160"/>
                  <a:gd name="T24" fmla="*/ 123 w 158"/>
                  <a:gd name="T25" fmla="*/ 144 h 160"/>
                  <a:gd name="T26" fmla="*/ 128 w 158"/>
                  <a:gd name="T27" fmla="*/ 136 h 160"/>
                  <a:gd name="T28" fmla="*/ 127 w 158"/>
                  <a:gd name="T29" fmla="*/ 99 h 160"/>
                  <a:gd name="T30" fmla="*/ 85 w 158"/>
                  <a:gd name="T31" fmla="*/ 96 h 160"/>
                  <a:gd name="T32" fmla="*/ 101 w 158"/>
                  <a:gd name="T33" fmla="*/ 74 h 160"/>
                  <a:gd name="T34" fmla="*/ 100 w 158"/>
                  <a:gd name="T35" fmla="*/ 77 h 160"/>
                  <a:gd name="T36" fmla="*/ 93 w 158"/>
                  <a:gd name="T37" fmla="*/ 84 h 160"/>
                  <a:gd name="T38" fmla="*/ 100 w 158"/>
                  <a:gd name="T39" fmla="*/ 118 h 160"/>
                  <a:gd name="T40" fmla="*/ 100 w 158"/>
                  <a:gd name="T41" fmla="*/ 82 h 160"/>
                  <a:gd name="T42" fmla="*/ 97 w 158"/>
                  <a:gd name="T43" fmla="*/ 114 h 160"/>
                  <a:gd name="T44" fmla="*/ 90 w 158"/>
                  <a:gd name="T45" fmla="*/ 99 h 160"/>
                  <a:gd name="T46" fmla="*/ 107 w 158"/>
                  <a:gd name="T47" fmla="*/ 127 h 160"/>
                  <a:gd name="T48" fmla="*/ 108 w 158"/>
                  <a:gd name="T49" fmla="*/ 103 h 160"/>
                  <a:gd name="T50" fmla="*/ 107 w 158"/>
                  <a:gd name="T51" fmla="*/ 126 h 160"/>
                  <a:gd name="T52" fmla="*/ 102 w 158"/>
                  <a:gd name="T53" fmla="*/ 112 h 160"/>
                  <a:gd name="T54" fmla="*/ 111 w 158"/>
                  <a:gd name="T55" fmla="*/ 83 h 160"/>
                  <a:gd name="T56" fmla="*/ 57 w 158"/>
                  <a:gd name="T57" fmla="*/ 61 h 160"/>
                  <a:gd name="T58" fmla="*/ 65 w 158"/>
                  <a:gd name="T59" fmla="*/ 56 h 160"/>
                  <a:gd name="T60" fmla="*/ 58 w 158"/>
                  <a:gd name="T61" fmla="*/ 61 h 160"/>
                  <a:gd name="T62" fmla="*/ 68 w 158"/>
                  <a:gd name="T63" fmla="*/ 74 h 160"/>
                  <a:gd name="T64" fmla="*/ 66 w 158"/>
                  <a:gd name="T65" fmla="*/ 69 h 160"/>
                  <a:gd name="T66" fmla="*/ 74 w 158"/>
                  <a:gd name="T67" fmla="*/ 83 h 160"/>
                  <a:gd name="T68" fmla="*/ 83 w 158"/>
                  <a:gd name="T69" fmla="*/ 80 h 160"/>
                  <a:gd name="T70" fmla="*/ 88 w 158"/>
                  <a:gd name="T71" fmla="*/ 62 h 160"/>
                  <a:gd name="T72" fmla="*/ 85 w 158"/>
                  <a:gd name="T73" fmla="*/ 60 h 160"/>
                  <a:gd name="T74" fmla="*/ 76 w 158"/>
                  <a:gd name="T75" fmla="*/ 52 h 160"/>
                  <a:gd name="T76" fmla="*/ 45 w 158"/>
                  <a:gd name="T77" fmla="*/ 45 h 160"/>
                  <a:gd name="T78" fmla="*/ 57 w 158"/>
                  <a:gd name="T79" fmla="*/ 38 h 160"/>
                  <a:gd name="T80" fmla="*/ 89 w 158"/>
                  <a:gd name="T81" fmla="*/ 89 h 160"/>
                  <a:gd name="T82" fmla="*/ 107 w 158"/>
                  <a:gd name="T83" fmla="*/ 129 h 160"/>
                  <a:gd name="T84" fmla="*/ 107 w 158"/>
                  <a:gd name="T85" fmla="*/ 129 h 160"/>
                  <a:gd name="T86" fmla="*/ 120 w 158"/>
                  <a:gd name="T87" fmla="*/ 144 h 160"/>
                  <a:gd name="T88" fmla="*/ 131 w 158"/>
                  <a:gd name="T89" fmla="*/ 118 h 160"/>
                  <a:gd name="T90" fmla="*/ 129 w 158"/>
                  <a:gd name="T91" fmla="*/ 150 h 160"/>
                  <a:gd name="T92" fmla="*/ 132 w 158"/>
                  <a:gd name="T93" fmla="*/ 153 h 160"/>
                  <a:gd name="T94" fmla="*/ 146 w 158"/>
                  <a:gd name="T95" fmla="*/ 123 h 160"/>
                  <a:gd name="T96" fmla="*/ 141 w 158"/>
                  <a:gd name="T97" fmla="*/ 152 h 160"/>
                  <a:gd name="T98" fmla="*/ 151 w 158"/>
                  <a:gd name="T99" fmla="*/ 131 h 160"/>
                  <a:gd name="T100" fmla="*/ 91 w 158"/>
                  <a:gd name="T101" fmla="*/ 65 h 160"/>
                  <a:gd name="T102" fmla="*/ 7 w 158"/>
                  <a:gd name="T103" fmla="*/ 6 h 160"/>
                  <a:gd name="T104" fmla="*/ 42 w 158"/>
                  <a:gd name="T105" fmla="*/ 27 h 160"/>
                  <a:gd name="T106" fmla="*/ 35 w 158"/>
                  <a:gd name="T107" fmla="*/ 33 h 160"/>
                  <a:gd name="T108" fmla="*/ 136 w 158"/>
                  <a:gd name="T109" fmla="*/ 155 h 160"/>
                  <a:gd name="T110" fmla="*/ 146 w 158"/>
                  <a:gd name="T111" fmla="*/ 125 h 160"/>
                  <a:gd name="T112" fmla="*/ 144 w 158"/>
                  <a:gd name="T113" fmla="*/ 154 h 160"/>
                  <a:gd name="T114" fmla="*/ 142 w 158"/>
                  <a:gd name="T115" fmla="*/ 1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160">
                    <a:moveTo>
                      <a:pt x="157" y="142"/>
                    </a:moveTo>
                    <a:cubicBezTo>
                      <a:pt x="156" y="131"/>
                      <a:pt x="149" y="122"/>
                      <a:pt x="143" y="114"/>
                    </a:cubicBezTo>
                    <a:cubicBezTo>
                      <a:pt x="134" y="103"/>
                      <a:pt x="125" y="93"/>
                      <a:pt x="115" y="84"/>
                    </a:cubicBezTo>
                    <a:cubicBezTo>
                      <a:pt x="93" y="61"/>
                      <a:pt x="68" y="40"/>
                      <a:pt x="41" y="23"/>
                    </a:cubicBezTo>
                    <a:cubicBezTo>
                      <a:pt x="41" y="23"/>
                      <a:pt x="41" y="22"/>
                      <a:pt x="41" y="22"/>
                    </a:cubicBezTo>
                    <a:cubicBezTo>
                      <a:pt x="36" y="15"/>
                      <a:pt x="30" y="9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3" y="1"/>
                    </a:cubicBezTo>
                    <a:cubicBezTo>
                      <a:pt x="20" y="2"/>
                      <a:pt x="17" y="4"/>
                      <a:pt x="14" y="4"/>
                    </a:cubicBezTo>
                    <a:cubicBezTo>
                      <a:pt x="10" y="4"/>
                      <a:pt x="6" y="3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5" y="7"/>
                      <a:pt x="9" y="13"/>
                      <a:pt x="6" y="18"/>
                    </a:cubicBezTo>
                    <a:cubicBezTo>
                      <a:pt x="5" y="19"/>
                      <a:pt x="6" y="20"/>
                      <a:pt x="7" y="20"/>
                    </a:cubicBezTo>
                    <a:cubicBezTo>
                      <a:pt x="15" y="25"/>
                      <a:pt x="24" y="28"/>
                      <a:pt x="31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45"/>
                      <a:pt x="51" y="57"/>
                      <a:pt x="60" y="69"/>
                    </a:cubicBezTo>
                    <a:cubicBezTo>
                      <a:pt x="72" y="84"/>
                      <a:pt x="83" y="99"/>
                      <a:pt x="94" y="115"/>
                    </a:cubicBezTo>
                    <a:cubicBezTo>
                      <a:pt x="103" y="127"/>
                      <a:pt x="110" y="140"/>
                      <a:pt x="121" y="150"/>
                    </a:cubicBezTo>
                    <a:cubicBezTo>
                      <a:pt x="128" y="155"/>
                      <a:pt x="136" y="160"/>
                      <a:pt x="145" y="158"/>
                    </a:cubicBezTo>
                    <a:cubicBezTo>
                      <a:pt x="153" y="157"/>
                      <a:pt x="158" y="150"/>
                      <a:pt x="157" y="142"/>
                    </a:cubicBezTo>
                    <a:close/>
                    <a:moveTo>
                      <a:pt x="116" y="140"/>
                    </a:moveTo>
                    <a:cubicBezTo>
                      <a:pt x="114" y="138"/>
                      <a:pt x="113" y="137"/>
                      <a:pt x="112" y="136"/>
                    </a:cubicBezTo>
                    <a:cubicBezTo>
                      <a:pt x="115" y="130"/>
                      <a:pt x="117" y="123"/>
                      <a:pt x="118" y="117"/>
                    </a:cubicBezTo>
                    <a:cubicBezTo>
                      <a:pt x="119" y="113"/>
                      <a:pt x="120" y="109"/>
                      <a:pt x="121" y="106"/>
                    </a:cubicBezTo>
                    <a:cubicBezTo>
                      <a:pt x="121" y="103"/>
                      <a:pt x="123" y="99"/>
                      <a:pt x="124" y="9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3" y="111"/>
                      <a:pt x="117" y="125"/>
                      <a:pt x="116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lose/>
                    <a:moveTo>
                      <a:pt x="46" y="30"/>
                    </a:moveTo>
                    <a:cubicBezTo>
                      <a:pt x="45" y="32"/>
                      <a:pt x="42" y="36"/>
                      <a:pt x="42" y="38"/>
                    </a:cubicBezTo>
                    <a:cubicBezTo>
                      <a:pt x="42" y="35"/>
                      <a:pt x="44" y="32"/>
                      <a:pt x="45" y="28"/>
                    </a:cubicBezTo>
                    <a:cubicBezTo>
                      <a:pt x="46" y="29"/>
                      <a:pt x="48" y="30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4"/>
                      <a:pt x="45" y="38"/>
                      <a:pt x="44" y="41"/>
                    </a:cubicBezTo>
                    <a:cubicBezTo>
                      <a:pt x="45" y="38"/>
                      <a:pt x="46" y="34"/>
                      <a:pt x="47" y="30"/>
                    </a:cubicBezTo>
                    <a:cubicBezTo>
                      <a:pt x="47" y="30"/>
                      <a:pt x="47" y="30"/>
                      <a:pt x="46" y="30"/>
                    </a:cubicBezTo>
                    <a:close/>
                    <a:moveTo>
                      <a:pt x="39" y="28"/>
                    </a:moveTo>
                    <a:cubicBezTo>
                      <a:pt x="39" y="27"/>
                      <a:pt x="40" y="26"/>
                      <a:pt x="41" y="25"/>
                    </a:cubicBezTo>
                    <a:cubicBezTo>
                      <a:pt x="41" y="26"/>
                      <a:pt x="41" y="26"/>
                      <a:pt x="42" y="26"/>
                    </a:cubicBezTo>
                    <a:cubicBezTo>
                      <a:pt x="41" y="27"/>
                      <a:pt x="40" y="29"/>
                      <a:pt x="39" y="30"/>
                    </a:cubicBezTo>
                    <a:cubicBezTo>
                      <a:pt x="36" y="36"/>
                      <a:pt x="39" y="30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  <a:moveTo>
                      <a:pt x="44" y="28"/>
                    </a:moveTo>
                    <a:cubicBezTo>
                      <a:pt x="43" y="29"/>
                      <a:pt x="42" y="31"/>
                      <a:pt x="42" y="32"/>
                    </a:cubicBezTo>
                    <a:cubicBezTo>
                      <a:pt x="41" y="33"/>
                      <a:pt x="39" y="37"/>
                      <a:pt x="40" y="34"/>
                    </a:cubicBezTo>
                    <a:cubicBezTo>
                      <a:pt x="41" y="32"/>
                      <a:pt x="42" y="29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lose/>
                    <a:moveTo>
                      <a:pt x="52" y="33"/>
                    </a:moveTo>
                    <a:cubicBezTo>
                      <a:pt x="50" y="37"/>
                      <a:pt x="48" y="40"/>
                      <a:pt x="46" y="43"/>
                    </a:cubicBezTo>
                    <a:cubicBezTo>
                      <a:pt x="47" y="41"/>
                      <a:pt x="48" y="35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1" y="33"/>
                      <a:pt x="52" y="33"/>
                    </a:cubicBezTo>
                    <a:close/>
                    <a:moveTo>
                      <a:pt x="57" y="37"/>
                    </a:moveTo>
                    <a:cubicBezTo>
                      <a:pt x="55" y="41"/>
                      <a:pt x="53" y="45"/>
                      <a:pt x="51" y="49"/>
                    </a:cubicBezTo>
                    <a:cubicBezTo>
                      <a:pt x="53" y="46"/>
                      <a:pt x="54" y="40"/>
                      <a:pt x="55" y="35"/>
                    </a:cubicBezTo>
                    <a:cubicBezTo>
                      <a:pt x="56" y="36"/>
                      <a:pt x="56" y="36"/>
                      <a:pt x="57" y="37"/>
                    </a:cubicBezTo>
                    <a:close/>
                    <a:moveTo>
                      <a:pt x="60" y="39"/>
                    </a:moveTo>
                    <a:cubicBezTo>
                      <a:pt x="58" y="44"/>
                      <a:pt x="56" y="49"/>
                      <a:pt x="54" y="54"/>
                    </a:cubicBezTo>
                    <a:cubicBezTo>
                      <a:pt x="56" y="49"/>
                      <a:pt x="57" y="43"/>
                      <a:pt x="58" y="38"/>
                    </a:cubicBezTo>
                    <a:cubicBezTo>
                      <a:pt x="59" y="38"/>
                      <a:pt x="60" y="39"/>
                      <a:pt x="60" y="39"/>
                    </a:cubicBezTo>
                    <a:close/>
                    <a:moveTo>
                      <a:pt x="64" y="42"/>
                    </a:moveTo>
                    <a:cubicBezTo>
                      <a:pt x="61" y="46"/>
                      <a:pt x="60" y="51"/>
                      <a:pt x="58" y="55"/>
                    </a:cubicBezTo>
                    <a:cubicBezTo>
                      <a:pt x="57" y="57"/>
                      <a:pt x="57" y="57"/>
                      <a:pt x="57" y="55"/>
                    </a:cubicBezTo>
                    <a:cubicBezTo>
                      <a:pt x="57" y="53"/>
                      <a:pt x="58" y="52"/>
                      <a:pt x="58" y="50"/>
                    </a:cubicBezTo>
                    <a:cubicBezTo>
                      <a:pt x="59" y="47"/>
                      <a:pt x="60" y="43"/>
                      <a:pt x="61" y="40"/>
                    </a:cubicBezTo>
                    <a:cubicBezTo>
                      <a:pt x="62" y="41"/>
                      <a:pt x="63" y="41"/>
                      <a:pt x="64" y="42"/>
                    </a:cubicBezTo>
                    <a:close/>
                    <a:moveTo>
                      <a:pt x="67" y="45"/>
                    </a:moveTo>
                    <a:cubicBezTo>
                      <a:pt x="67" y="45"/>
                      <a:pt x="67" y="45"/>
                      <a:pt x="67" y="45"/>
                    </a:cubicBezTo>
                    <a:cubicBezTo>
                      <a:pt x="66" y="47"/>
                      <a:pt x="65" y="49"/>
                      <a:pt x="63" y="51"/>
                    </a:cubicBezTo>
                    <a:cubicBezTo>
                      <a:pt x="62" y="53"/>
                      <a:pt x="62" y="54"/>
                      <a:pt x="61" y="56"/>
                    </a:cubicBezTo>
                    <a:cubicBezTo>
                      <a:pt x="61" y="56"/>
                      <a:pt x="60" y="56"/>
                      <a:pt x="60" y="57"/>
                    </a:cubicBezTo>
                    <a:cubicBezTo>
                      <a:pt x="62" y="52"/>
                      <a:pt x="63" y="47"/>
                      <a:pt x="64" y="43"/>
                    </a:cubicBezTo>
                    <a:cubicBezTo>
                      <a:pt x="65" y="43"/>
                      <a:pt x="66" y="44"/>
                      <a:pt x="67" y="45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70" y="53"/>
                      <a:pt x="69" y="56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6" y="62"/>
                      <a:pt x="64" y="64"/>
                      <a:pt x="64" y="66"/>
                    </a:cubicBezTo>
                    <a:cubicBezTo>
                      <a:pt x="64" y="59"/>
                      <a:pt x="68" y="53"/>
                      <a:pt x="70" y="47"/>
                    </a:cubicBezTo>
                    <a:cubicBezTo>
                      <a:pt x="70" y="47"/>
                      <a:pt x="70" y="47"/>
                      <a:pt x="69" y="47"/>
                    </a:cubicBezTo>
                    <a:cubicBezTo>
                      <a:pt x="67" y="50"/>
                      <a:pt x="65" y="54"/>
                      <a:pt x="63" y="57"/>
                    </a:cubicBezTo>
                    <a:cubicBezTo>
                      <a:pt x="64" y="56"/>
                      <a:pt x="64" y="55"/>
                      <a:pt x="64" y="55"/>
                    </a:cubicBezTo>
                    <a:cubicBezTo>
                      <a:pt x="66" y="52"/>
                      <a:pt x="67" y="48"/>
                      <a:pt x="68" y="45"/>
                    </a:cubicBezTo>
                    <a:cubicBezTo>
                      <a:pt x="70" y="47"/>
                      <a:pt x="71" y="48"/>
                      <a:pt x="73" y="49"/>
                    </a:cubicBezTo>
                    <a:close/>
                    <a:moveTo>
                      <a:pt x="75" y="51"/>
                    </a:moveTo>
                    <a:cubicBezTo>
                      <a:pt x="73" y="55"/>
                      <a:pt x="71" y="58"/>
                      <a:pt x="69" y="62"/>
                    </a:cubicBezTo>
                    <a:cubicBezTo>
                      <a:pt x="71" y="58"/>
                      <a:pt x="72" y="54"/>
                      <a:pt x="73" y="50"/>
                    </a:cubicBezTo>
                    <a:cubicBezTo>
                      <a:pt x="74" y="50"/>
                      <a:pt x="75" y="51"/>
                      <a:pt x="75" y="51"/>
                    </a:cubicBezTo>
                    <a:close/>
                    <a:moveTo>
                      <a:pt x="119" y="91"/>
                    </a:moveTo>
                    <a:cubicBezTo>
                      <a:pt x="117" y="97"/>
                      <a:pt x="115" y="103"/>
                      <a:pt x="113" y="109"/>
                    </a:cubicBezTo>
                    <a:cubicBezTo>
                      <a:pt x="112" y="112"/>
                      <a:pt x="111" y="115"/>
                      <a:pt x="110" y="118"/>
                    </a:cubicBezTo>
                    <a:cubicBezTo>
                      <a:pt x="113" y="108"/>
                      <a:pt x="115" y="98"/>
                      <a:pt x="116" y="88"/>
                    </a:cubicBezTo>
                    <a:cubicBezTo>
                      <a:pt x="117" y="89"/>
                      <a:pt x="118" y="90"/>
                      <a:pt x="119" y="91"/>
                    </a:cubicBezTo>
                    <a:close/>
                    <a:moveTo>
                      <a:pt x="140" y="115"/>
                    </a:moveTo>
                    <a:cubicBezTo>
                      <a:pt x="138" y="121"/>
                      <a:pt x="137" y="127"/>
                      <a:pt x="135" y="133"/>
                    </a:cubicBezTo>
                    <a:cubicBezTo>
                      <a:pt x="134" y="136"/>
                      <a:pt x="133" y="139"/>
                      <a:pt x="131" y="143"/>
                    </a:cubicBezTo>
                    <a:cubicBezTo>
                      <a:pt x="131" y="144"/>
                      <a:pt x="130" y="146"/>
                      <a:pt x="130" y="147"/>
                    </a:cubicBezTo>
                    <a:cubicBezTo>
                      <a:pt x="130" y="147"/>
                      <a:pt x="129" y="147"/>
                      <a:pt x="129" y="148"/>
                    </a:cubicBezTo>
                    <a:cubicBezTo>
                      <a:pt x="129" y="147"/>
                      <a:pt x="129" y="147"/>
                      <a:pt x="130" y="147"/>
                    </a:cubicBezTo>
                    <a:cubicBezTo>
                      <a:pt x="130" y="141"/>
                      <a:pt x="133" y="136"/>
                      <a:pt x="134" y="130"/>
                    </a:cubicBezTo>
                    <a:cubicBezTo>
                      <a:pt x="136" y="125"/>
                      <a:pt x="138" y="119"/>
                      <a:pt x="139" y="113"/>
                    </a:cubicBezTo>
                    <a:cubicBezTo>
                      <a:pt x="139" y="113"/>
                      <a:pt x="139" y="114"/>
                      <a:pt x="140" y="115"/>
                    </a:cubicBezTo>
                    <a:close/>
                    <a:moveTo>
                      <a:pt x="130" y="103"/>
                    </a:moveTo>
                    <a:cubicBezTo>
                      <a:pt x="128" y="109"/>
                      <a:pt x="127" y="114"/>
                      <a:pt x="126" y="120"/>
                    </a:cubicBezTo>
                    <a:cubicBezTo>
                      <a:pt x="125" y="124"/>
                      <a:pt x="124" y="127"/>
                      <a:pt x="123" y="130"/>
                    </a:cubicBezTo>
                    <a:cubicBezTo>
                      <a:pt x="122" y="134"/>
                      <a:pt x="122" y="138"/>
                      <a:pt x="121" y="141"/>
                    </a:cubicBezTo>
                    <a:cubicBezTo>
                      <a:pt x="120" y="144"/>
                      <a:pt x="120" y="142"/>
                      <a:pt x="121" y="141"/>
                    </a:cubicBezTo>
                    <a:cubicBezTo>
                      <a:pt x="121" y="139"/>
                      <a:pt x="121" y="136"/>
                      <a:pt x="122" y="134"/>
                    </a:cubicBezTo>
                    <a:cubicBezTo>
                      <a:pt x="123" y="131"/>
                      <a:pt x="124" y="127"/>
                      <a:pt x="125" y="123"/>
                    </a:cubicBezTo>
                    <a:cubicBezTo>
                      <a:pt x="127" y="116"/>
                      <a:pt x="127" y="108"/>
                      <a:pt x="128" y="100"/>
                    </a:cubicBezTo>
                    <a:cubicBezTo>
                      <a:pt x="128" y="101"/>
                      <a:pt x="129" y="102"/>
                      <a:pt x="130" y="103"/>
                    </a:cubicBezTo>
                    <a:close/>
                    <a:moveTo>
                      <a:pt x="131" y="104"/>
                    </a:moveTo>
                    <a:cubicBezTo>
                      <a:pt x="132" y="105"/>
                      <a:pt x="132" y="106"/>
                      <a:pt x="133" y="106"/>
                    </a:cubicBezTo>
                    <a:cubicBezTo>
                      <a:pt x="132" y="114"/>
                      <a:pt x="129" y="121"/>
                      <a:pt x="127" y="128"/>
                    </a:cubicBezTo>
                    <a:cubicBezTo>
                      <a:pt x="126" y="131"/>
                      <a:pt x="126" y="134"/>
                      <a:pt x="125" y="137"/>
                    </a:cubicBezTo>
                    <a:cubicBezTo>
                      <a:pt x="125" y="139"/>
                      <a:pt x="125" y="140"/>
                      <a:pt x="124" y="141"/>
                    </a:cubicBezTo>
                    <a:cubicBezTo>
                      <a:pt x="124" y="143"/>
                      <a:pt x="123" y="148"/>
                      <a:pt x="123" y="144"/>
                    </a:cubicBezTo>
                    <a:cubicBezTo>
                      <a:pt x="125" y="137"/>
                      <a:pt x="127" y="130"/>
                      <a:pt x="128" y="122"/>
                    </a:cubicBezTo>
                    <a:cubicBezTo>
                      <a:pt x="128" y="119"/>
                      <a:pt x="128" y="115"/>
                      <a:pt x="129" y="111"/>
                    </a:cubicBezTo>
                    <a:cubicBezTo>
                      <a:pt x="129" y="109"/>
                      <a:pt x="130" y="106"/>
                      <a:pt x="131" y="104"/>
                    </a:cubicBezTo>
                    <a:close/>
                    <a:moveTo>
                      <a:pt x="133" y="109"/>
                    </a:moveTo>
                    <a:cubicBezTo>
                      <a:pt x="134" y="109"/>
                      <a:pt x="134" y="108"/>
                      <a:pt x="134" y="108"/>
                    </a:cubicBezTo>
                    <a:cubicBezTo>
                      <a:pt x="134" y="108"/>
                      <a:pt x="134" y="107"/>
                      <a:pt x="134" y="107"/>
                    </a:cubicBezTo>
                    <a:cubicBezTo>
                      <a:pt x="135" y="109"/>
                      <a:pt x="136" y="110"/>
                      <a:pt x="138" y="112"/>
                    </a:cubicBezTo>
                    <a:cubicBezTo>
                      <a:pt x="133" y="123"/>
                      <a:pt x="132" y="134"/>
                      <a:pt x="127" y="145"/>
                    </a:cubicBezTo>
                    <a:cubicBezTo>
                      <a:pt x="128" y="143"/>
                      <a:pt x="128" y="139"/>
                      <a:pt x="128" y="136"/>
                    </a:cubicBezTo>
                    <a:cubicBezTo>
                      <a:pt x="129" y="133"/>
                      <a:pt x="129" y="130"/>
                      <a:pt x="130" y="126"/>
                    </a:cubicBezTo>
                    <a:cubicBezTo>
                      <a:pt x="131" y="121"/>
                      <a:pt x="132" y="115"/>
                      <a:pt x="133" y="109"/>
                    </a:cubicBezTo>
                    <a:close/>
                    <a:moveTo>
                      <a:pt x="127" y="99"/>
                    </a:moveTo>
                    <a:cubicBezTo>
                      <a:pt x="124" y="106"/>
                      <a:pt x="123" y="113"/>
                      <a:pt x="122" y="119"/>
                    </a:cubicBezTo>
                    <a:cubicBezTo>
                      <a:pt x="121" y="123"/>
                      <a:pt x="120" y="127"/>
                      <a:pt x="119" y="131"/>
                    </a:cubicBezTo>
                    <a:cubicBezTo>
                      <a:pt x="118" y="133"/>
                      <a:pt x="118" y="135"/>
                      <a:pt x="117" y="137"/>
                    </a:cubicBezTo>
                    <a:cubicBezTo>
                      <a:pt x="116" y="141"/>
                      <a:pt x="117" y="137"/>
                      <a:pt x="117" y="136"/>
                    </a:cubicBezTo>
                    <a:cubicBezTo>
                      <a:pt x="118" y="123"/>
                      <a:pt x="123" y="110"/>
                      <a:pt x="124" y="97"/>
                    </a:cubicBezTo>
                    <a:cubicBezTo>
                      <a:pt x="125" y="98"/>
                      <a:pt x="126" y="99"/>
                      <a:pt x="127" y="99"/>
                    </a:cubicBezTo>
                    <a:close/>
                    <a:moveTo>
                      <a:pt x="123" y="95"/>
                    </a:moveTo>
                    <a:cubicBezTo>
                      <a:pt x="121" y="101"/>
                      <a:pt x="119" y="107"/>
                      <a:pt x="118" y="113"/>
                    </a:cubicBezTo>
                    <a:cubicBezTo>
                      <a:pt x="117" y="117"/>
                      <a:pt x="117" y="120"/>
                      <a:pt x="116" y="124"/>
                    </a:cubicBezTo>
                    <a:cubicBezTo>
                      <a:pt x="115" y="126"/>
                      <a:pt x="114" y="128"/>
                      <a:pt x="114" y="130"/>
                    </a:cubicBezTo>
                    <a:cubicBezTo>
                      <a:pt x="115" y="124"/>
                      <a:pt x="115" y="118"/>
                      <a:pt x="117" y="112"/>
                    </a:cubicBezTo>
                    <a:cubicBezTo>
                      <a:pt x="118" y="109"/>
                      <a:pt x="118" y="105"/>
                      <a:pt x="119" y="101"/>
                    </a:cubicBezTo>
                    <a:cubicBezTo>
                      <a:pt x="119" y="98"/>
                      <a:pt x="120" y="95"/>
                      <a:pt x="120" y="92"/>
                    </a:cubicBezTo>
                    <a:cubicBezTo>
                      <a:pt x="121" y="93"/>
                      <a:pt x="122" y="94"/>
                      <a:pt x="123" y="95"/>
                    </a:cubicBezTo>
                    <a:close/>
                    <a:moveTo>
                      <a:pt x="85" y="96"/>
                    </a:moveTo>
                    <a:cubicBezTo>
                      <a:pt x="86" y="94"/>
                      <a:pt x="88" y="91"/>
                      <a:pt x="88" y="90"/>
                    </a:cubicBezTo>
                    <a:cubicBezTo>
                      <a:pt x="88" y="93"/>
                      <a:pt x="87" y="96"/>
                      <a:pt x="86" y="99"/>
                    </a:cubicBezTo>
                    <a:cubicBezTo>
                      <a:pt x="85" y="97"/>
                      <a:pt x="84" y="96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4" y="93"/>
                      <a:pt x="84" y="93"/>
                      <a:pt x="85" y="92"/>
                    </a:cubicBezTo>
                    <a:cubicBezTo>
                      <a:pt x="84" y="92"/>
                      <a:pt x="85" y="95"/>
                      <a:pt x="84" y="96"/>
                    </a:cubicBezTo>
                    <a:cubicBezTo>
                      <a:pt x="84" y="96"/>
                      <a:pt x="85" y="96"/>
                      <a:pt x="85" y="96"/>
                    </a:cubicBezTo>
                    <a:close/>
                    <a:moveTo>
                      <a:pt x="93" y="84"/>
                    </a:moveTo>
                    <a:cubicBezTo>
                      <a:pt x="96" y="82"/>
                      <a:pt x="99" y="78"/>
                      <a:pt x="101" y="74"/>
                    </a:cubicBezTo>
                    <a:cubicBezTo>
                      <a:pt x="102" y="75"/>
                      <a:pt x="103" y="76"/>
                      <a:pt x="104" y="77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2" y="82"/>
                      <a:pt x="101" y="87"/>
                      <a:pt x="100" y="93"/>
                    </a:cubicBezTo>
                    <a:cubicBezTo>
                      <a:pt x="99" y="98"/>
                      <a:pt x="97" y="104"/>
                      <a:pt x="96" y="108"/>
                    </a:cubicBezTo>
                    <a:cubicBezTo>
                      <a:pt x="97" y="103"/>
                      <a:pt x="97" y="98"/>
                      <a:pt x="98" y="93"/>
                    </a:cubicBezTo>
                    <a:cubicBezTo>
                      <a:pt x="99" y="87"/>
                      <a:pt x="101" y="81"/>
                      <a:pt x="101" y="75"/>
                    </a:cubicBezTo>
                    <a:cubicBezTo>
                      <a:pt x="101" y="75"/>
                      <a:pt x="101" y="74"/>
                      <a:pt x="101" y="75"/>
                    </a:cubicBezTo>
                    <a:cubicBezTo>
                      <a:pt x="101" y="75"/>
                      <a:pt x="100" y="76"/>
                      <a:pt x="100" y="77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9" y="81"/>
                      <a:pt x="98" y="86"/>
                      <a:pt x="97" y="90"/>
                    </a:cubicBezTo>
                    <a:cubicBezTo>
                      <a:pt x="95" y="95"/>
                      <a:pt x="95" y="99"/>
                      <a:pt x="93" y="104"/>
                    </a:cubicBezTo>
                    <a:cubicBezTo>
                      <a:pt x="92" y="107"/>
                      <a:pt x="93" y="102"/>
                      <a:pt x="93" y="101"/>
                    </a:cubicBezTo>
                    <a:cubicBezTo>
                      <a:pt x="94" y="98"/>
                      <a:pt x="94" y="95"/>
                      <a:pt x="95" y="92"/>
                    </a:cubicBezTo>
                    <a:cubicBezTo>
                      <a:pt x="95" y="88"/>
                      <a:pt x="98" y="85"/>
                      <a:pt x="98" y="80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96" y="85"/>
                      <a:pt x="94" y="89"/>
                      <a:pt x="92" y="93"/>
                    </a:cubicBezTo>
                    <a:cubicBezTo>
                      <a:pt x="93" y="90"/>
                      <a:pt x="93" y="87"/>
                      <a:pt x="93" y="84"/>
                    </a:cubicBezTo>
                    <a:cubicBezTo>
                      <a:pt x="93" y="84"/>
                      <a:pt x="93" y="84"/>
                      <a:pt x="93" y="84"/>
                    </a:cubicBezTo>
                    <a:close/>
                    <a:moveTo>
                      <a:pt x="100" y="118"/>
                    </a:moveTo>
                    <a:cubicBezTo>
                      <a:pt x="100" y="118"/>
                      <a:pt x="100" y="118"/>
                      <a:pt x="100" y="118"/>
                    </a:cubicBezTo>
                    <a:cubicBezTo>
                      <a:pt x="99" y="117"/>
                      <a:pt x="98" y="116"/>
                      <a:pt x="97" y="11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09"/>
                      <a:pt x="101" y="104"/>
                      <a:pt x="103" y="98"/>
                    </a:cubicBezTo>
                    <a:cubicBezTo>
                      <a:pt x="104" y="96"/>
                      <a:pt x="105" y="93"/>
                      <a:pt x="106" y="90"/>
                    </a:cubicBezTo>
                    <a:cubicBezTo>
                      <a:pt x="106" y="89"/>
                      <a:pt x="106" y="87"/>
                      <a:pt x="107" y="86"/>
                    </a:cubicBezTo>
                    <a:cubicBezTo>
                      <a:pt x="106" y="91"/>
                      <a:pt x="104" y="96"/>
                      <a:pt x="103" y="100"/>
                    </a:cubicBezTo>
                    <a:cubicBezTo>
                      <a:pt x="102" y="106"/>
                      <a:pt x="102" y="112"/>
                      <a:pt x="100" y="118"/>
                    </a:cubicBezTo>
                    <a:close/>
                    <a:moveTo>
                      <a:pt x="91" y="98"/>
                    </a:moveTo>
                    <a:cubicBezTo>
                      <a:pt x="92" y="97"/>
                      <a:pt x="92" y="96"/>
                      <a:pt x="92" y="95"/>
                    </a:cubicBezTo>
                    <a:cubicBezTo>
                      <a:pt x="94" y="92"/>
                      <a:pt x="95" y="89"/>
                      <a:pt x="96" y="86"/>
                    </a:cubicBezTo>
                    <a:cubicBezTo>
                      <a:pt x="96" y="86"/>
                      <a:pt x="97" y="81"/>
                      <a:pt x="97" y="83"/>
                    </a:cubicBezTo>
                    <a:cubicBezTo>
                      <a:pt x="97" y="85"/>
                      <a:pt x="96" y="86"/>
                      <a:pt x="95" y="88"/>
                    </a:cubicBezTo>
                    <a:cubicBezTo>
                      <a:pt x="93" y="94"/>
                      <a:pt x="93" y="100"/>
                      <a:pt x="92" y="106"/>
                    </a:cubicBezTo>
                    <a:cubicBezTo>
                      <a:pt x="92" y="107"/>
                      <a:pt x="92" y="107"/>
                      <a:pt x="93" y="107"/>
                    </a:cubicBezTo>
                    <a:cubicBezTo>
                      <a:pt x="95" y="102"/>
                      <a:pt x="95" y="97"/>
                      <a:pt x="97" y="92"/>
                    </a:cubicBezTo>
                    <a:cubicBezTo>
                      <a:pt x="98" y="89"/>
                      <a:pt x="99" y="86"/>
                      <a:pt x="100" y="82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99" y="86"/>
                      <a:pt x="98" y="89"/>
                      <a:pt x="97" y="93"/>
                    </a:cubicBezTo>
                    <a:cubicBezTo>
                      <a:pt x="96" y="98"/>
                      <a:pt x="96" y="104"/>
                      <a:pt x="95" y="110"/>
                    </a:cubicBezTo>
                    <a:cubicBezTo>
                      <a:pt x="94" y="110"/>
                      <a:pt x="95" y="110"/>
                      <a:pt x="95" y="110"/>
                    </a:cubicBezTo>
                    <a:cubicBezTo>
                      <a:pt x="93" y="108"/>
                      <a:pt x="91" y="106"/>
                      <a:pt x="90" y="103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102"/>
                      <a:pt x="91" y="100"/>
                      <a:pt x="91" y="98"/>
                    </a:cubicBezTo>
                    <a:close/>
                    <a:moveTo>
                      <a:pt x="97" y="114"/>
                    </a:moveTo>
                    <a:cubicBezTo>
                      <a:pt x="97" y="114"/>
                      <a:pt x="97" y="114"/>
                      <a:pt x="97" y="114"/>
                    </a:cubicBezTo>
                    <a:cubicBezTo>
                      <a:pt x="96" y="113"/>
                      <a:pt x="96" y="111"/>
                      <a:pt x="95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100" y="100"/>
                      <a:pt x="101" y="89"/>
                      <a:pt x="104" y="78"/>
                    </a:cubicBezTo>
                    <a:cubicBezTo>
                      <a:pt x="104" y="80"/>
                      <a:pt x="103" y="83"/>
                      <a:pt x="103" y="86"/>
                    </a:cubicBezTo>
                    <a:cubicBezTo>
                      <a:pt x="102" y="89"/>
                      <a:pt x="102" y="92"/>
                      <a:pt x="101" y="95"/>
                    </a:cubicBezTo>
                    <a:cubicBezTo>
                      <a:pt x="99" y="101"/>
                      <a:pt x="99" y="108"/>
                      <a:pt x="97" y="114"/>
                    </a:cubicBezTo>
                    <a:close/>
                    <a:moveTo>
                      <a:pt x="92" y="87"/>
                    </a:moveTo>
                    <a:cubicBezTo>
                      <a:pt x="92" y="91"/>
                      <a:pt x="91" y="94"/>
                      <a:pt x="91" y="98"/>
                    </a:cubicBezTo>
                    <a:cubicBezTo>
                      <a:pt x="91" y="98"/>
                      <a:pt x="91" y="98"/>
                      <a:pt x="90" y="99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89" y="101"/>
                      <a:pt x="89" y="102"/>
                      <a:pt x="89" y="102"/>
                    </a:cubicBezTo>
                    <a:cubicBezTo>
                      <a:pt x="89" y="102"/>
                      <a:pt x="89" y="102"/>
                      <a:pt x="89" y="103"/>
                    </a:cubicBezTo>
                    <a:cubicBezTo>
                      <a:pt x="88" y="102"/>
                      <a:pt x="88" y="101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8" y="97"/>
                      <a:pt x="89" y="94"/>
                      <a:pt x="90" y="92"/>
                    </a:cubicBezTo>
                    <a:cubicBezTo>
                      <a:pt x="91" y="90"/>
                      <a:pt x="91" y="89"/>
                      <a:pt x="92" y="87"/>
                    </a:cubicBezTo>
                    <a:cubicBezTo>
                      <a:pt x="92" y="86"/>
                      <a:pt x="92" y="85"/>
                      <a:pt x="92" y="87"/>
                    </a:cubicBezTo>
                    <a:close/>
                    <a:moveTo>
                      <a:pt x="107" y="127"/>
                    </a:move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06" y="126"/>
                      <a:pt x="105" y="125"/>
                      <a:pt x="104" y="124"/>
                    </a:cubicBezTo>
                    <a:cubicBezTo>
                      <a:pt x="103" y="122"/>
                      <a:pt x="102" y="120"/>
                      <a:pt x="101" y="119"/>
                    </a:cubicBezTo>
                    <a:cubicBezTo>
                      <a:pt x="101" y="119"/>
                      <a:pt x="101" y="119"/>
                      <a:pt x="101" y="118"/>
                    </a:cubicBezTo>
                    <a:cubicBezTo>
                      <a:pt x="101" y="118"/>
                      <a:pt x="101" y="117"/>
                      <a:pt x="102" y="117"/>
                    </a:cubicBezTo>
                    <a:cubicBezTo>
                      <a:pt x="102" y="117"/>
                      <a:pt x="102" y="116"/>
                      <a:pt x="102" y="116"/>
                    </a:cubicBezTo>
                    <a:cubicBezTo>
                      <a:pt x="104" y="111"/>
                      <a:pt x="105" y="105"/>
                      <a:pt x="107" y="100"/>
                    </a:cubicBezTo>
                    <a:cubicBezTo>
                      <a:pt x="108" y="98"/>
                      <a:pt x="109" y="95"/>
                      <a:pt x="110" y="93"/>
                    </a:cubicBezTo>
                    <a:cubicBezTo>
                      <a:pt x="109" y="96"/>
                      <a:pt x="109" y="100"/>
                      <a:pt x="108" y="103"/>
                    </a:cubicBezTo>
                    <a:cubicBezTo>
                      <a:pt x="106" y="110"/>
                      <a:pt x="106" y="116"/>
                      <a:pt x="103" y="123"/>
                    </a:cubicBezTo>
                    <a:cubicBezTo>
                      <a:pt x="103" y="123"/>
                      <a:pt x="104" y="123"/>
                      <a:pt x="104" y="123"/>
                    </a:cubicBezTo>
                    <a:cubicBezTo>
                      <a:pt x="107" y="117"/>
                      <a:pt x="107" y="111"/>
                      <a:pt x="110" y="105"/>
                    </a:cubicBezTo>
                    <a:cubicBezTo>
                      <a:pt x="111" y="102"/>
                      <a:pt x="111" y="100"/>
                      <a:pt x="112" y="97"/>
                    </a:cubicBezTo>
                    <a:cubicBezTo>
                      <a:pt x="113" y="95"/>
                      <a:pt x="115" y="90"/>
                      <a:pt x="115" y="89"/>
                    </a:cubicBezTo>
                    <a:cubicBezTo>
                      <a:pt x="115" y="95"/>
                      <a:pt x="113" y="102"/>
                      <a:pt x="112" y="109"/>
                    </a:cubicBezTo>
                    <a:cubicBezTo>
                      <a:pt x="111" y="112"/>
                      <a:pt x="110" y="115"/>
                      <a:pt x="109" y="119"/>
                    </a:cubicBezTo>
                    <a:cubicBezTo>
                      <a:pt x="109" y="120"/>
                      <a:pt x="108" y="122"/>
                      <a:pt x="108" y="124"/>
                    </a:cubicBezTo>
                    <a:cubicBezTo>
                      <a:pt x="108" y="125"/>
                      <a:pt x="107" y="126"/>
                      <a:pt x="107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lose/>
                    <a:moveTo>
                      <a:pt x="115" y="87"/>
                    </a:moveTo>
                    <a:cubicBezTo>
                      <a:pt x="112" y="93"/>
                      <a:pt x="111" y="100"/>
                      <a:pt x="108" y="106"/>
                    </a:cubicBezTo>
                    <a:cubicBezTo>
                      <a:pt x="108" y="107"/>
                      <a:pt x="108" y="109"/>
                      <a:pt x="107" y="110"/>
                    </a:cubicBezTo>
                    <a:cubicBezTo>
                      <a:pt x="108" y="108"/>
                      <a:pt x="108" y="105"/>
                      <a:pt x="109" y="102"/>
                    </a:cubicBezTo>
                    <a:cubicBezTo>
                      <a:pt x="111" y="96"/>
                      <a:pt x="111" y="90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lose/>
                    <a:moveTo>
                      <a:pt x="107" y="98"/>
                    </a:moveTo>
                    <a:cubicBezTo>
                      <a:pt x="105" y="103"/>
                      <a:pt x="104" y="107"/>
                      <a:pt x="102" y="112"/>
                    </a:cubicBezTo>
                    <a:cubicBezTo>
                      <a:pt x="103" y="111"/>
                      <a:pt x="103" y="111"/>
                      <a:pt x="103" y="110"/>
                    </a:cubicBezTo>
                    <a:cubicBezTo>
                      <a:pt x="103" y="107"/>
                      <a:pt x="104" y="104"/>
                      <a:pt x="104" y="100"/>
                    </a:cubicBezTo>
                    <a:cubicBezTo>
                      <a:pt x="105" y="94"/>
                      <a:pt x="107" y="88"/>
                      <a:pt x="108" y="81"/>
                    </a:cubicBezTo>
                    <a:cubicBezTo>
                      <a:pt x="108" y="81"/>
                      <a:pt x="107" y="80"/>
                      <a:pt x="107" y="81"/>
                    </a:cubicBezTo>
                    <a:cubicBezTo>
                      <a:pt x="106" y="87"/>
                      <a:pt x="104" y="93"/>
                      <a:pt x="102" y="98"/>
                    </a:cubicBezTo>
                    <a:cubicBezTo>
                      <a:pt x="101" y="102"/>
                      <a:pt x="100" y="105"/>
                      <a:pt x="99" y="108"/>
                    </a:cubicBezTo>
                    <a:cubicBezTo>
                      <a:pt x="100" y="103"/>
                      <a:pt x="101" y="97"/>
                      <a:pt x="102" y="92"/>
                    </a:cubicBezTo>
                    <a:cubicBezTo>
                      <a:pt x="104" y="87"/>
                      <a:pt x="105" y="82"/>
                      <a:pt x="105" y="77"/>
                    </a:cubicBezTo>
                    <a:cubicBezTo>
                      <a:pt x="107" y="79"/>
                      <a:pt x="109" y="81"/>
                      <a:pt x="111" y="83"/>
                    </a:cubicBezTo>
                    <a:cubicBezTo>
                      <a:pt x="109" y="88"/>
                      <a:pt x="109" y="93"/>
                      <a:pt x="107" y="98"/>
                    </a:cubicBezTo>
                    <a:close/>
                    <a:moveTo>
                      <a:pt x="99" y="71"/>
                    </a:moveTo>
                    <a:cubicBezTo>
                      <a:pt x="95" y="80"/>
                      <a:pt x="87" y="87"/>
                      <a:pt x="78" y="88"/>
                    </a:cubicBezTo>
                    <a:cubicBezTo>
                      <a:pt x="78" y="87"/>
                      <a:pt x="77" y="86"/>
                      <a:pt x="76" y="85"/>
                    </a:cubicBezTo>
                    <a:cubicBezTo>
                      <a:pt x="86" y="85"/>
                      <a:pt x="92" y="77"/>
                      <a:pt x="96" y="69"/>
                    </a:cubicBezTo>
                    <a:cubicBezTo>
                      <a:pt x="97" y="70"/>
                      <a:pt x="98" y="71"/>
                      <a:pt x="99" y="71"/>
                    </a:cubicBezTo>
                    <a:close/>
                    <a:moveTo>
                      <a:pt x="57" y="58"/>
                    </a:moveTo>
                    <a:cubicBezTo>
                      <a:pt x="60" y="53"/>
                      <a:pt x="61" y="48"/>
                      <a:pt x="64" y="43"/>
                    </a:cubicBezTo>
                    <a:cubicBezTo>
                      <a:pt x="61" y="48"/>
                      <a:pt x="61" y="55"/>
                      <a:pt x="57" y="61"/>
                    </a:cubicBezTo>
                    <a:cubicBezTo>
                      <a:pt x="56" y="59"/>
                      <a:pt x="55" y="57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2"/>
                      <a:pt x="57" y="49"/>
                      <a:pt x="59" y="45"/>
                    </a:cubicBezTo>
                    <a:cubicBezTo>
                      <a:pt x="59" y="46"/>
                      <a:pt x="58" y="46"/>
                      <a:pt x="58" y="47"/>
                    </a:cubicBezTo>
                    <a:cubicBezTo>
                      <a:pt x="57" y="50"/>
                      <a:pt x="57" y="54"/>
                      <a:pt x="56" y="58"/>
                    </a:cubicBezTo>
                    <a:cubicBezTo>
                      <a:pt x="56" y="58"/>
                      <a:pt x="57" y="58"/>
                      <a:pt x="57" y="58"/>
                    </a:cubicBezTo>
                    <a:close/>
                    <a:moveTo>
                      <a:pt x="60" y="64"/>
                    </a:moveTo>
                    <a:cubicBezTo>
                      <a:pt x="60" y="64"/>
                      <a:pt x="61" y="64"/>
                      <a:pt x="61" y="64"/>
                    </a:cubicBezTo>
                    <a:cubicBezTo>
                      <a:pt x="62" y="61"/>
                      <a:pt x="63" y="59"/>
                      <a:pt x="65" y="56"/>
                    </a:cubicBezTo>
                    <a:cubicBezTo>
                      <a:pt x="65" y="55"/>
                      <a:pt x="66" y="53"/>
                      <a:pt x="67" y="52"/>
                    </a:cubicBezTo>
                    <a:cubicBezTo>
                      <a:pt x="67" y="52"/>
                      <a:pt x="70" y="46"/>
                      <a:pt x="68" y="49"/>
                    </a:cubicBezTo>
                    <a:cubicBezTo>
                      <a:pt x="66" y="55"/>
                      <a:pt x="63" y="61"/>
                      <a:pt x="63" y="67"/>
                    </a:cubicBezTo>
                    <a:cubicBezTo>
                      <a:pt x="63" y="67"/>
                      <a:pt x="63" y="68"/>
                      <a:pt x="63" y="67"/>
                    </a:cubicBezTo>
                    <a:cubicBezTo>
                      <a:pt x="67" y="62"/>
                      <a:pt x="69" y="56"/>
                      <a:pt x="73" y="50"/>
                    </a:cubicBezTo>
                    <a:cubicBezTo>
                      <a:pt x="70" y="55"/>
                      <a:pt x="68" y="63"/>
                      <a:pt x="66" y="69"/>
                    </a:cubicBezTo>
                    <a:cubicBezTo>
                      <a:pt x="66" y="69"/>
                      <a:pt x="65" y="70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3" y="67"/>
                      <a:pt x="60" y="64"/>
                      <a:pt x="58" y="61"/>
                    </a:cubicBezTo>
                    <a:cubicBezTo>
                      <a:pt x="61" y="57"/>
                      <a:pt x="65" y="51"/>
                      <a:pt x="67" y="46"/>
                    </a:cubicBezTo>
                    <a:cubicBezTo>
                      <a:pt x="65" y="52"/>
                      <a:pt x="62" y="58"/>
                      <a:pt x="60" y="64"/>
                    </a:cubicBezTo>
                    <a:close/>
                    <a:moveTo>
                      <a:pt x="66" y="69"/>
                    </a:moveTo>
                    <a:cubicBezTo>
                      <a:pt x="67" y="68"/>
                      <a:pt x="67" y="67"/>
                      <a:pt x="68" y="66"/>
                    </a:cubicBezTo>
                    <a:cubicBezTo>
                      <a:pt x="69" y="64"/>
                      <a:pt x="69" y="63"/>
                      <a:pt x="70" y="61"/>
                    </a:cubicBezTo>
                    <a:cubicBezTo>
                      <a:pt x="71" y="60"/>
                      <a:pt x="72" y="58"/>
                      <a:pt x="73" y="57"/>
                    </a:cubicBezTo>
                    <a:cubicBezTo>
                      <a:pt x="73" y="56"/>
                      <a:pt x="76" y="49"/>
                      <a:pt x="75" y="53"/>
                    </a:cubicBezTo>
                    <a:cubicBezTo>
                      <a:pt x="72" y="60"/>
                      <a:pt x="70" y="67"/>
                      <a:pt x="68" y="73"/>
                    </a:cubicBezTo>
                    <a:cubicBezTo>
                      <a:pt x="67" y="73"/>
                      <a:pt x="68" y="74"/>
                      <a:pt x="68" y="74"/>
                    </a:cubicBezTo>
                    <a:cubicBezTo>
                      <a:pt x="70" y="71"/>
                      <a:pt x="72" y="68"/>
                      <a:pt x="74" y="65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77" y="58"/>
                      <a:pt x="80" y="52"/>
                      <a:pt x="79" y="56"/>
                    </a:cubicBezTo>
                    <a:cubicBezTo>
                      <a:pt x="78" y="60"/>
                      <a:pt x="76" y="64"/>
                      <a:pt x="74" y="68"/>
                    </a:cubicBezTo>
                    <a:cubicBezTo>
                      <a:pt x="73" y="71"/>
                      <a:pt x="72" y="75"/>
                      <a:pt x="71" y="78"/>
                    </a:cubicBezTo>
                    <a:cubicBezTo>
                      <a:pt x="70" y="77"/>
                      <a:pt x="69" y="76"/>
                      <a:pt x="68" y="75"/>
                    </a:cubicBezTo>
                    <a:cubicBezTo>
                      <a:pt x="67" y="73"/>
                      <a:pt x="66" y="72"/>
                      <a:pt x="65" y="71"/>
                    </a:cubicBezTo>
                    <a:cubicBezTo>
                      <a:pt x="65" y="71"/>
                      <a:pt x="66" y="71"/>
                      <a:pt x="66" y="71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lose/>
                    <a:moveTo>
                      <a:pt x="79" y="68"/>
                    </a:moveTo>
                    <a:cubicBezTo>
                      <a:pt x="77" y="72"/>
                      <a:pt x="76" y="77"/>
                      <a:pt x="75" y="81"/>
                    </a:cubicBezTo>
                    <a:cubicBezTo>
                      <a:pt x="75" y="81"/>
                      <a:pt x="76" y="81"/>
                      <a:pt x="76" y="81"/>
                    </a:cubicBezTo>
                    <a:cubicBezTo>
                      <a:pt x="80" y="74"/>
                      <a:pt x="82" y="67"/>
                      <a:pt x="86" y="60"/>
                    </a:cubicBezTo>
                    <a:cubicBezTo>
                      <a:pt x="84" y="63"/>
                      <a:pt x="83" y="68"/>
                      <a:pt x="82" y="71"/>
                    </a:cubicBezTo>
                    <a:cubicBezTo>
                      <a:pt x="81" y="75"/>
                      <a:pt x="80" y="78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cubicBezTo>
                      <a:pt x="77" y="83"/>
                      <a:pt x="76" y="83"/>
                      <a:pt x="74" y="83"/>
                    </a:cubicBezTo>
                    <a:cubicBezTo>
                      <a:pt x="73" y="81"/>
                      <a:pt x="72" y="80"/>
                      <a:pt x="71" y="79"/>
                    </a:cubicBezTo>
                    <a:cubicBezTo>
                      <a:pt x="75" y="73"/>
                      <a:pt x="77" y="65"/>
                      <a:pt x="81" y="59"/>
                    </a:cubicBezTo>
                    <a:cubicBezTo>
                      <a:pt x="84" y="55"/>
                      <a:pt x="81" y="63"/>
                      <a:pt x="81" y="62"/>
                    </a:cubicBezTo>
                    <a:cubicBezTo>
                      <a:pt x="80" y="64"/>
                      <a:pt x="79" y="66"/>
                      <a:pt x="79" y="68"/>
                    </a:cubicBezTo>
                    <a:close/>
                    <a:moveTo>
                      <a:pt x="79" y="82"/>
                    </a:moveTo>
                    <a:cubicBezTo>
                      <a:pt x="83" y="76"/>
                      <a:pt x="85" y="70"/>
                      <a:pt x="88" y="64"/>
                    </a:cubicBezTo>
                    <a:cubicBezTo>
                      <a:pt x="88" y="62"/>
                      <a:pt x="88" y="63"/>
                      <a:pt x="88" y="64"/>
                    </a:cubicBezTo>
                    <a:cubicBezTo>
                      <a:pt x="87" y="67"/>
                      <a:pt x="87" y="69"/>
                      <a:pt x="86" y="71"/>
                    </a:cubicBezTo>
                    <a:cubicBezTo>
                      <a:pt x="85" y="74"/>
                      <a:pt x="84" y="77"/>
                      <a:pt x="83" y="80"/>
                    </a:cubicBezTo>
                    <a:cubicBezTo>
                      <a:pt x="82" y="81"/>
                      <a:pt x="81" y="81"/>
                      <a:pt x="79" y="82"/>
                    </a:cubicBezTo>
                    <a:close/>
                    <a:moveTo>
                      <a:pt x="85" y="76"/>
                    </a:moveTo>
                    <a:cubicBezTo>
                      <a:pt x="86" y="74"/>
                      <a:pt x="87" y="72"/>
                      <a:pt x="88" y="70"/>
                    </a:cubicBezTo>
                    <a:cubicBezTo>
                      <a:pt x="88" y="68"/>
                      <a:pt x="88" y="65"/>
                      <a:pt x="89" y="63"/>
                    </a:cubicBezTo>
                    <a:cubicBezTo>
                      <a:pt x="89" y="63"/>
                      <a:pt x="90" y="64"/>
                      <a:pt x="90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7"/>
                      <a:pt x="89" y="70"/>
                      <a:pt x="87" y="73"/>
                    </a:cubicBezTo>
                    <a:cubicBezTo>
                      <a:pt x="87" y="75"/>
                      <a:pt x="83" y="83"/>
                      <a:pt x="85" y="76"/>
                    </a:cubicBezTo>
                    <a:close/>
                    <a:moveTo>
                      <a:pt x="88" y="62"/>
                    </a:moveTo>
                    <a:cubicBezTo>
                      <a:pt x="86" y="65"/>
                      <a:pt x="85" y="68"/>
                      <a:pt x="84" y="71"/>
                    </a:cubicBezTo>
                    <a:cubicBezTo>
                      <a:pt x="83" y="74"/>
                      <a:pt x="81" y="78"/>
                      <a:pt x="79" y="81"/>
                    </a:cubicBezTo>
                    <a:cubicBezTo>
                      <a:pt x="82" y="75"/>
                      <a:pt x="85" y="67"/>
                      <a:pt x="86" y="61"/>
                    </a:cubicBezTo>
                    <a:cubicBezTo>
                      <a:pt x="87" y="61"/>
                      <a:pt x="87" y="61"/>
                      <a:pt x="88" y="62"/>
                    </a:cubicBezTo>
                    <a:close/>
                    <a:moveTo>
                      <a:pt x="85" y="60"/>
                    </a:moveTo>
                    <a:cubicBezTo>
                      <a:pt x="81" y="66"/>
                      <a:pt x="79" y="73"/>
                      <a:pt x="76" y="79"/>
                    </a:cubicBezTo>
                    <a:cubicBezTo>
                      <a:pt x="78" y="76"/>
                      <a:pt x="78" y="71"/>
                      <a:pt x="80" y="67"/>
                    </a:cubicBezTo>
                    <a:cubicBezTo>
                      <a:pt x="81" y="64"/>
                      <a:pt x="82" y="61"/>
                      <a:pt x="83" y="58"/>
                    </a:cubicBezTo>
                    <a:cubicBezTo>
                      <a:pt x="84" y="58"/>
                      <a:pt x="84" y="59"/>
                      <a:pt x="85" y="60"/>
                    </a:cubicBezTo>
                    <a:close/>
                    <a:moveTo>
                      <a:pt x="72" y="77"/>
                    </a:moveTo>
                    <a:cubicBezTo>
                      <a:pt x="70" y="80"/>
                      <a:pt x="73" y="72"/>
                      <a:pt x="74" y="72"/>
                    </a:cubicBezTo>
                    <a:cubicBezTo>
                      <a:pt x="74" y="69"/>
                      <a:pt x="75" y="66"/>
                      <a:pt x="77" y="64"/>
                    </a:cubicBezTo>
                    <a:cubicBezTo>
                      <a:pt x="78" y="61"/>
                      <a:pt x="79" y="58"/>
                      <a:pt x="80" y="55"/>
                    </a:cubicBezTo>
                    <a:cubicBezTo>
                      <a:pt x="81" y="56"/>
                      <a:pt x="81" y="56"/>
                      <a:pt x="82" y="57"/>
                    </a:cubicBezTo>
                    <a:cubicBezTo>
                      <a:pt x="77" y="63"/>
                      <a:pt x="75" y="70"/>
                      <a:pt x="72" y="77"/>
                    </a:cubicBezTo>
                    <a:close/>
                    <a:moveTo>
                      <a:pt x="79" y="54"/>
                    </a:moveTo>
                    <a:cubicBezTo>
                      <a:pt x="75" y="60"/>
                      <a:pt x="71" y="66"/>
                      <a:pt x="69" y="72"/>
                    </a:cubicBezTo>
                    <a:cubicBezTo>
                      <a:pt x="72" y="65"/>
                      <a:pt x="73" y="58"/>
                      <a:pt x="76" y="52"/>
                    </a:cubicBezTo>
                    <a:cubicBezTo>
                      <a:pt x="77" y="53"/>
                      <a:pt x="78" y="53"/>
                      <a:pt x="79" y="54"/>
                    </a:cubicBezTo>
                    <a:close/>
                    <a:moveTo>
                      <a:pt x="54" y="35"/>
                    </a:moveTo>
                    <a:cubicBezTo>
                      <a:pt x="54" y="37"/>
                      <a:pt x="53" y="39"/>
                      <a:pt x="52" y="40"/>
                    </a:cubicBezTo>
                    <a:cubicBezTo>
                      <a:pt x="51" y="42"/>
                      <a:pt x="51" y="43"/>
                      <a:pt x="50" y="44"/>
                    </a:cubicBezTo>
                    <a:cubicBezTo>
                      <a:pt x="51" y="40"/>
                      <a:pt x="52" y="37"/>
                      <a:pt x="53" y="34"/>
                    </a:cubicBezTo>
                    <a:cubicBezTo>
                      <a:pt x="53" y="34"/>
                      <a:pt x="54" y="35"/>
                      <a:pt x="54" y="35"/>
                    </a:cubicBezTo>
                    <a:close/>
                    <a:moveTo>
                      <a:pt x="46" y="37"/>
                    </a:moveTo>
                    <a:cubicBezTo>
                      <a:pt x="47" y="36"/>
                      <a:pt x="49" y="30"/>
                      <a:pt x="48" y="34"/>
                    </a:cubicBezTo>
                    <a:cubicBezTo>
                      <a:pt x="47" y="38"/>
                      <a:pt x="46" y="41"/>
                      <a:pt x="45" y="45"/>
                    </a:cubicBezTo>
                    <a:cubicBezTo>
                      <a:pt x="45" y="45"/>
                      <a:pt x="46" y="46"/>
                      <a:pt x="46" y="45"/>
                    </a:cubicBezTo>
                    <a:cubicBezTo>
                      <a:pt x="48" y="42"/>
                      <a:pt x="52" y="37"/>
                      <a:pt x="52" y="34"/>
                    </a:cubicBezTo>
                    <a:cubicBezTo>
                      <a:pt x="52" y="38"/>
                      <a:pt x="50" y="43"/>
                      <a:pt x="48" y="47"/>
                    </a:cubicBezTo>
                    <a:cubicBezTo>
                      <a:pt x="48" y="47"/>
                      <a:pt x="48" y="47"/>
                      <a:pt x="49" y="47"/>
                    </a:cubicBezTo>
                    <a:cubicBezTo>
                      <a:pt x="51" y="44"/>
                      <a:pt x="53" y="40"/>
                      <a:pt x="55" y="37"/>
                    </a:cubicBezTo>
                    <a:cubicBezTo>
                      <a:pt x="53" y="41"/>
                      <a:pt x="51" y="46"/>
                      <a:pt x="50" y="51"/>
                    </a:cubicBezTo>
                    <a:cubicBezTo>
                      <a:pt x="50" y="51"/>
                      <a:pt x="50" y="51"/>
                      <a:pt x="51" y="51"/>
                    </a:cubicBezTo>
                    <a:cubicBezTo>
                      <a:pt x="52" y="49"/>
                      <a:pt x="53" y="46"/>
                      <a:pt x="54" y="44"/>
                    </a:cubicBezTo>
                    <a:cubicBezTo>
                      <a:pt x="55" y="42"/>
                      <a:pt x="57" y="40"/>
                      <a:pt x="57" y="38"/>
                    </a:cubicBezTo>
                    <a:cubicBezTo>
                      <a:pt x="57" y="44"/>
                      <a:pt x="55" y="50"/>
                      <a:pt x="53" y="55"/>
                    </a:cubicBezTo>
                    <a:cubicBezTo>
                      <a:pt x="50" y="51"/>
                      <a:pt x="47" y="47"/>
                      <a:pt x="43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5" y="41"/>
                      <a:pt x="45" y="39"/>
                      <a:pt x="46" y="37"/>
                    </a:cubicBezTo>
                    <a:close/>
                    <a:moveTo>
                      <a:pt x="92" y="85"/>
                    </a:moveTo>
                    <a:cubicBezTo>
                      <a:pt x="90" y="88"/>
                      <a:pt x="89" y="91"/>
                      <a:pt x="88" y="95"/>
                    </a:cubicBezTo>
                    <a:cubicBezTo>
                      <a:pt x="88" y="96"/>
                      <a:pt x="87" y="100"/>
                      <a:pt x="88" y="96"/>
                    </a:cubicBezTo>
                    <a:cubicBezTo>
                      <a:pt x="88" y="93"/>
                      <a:pt x="89" y="91"/>
                      <a:pt x="89" y="89"/>
                    </a:cubicBezTo>
                    <a:cubicBezTo>
                      <a:pt x="89" y="88"/>
                      <a:pt x="89" y="88"/>
                      <a:pt x="89" y="89"/>
                    </a:cubicBezTo>
                    <a:cubicBezTo>
                      <a:pt x="87" y="90"/>
                      <a:pt x="86" y="92"/>
                      <a:pt x="85" y="94"/>
                    </a:cubicBezTo>
                    <a:cubicBezTo>
                      <a:pt x="86" y="94"/>
                      <a:pt x="86" y="91"/>
                      <a:pt x="85" y="90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4" y="92"/>
                      <a:pt x="83" y="95"/>
                      <a:pt x="83" y="91"/>
                    </a:cubicBezTo>
                    <a:cubicBezTo>
                      <a:pt x="82" y="91"/>
                      <a:pt x="82" y="91"/>
                      <a:pt x="82" y="91"/>
                    </a:cubicBezTo>
                    <a:cubicBezTo>
                      <a:pt x="82" y="92"/>
                      <a:pt x="82" y="93"/>
                      <a:pt x="82" y="94"/>
                    </a:cubicBezTo>
                    <a:cubicBezTo>
                      <a:pt x="82" y="93"/>
                      <a:pt x="81" y="92"/>
                      <a:pt x="80" y="91"/>
                    </a:cubicBezTo>
                    <a:cubicBezTo>
                      <a:pt x="84" y="90"/>
                      <a:pt x="88" y="88"/>
                      <a:pt x="92" y="85"/>
                    </a:cubicBezTo>
                    <a:close/>
                    <a:moveTo>
                      <a:pt x="107" y="129"/>
                    </a:moveTo>
                    <a:cubicBezTo>
                      <a:pt x="108" y="127"/>
                      <a:pt x="108" y="126"/>
                      <a:pt x="109" y="124"/>
                    </a:cubicBezTo>
                    <a:cubicBezTo>
                      <a:pt x="110" y="119"/>
                      <a:pt x="112" y="115"/>
                      <a:pt x="114" y="110"/>
                    </a:cubicBezTo>
                    <a:cubicBezTo>
                      <a:pt x="115" y="107"/>
                      <a:pt x="115" y="104"/>
                      <a:pt x="116" y="101"/>
                    </a:cubicBezTo>
                    <a:cubicBezTo>
                      <a:pt x="117" y="99"/>
                      <a:pt x="118" y="97"/>
                      <a:pt x="118" y="95"/>
                    </a:cubicBezTo>
                    <a:cubicBezTo>
                      <a:pt x="119" y="94"/>
                      <a:pt x="119" y="93"/>
                      <a:pt x="119" y="92"/>
                    </a:cubicBezTo>
                    <a:cubicBezTo>
                      <a:pt x="119" y="93"/>
                      <a:pt x="119" y="94"/>
                      <a:pt x="119" y="95"/>
                    </a:cubicBezTo>
                    <a:cubicBezTo>
                      <a:pt x="118" y="101"/>
                      <a:pt x="118" y="108"/>
                      <a:pt x="116" y="114"/>
                    </a:cubicBezTo>
                    <a:cubicBezTo>
                      <a:pt x="114" y="121"/>
                      <a:pt x="114" y="128"/>
                      <a:pt x="112" y="135"/>
                    </a:cubicBezTo>
                    <a:cubicBezTo>
                      <a:pt x="110" y="133"/>
                      <a:pt x="109" y="131"/>
                      <a:pt x="107" y="129"/>
                    </a:cubicBezTo>
                    <a:close/>
                    <a:moveTo>
                      <a:pt x="117" y="141"/>
                    </a:moveTo>
                    <a:cubicBezTo>
                      <a:pt x="119" y="134"/>
                      <a:pt x="120" y="128"/>
                      <a:pt x="122" y="121"/>
                    </a:cubicBezTo>
                    <a:cubicBezTo>
                      <a:pt x="123" y="114"/>
                      <a:pt x="126" y="106"/>
                      <a:pt x="127" y="100"/>
                    </a:cubicBezTo>
                    <a:cubicBezTo>
                      <a:pt x="126" y="108"/>
                      <a:pt x="126" y="116"/>
                      <a:pt x="124" y="123"/>
                    </a:cubicBezTo>
                    <a:cubicBezTo>
                      <a:pt x="123" y="130"/>
                      <a:pt x="120" y="137"/>
                      <a:pt x="119" y="144"/>
                    </a:cubicBezTo>
                    <a:cubicBezTo>
                      <a:pt x="119" y="144"/>
                      <a:pt x="119" y="144"/>
                      <a:pt x="120" y="144"/>
                    </a:cubicBezTo>
                    <a:cubicBezTo>
                      <a:pt x="118" y="143"/>
                      <a:pt x="117" y="142"/>
                      <a:pt x="116" y="141"/>
                    </a:cubicBezTo>
                    <a:cubicBezTo>
                      <a:pt x="117" y="141"/>
                      <a:pt x="117" y="141"/>
                      <a:pt x="117" y="141"/>
                    </a:cubicBezTo>
                    <a:close/>
                    <a:moveTo>
                      <a:pt x="120" y="144"/>
                    </a:move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3" y="138"/>
                      <a:pt x="123" y="131"/>
                      <a:pt x="125" y="125"/>
                    </a:cubicBezTo>
                    <a:cubicBezTo>
                      <a:pt x="126" y="123"/>
                      <a:pt x="127" y="120"/>
                      <a:pt x="127" y="117"/>
                    </a:cubicBezTo>
                    <a:cubicBezTo>
                      <a:pt x="127" y="119"/>
                      <a:pt x="127" y="121"/>
                      <a:pt x="127" y="122"/>
                    </a:cubicBezTo>
                    <a:cubicBezTo>
                      <a:pt x="127" y="126"/>
                      <a:pt x="125" y="130"/>
                      <a:pt x="125" y="134"/>
                    </a:cubicBezTo>
                    <a:cubicBezTo>
                      <a:pt x="124" y="138"/>
                      <a:pt x="123" y="142"/>
                      <a:pt x="122" y="147"/>
                    </a:cubicBezTo>
                    <a:cubicBezTo>
                      <a:pt x="121" y="146"/>
                      <a:pt x="120" y="145"/>
                      <a:pt x="120" y="144"/>
                    </a:cubicBezTo>
                    <a:close/>
                    <a:moveTo>
                      <a:pt x="127" y="134"/>
                    </a:moveTo>
                    <a:cubicBezTo>
                      <a:pt x="128" y="128"/>
                      <a:pt x="130" y="123"/>
                      <a:pt x="131" y="118"/>
                    </a:cubicBezTo>
                    <a:cubicBezTo>
                      <a:pt x="131" y="120"/>
                      <a:pt x="130" y="122"/>
                      <a:pt x="130" y="124"/>
                    </a:cubicBezTo>
                    <a:cubicBezTo>
                      <a:pt x="128" y="132"/>
                      <a:pt x="127" y="139"/>
                      <a:pt x="127" y="147"/>
                    </a:cubicBezTo>
                    <a:cubicBezTo>
                      <a:pt x="127" y="147"/>
                      <a:pt x="127" y="147"/>
                      <a:pt x="127" y="147"/>
                    </a:cubicBezTo>
                    <a:cubicBezTo>
                      <a:pt x="130" y="141"/>
                      <a:pt x="132" y="135"/>
                      <a:pt x="133" y="129"/>
                    </a:cubicBezTo>
                    <a:cubicBezTo>
                      <a:pt x="134" y="126"/>
                      <a:pt x="135" y="123"/>
                      <a:pt x="136" y="120"/>
                    </a:cubicBezTo>
                    <a:cubicBezTo>
                      <a:pt x="136" y="118"/>
                      <a:pt x="137" y="116"/>
                      <a:pt x="138" y="114"/>
                    </a:cubicBezTo>
                    <a:cubicBezTo>
                      <a:pt x="139" y="111"/>
                      <a:pt x="137" y="115"/>
                      <a:pt x="137" y="116"/>
                    </a:cubicBezTo>
                    <a:cubicBezTo>
                      <a:pt x="136" y="122"/>
                      <a:pt x="134" y="129"/>
                      <a:pt x="132" y="135"/>
                    </a:cubicBezTo>
                    <a:cubicBezTo>
                      <a:pt x="130" y="140"/>
                      <a:pt x="128" y="145"/>
                      <a:pt x="129" y="150"/>
                    </a:cubicBezTo>
                    <a:cubicBezTo>
                      <a:pt x="129" y="151"/>
                      <a:pt x="129" y="151"/>
                      <a:pt x="129" y="150"/>
                    </a:cubicBezTo>
                    <a:cubicBezTo>
                      <a:pt x="131" y="145"/>
                      <a:pt x="134" y="140"/>
                      <a:pt x="135" y="134"/>
                    </a:cubicBezTo>
                    <a:cubicBezTo>
                      <a:pt x="136" y="131"/>
                      <a:pt x="137" y="128"/>
                      <a:pt x="138" y="125"/>
                    </a:cubicBezTo>
                    <a:cubicBezTo>
                      <a:pt x="138" y="123"/>
                      <a:pt x="139" y="121"/>
                      <a:pt x="139" y="120"/>
                    </a:cubicBezTo>
                    <a:cubicBezTo>
                      <a:pt x="139" y="121"/>
                      <a:pt x="140" y="116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6"/>
                      <a:pt x="140" y="116"/>
                    </a:cubicBezTo>
                    <a:cubicBezTo>
                      <a:pt x="140" y="122"/>
                      <a:pt x="138" y="128"/>
                      <a:pt x="137" y="134"/>
                    </a:cubicBezTo>
                    <a:cubicBezTo>
                      <a:pt x="136" y="140"/>
                      <a:pt x="134" y="147"/>
                      <a:pt x="132" y="153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29" y="152"/>
                      <a:pt x="126" y="150"/>
                      <a:pt x="123" y="147"/>
                    </a:cubicBezTo>
                    <a:cubicBezTo>
                      <a:pt x="125" y="143"/>
                      <a:pt x="125" y="138"/>
                      <a:pt x="127" y="134"/>
                    </a:cubicBezTo>
                    <a:close/>
                    <a:moveTo>
                      <a:pt x="139" y="129"/>
                    </a:moveTo>
                    <a:cubicBezTo>
                      <a:pt x="139" y="125"/>
                      <a:pt x="141" y="120"/>
                      <a:pt x="141" y="116"/>
                    </a:cubicBezTo>
                    <a:cubicBezTo>
                      <a:pt x="142" y="117"/>
                      <a:pt x="142" y="118"/>
                      <a:pt x="143" y="118"/>
                    </a:cubicBezTo>
                    <a:cubicBezTo>
                      <a:pt x="141" y="124"/>
                      <a:pt x="139" y="129"/>
                      <a:pt x="138" y="134"/>
                    </a:cubicBezTo>
                    <a:cubicBezTo>
                      <a:pt x="138" y="132"/>
                      <a:pt x="139" y="131"/>
                      <a:pt x="139" y="129"/>
                    </a:cubicBezTo>
                    <a:close/>
                    <a:moveTo>
                      <a:pt x="146" y="123"/>
                    </a:moveTo>
                    <a:cubicBezTo>
                      <a:pt x="144" y="129"/>
                      <a:pt x="142" y="134"/>
                      <a:pt x="141" y="140"/>
                    </a:cubicBezTo>
                    <a:cubicBezTo>
                      <a:pt x="140" y="141"/>
                      <a:pt x="140" y="143"/>
                      <a:pt x="139" y="144"/>
                    </a:cubicBezTo>
                    <a:cubicBezTo>
                      <a:pt x="141" y="136"/>
                      <a:pt x="144" y="128"/>
                      <a:pt x="144" y="120"/>
                    </a:cubicBezTo>
                    <a:cubicBezTo>
                      <a:pt x="145" y="121"/>
                      <a:pt x="146" y="122"/>
                      <a:pt x="146" y="123"/>
                    </a:cubicBezTo>
                    <a:close/>
                    <a:moveTo>
                      <a:pt x="149" y="127"/>
                    </a:moveTo>
                    <a:cubicBezTo>
                      <a:pt x="148" y="131"/>
                      <a:pt x="146" y="135"/>
                      <a:pt x="145" y="139"/>
                    </a:cubicBezTo>
                    <a:cubicBezTo>
                      <a:pt x="145" y="142"/>
                      <a:pt x="144" y="145"/>
                      <a:pt x="143" y="148"/>
                    </a:cubicBezTo>
                    <a:cubicBezTo>
                      <a:pt x="142" y="149"/>
                      <a:pt x="142" y="150"/>
                      <a:pt x="142" y="151"/>
                    </a:cubicBezTo>
                    <a:cubicBezTo>
                      <a:pt x="142" y="151"/>
                      <a:pt x="141" y="152"/>
                      <a:pt x="141" y="152"/>
                    </a:cubicBezTo>
                    <a:cubicBezTo>
                      <a:pt x="141" y="152"/>
                      <a:pt x="142" y="151"/>
                      <a:pt x="142" y="151"/>
                    </a:cubicBezTo>
                    <a:cubicBezTo>
                      <a:pt x="143" y="145"/>
                      <a:pt x="144" y="140"/>
                      <a:pt x="145" y="135"/>
                    </a:cubicBezTo>
                    <a:cubicBezTo>
                      <a:pt x="146" y="131"/>
                      <a:pt x="147" y="128"/>
                      <a:pt x="147" y="124"/>
                    </a:cubicBezTo>
                    <a:cubicBezTo>
                      <a:pt x="148" y="125"/>
                      <a:pt x="148" y="126"/>
                      <a:pt x="149" y="127"/>
                    </a:cubicBezTo>
                    <a:close/>
                    <a:moveTo>
                      <a:pt x="151" y="131"/>
                    </a:moveTo>
                    <a:cubicBezTo>
                      <a:pt x="150" y="133"/>
                      <a:pt x="149" y="135"/>
                      <a:pt x="149" y="137"/>
                    </a:cubicBezTo>
                    <a:cubicBezTo>
                      <a:pt x="149" y="134"/>
                      <a:pt x="150" y="132"/>
                      <a:pt x="150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1" y="131"/>
                      <a:pt x="151" y="131"/>
                      <a:pt x="151" y="131"/>
                    </a:cubicBezTo>
                    <a:close/>
                    <a:moveTo>
                      <a:pt x="153" y="136"/>
                    </a:moveTo>
                    <a:cubicBezTo>
                      <a:pt x="152" y="139"/>
                      <a:pt x="152" y="141"/>
                      <a:pt x="151" y="144"/>
                    </a:cubicBezTo>
                    <a:cubicBezTo>
                      <a:pt x="151" y="145"/>
                      <a:pt x="150" y="147"/>
                      <a:pt x="150" y="148"/>
                    </a:cubicBezTo>
                    <a:cubicBezTo>
                      <a:pt x="149" y="150"/>
                      <a:pt x="149" y="154"/>
                      <a:pt x="150" y="148"/>
                    </a:cubicBezTo>
                    <a:cubicBezTo>
                      <a:pt x="150" y="144"/>
                      <a:pt x="151" y="139"/>
                      <a:pt x="152" y="134"/>
                    </a:cubicBezTo>
                    <a:cubicBezTo>
                      <a:pt x="152" y="135"/>
                      <a:pt x="153" y="135"/>
                      <a:pt x="153" y="136"/>
                    </a:cubicBezTo>
                    <a:close/>
                    <a:moveTo>
                      <a:pt x="93" y="67"/>
                    </a:moveTo>
                    <a:cubicBezTo>
                      <a:pt x="91" y="71"/>
                      <a:pt x="89" y="75"/>
                      <a:pt x="85" y="78"/>
                    </a:cubicBezTo>
                    <a:cubicBezTo>
                      <a:pt x="88" y="74"/>
                      <a:pt x="90" y="69"/>
                      <a:pt x="91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3" y="66"/>
                      <a:pt x="93" y="67"/>
                      <a:pt x="93" y="67"/>
                    </a:cubicBezTo>
                    <a:close/>
                    <a:moveTo>
                      <a:pt x="7" y="6"/>
                    </a:moveTo>
                    <a:cubicBezTo>
                      <a:pt x="9" y="7"/>
                      <a:pt x="10" y="7"/>
                      <a:pt x="12" y="7"/>
                    </a:cubicBezTo>
                    <a:cubicBezTo>
                      <a:pt x="16" y="7"/>
                      <a:pt x="19" y="5"/>
                      <a:pt x="23" y="4"/>
                    </a:cubicBezTo>
                    <a:cubicBezTo>
                      <a:pt x="28" y="10"/>
                      <a:pt x="34" y="17"/>
                      <a:pt x="38" y="24"/>
                    </a:cubicBezTo>
                    <a:cubicBezTo>
                      <a:pt x="37" y="26"/>
                      <a:pt x="35" y="29"/>
                      <a:pt x="33" y="31"/>
                    </a:cubicBezTo>
                    <a:cubicBezTo>
                      <a:pt x="26" y="26"/>
                      <a:pt x="17" y="23"/>
                      <a:pt x="9" y="18"/>
                    </a:cubicBezTo>
                    <a:cubicBezTo>
                      <a:pt x="11" y="14"/>
                      <a:pt x="9" y="10"/>
                      <a:pt x="7" y="6"/>
                    </a:cubicBezTo>
                    <a:close/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2"/>
                      <a:pt x="37" y="31"/>
                      <a:pt x="37" y="30"/>
                    </a:cubicBezTo>
                    <a:cubicBezTo>
                      <a:pt x="38" y="30"/>
                      <a:pt x="38" y="30"/>
                      <a:pt x="38" y="29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7" y="32"/>
                      <a:pt x="37" y="33"/>
                      <a:pt x="37" y="34"/>
                    </a:cubicBezTo>
                    <a:cubicBezTo>
                      <a:pt x="37" y="34"/>
                      <a:pt x="37" y="35"/>
                      <a:pt x="37" y="34"/>
                    </a:cubicBezTo>
                    <a:cubicBezTo>
                      <a:pt x="39" y="33"/>
                      <a:pt x="42" y="29"/>
                      <a:pt x="42" y="27"/>
                    </a:cubicBezTo>
                    <a:cubicBezTo>
                      <a:pt x="42" y="30"/>
                      <a:pt x="40" y="33"/>
                      <a:pt x="39" y="37"/>
                    </a:cubicBezTo>
                    <a:cubicBezTo>
                      <a:pt x="39" y="37"/>
                      <a:pt x="39" y="37"/>
                      <a:pt x="40" y="37"/>
                    </a:cubicBezTo>
                    <a:cubicBezTo>
                      <a:pt x="40" y="35"/>
                      <a:pt x="41" y="34"/>
                      <a:pt x="42" y="32"/>
                    </a:cubicBezTo>
                    <a:cubicBezTo>
                      <a:pt x="43" y="31"/>
                      <a:pt x="45" y="26"/>
                      <a:pt x="43" y="31"/>
                    </a:cubicBezTo>
                    <a:cubicBezTo>
                      <a:pt x="42" y="34"/>
                      <a:pt x="41" y="37"/>
                      <a:pt x="41" y="39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3" y="37"/>
                      <a:pt x="45" y="34"/>
                      <a:pt x="46" y="32"/>
                    </a:cubicBezTo>
                    <a:cubicBezTo>
                      <a:pt x="45" y="35"/>
                      <a:pt x="43" y="39"/>
                      <a:pt x="43" y="42"/>
                    </a:cubicBezTo>
                    <a:cubicBezTo>
                      <a:pt x="40" y="39"/>
                      <a:pt x="38" y="36"/>
                      <a:pt x="35" y="33"/>
                    </a:cubicBezTo>
                    <a:close/>
                    <a:moveTo>
                      <a:pt x="132" y="154"/>
                    </a:moveTo>
                    <a:cubicBezTo>
                      <a:pt x="132" y="154"/>
                      <a:pt x="133" y="154"/>
                      <a:pt x="133" y="154"/>
                    </a:cubicBezTo>
                    <a:cubicBezTo>
                      <a:pt x="135" y="148"/>
                      <a:pt x="136" y="142"/>
                      <a:pt x="138" y="136"/>
                    </a:cubicBezTo>
                    <a:cubicBezTo>
                      <a:pt x="139" y="133"/>
                      <a:pt x="140" y="130"/>
                      <a:pt x="141" y="126"/>
                    </a:cubicBezTo>
                    <a:cubicBezTo>
                      <a:pt x="142" y="125"/>
                      <a:pt x="142" y="123"/>
                      <a:pt x="143" y="121"/>
                    </a:cubicBezTo>
                    <a:cubicBezTo>
                      <a:pt x="143" y="120"/>
                      <a:pt x="143" y="118"/>
                      <a:pt x="143" y="121"/>
                    </a:cubicBezTo>
                    <a:cubicBezTo>
                      <a:pt x="143" y="132"/>
                      <a:pt x="139" y="142"/>
                      <a:pt x="137" y="152"/>
                    </a:cubicBezTo>
                    <a:cubicBezTo>
                      <a:pt x="137" y="153"/>
                      <a:pt x="137" y="153"/>
                      <a:pt x="137" y="153"/>
                    </a:cubicBezTo>
                    <a:cubicBezTo>
                      <a:pt x="136" y="154"/>
                      <a:pt x="136" y="154"/>
                      <a:pt x="136" y="155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5" y="155"/>
                      <a:pt x="134" y="154"/>
                      <a:pt x="132" y="154"/>
                    </a:cubicBezTo>
                    <a:close/>
                    <a:moveTo>
                      <a:pt x="142" y="156"/>
                    </a:moveTo>
                    <a:cubicBezTo>
                      <a:pt x="141" y="156"/>
                      <a:pt x="139" y="156"/>
                      <a:pt x="137" y="155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8" y="149"/>
                      <a:pt x="140" y="144"/>
                      <a:pt x="142" y="138"/>
                    </a:cubicBezTo>
                    <a:cubicBezTo>
                      <a:pt x="143" y="136"/>
                      <a:pt x="143" y="133"/>
                      <a:pt x="144" y="131"/>
                    </a:cubicBezTo>
                    <a:cubicBezTo>
                      <a:pt x="145" y="130"/>
                      <a:pt x="145" y="129"/>
                      <a:pt x="145" y="128"/>
                    </a:cubicBezTo>
                    <a:cubicBezTo>
                      <a:pt x="145" y="128"/>
                      <a:pt x="147" y="122"/>
                      <a:pt x="146" y="125"/>
                    </a:cubicBezTo>
                    <a:cubicBezTo>
                      <a:pt x="146" y="129"/>
                      <a:pt x="144" y="133"/>
                      <a:pt x="144" y="137"/>
                    </a:cubicBezTo>
                    <a:cubicBezTo>
                      <a:pt x="143" y="143"/>
                      <a:pt x="141" y="148"/>
                      <a:pt x="140" y="154"/>
                    </a:cubicBezTo>
                    <a:cubicBezTo>
                      <a:pt x="140" y="155"/>
                      <a:pt x="141" y="155"/>
                      <a:pt x="141" y="154"/>
                    </a:cubicBezTo>
                    <a:cubicBezTo>
                      <a:pt x="145" y="146"/>
                      <a:pt x="146" y="137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31"/>
                      <a:pt x="148" y="136"/>
                      <a:pt x="148" y="140"/>
                    </a:cubicBezTo>
                    <a:cubicBezTo>
                      <a:pt x="147" y="143"/>
                      <a:pt x="146" y="146"/>
                      <a:pt x="145" y="149"/>
                    </a:cubicBezTo>
                    <a:cubicBezTo>
                      <a:pt x="144" y="151"/>
                      <a:pt x="144" y="152"/>
                      <a:pt x="145" y="152"/>
                    </a:cubicBezTo>
                    <a:cubicBezTo>
                      <a:pt x="144" y="153"/>
                      <a:pt x="144" y="153"/>
                      <a:pt x="144" y="154"/>
                    </a:cubicBezTo>
                    <a:cubicBezTo>
                      <a:pt x="144" y="154"/>
                      <a:pt x="145" y="154"/>
                      <a:pt x="145" y="154"/>
                    </a:cubicBezTo>
                    <a:cubicBezTo>
                      <a:pt x="147" y="147"/>
                      <a:pt x="149" y="139"/>
                      <a:pt x="151" y="132"/>
                    </a:cubicBezTo>
                    <a:cubicBezTo>
                      <a:pt x="151" y="132"/>
                      <a:pt x="151" y="132"/>
                      <a:pt x="151" y="132"/>
                    </a:cubicBezTo>
                    <a:cubicBezTo>
                      <a:pt x="151" y="134"/>
                      <a:pt x="151" y="135"/>
                      <a:pt x="151" y="136"/>
                    </a:cubicBezTo>
                    <a:cubicBezTo>
                      <a:pt x="151" y="138"/>
                      <a:pt x="150" y="140"/>
                      <a:pt x="150" y="142"/>
                    </a:cubicBezTo>
                    <a:cubicBezTo>
                      <a:pt x="149" y="146"/>
                      <a:pt x="149" y="149"/>
                      <a:pt x="149" y="153"/>
                    </a:cubicBezTo>
                    <a:cubicBezTo>
                      <a:pt x="149" y="153"/>
                      <a:pt x="149" y="153"/>
                      <a:pt x="150" y="153"/>
                    </a:cubicBezTo>
                    <a:cubicBezTo>
                      <a:pt x="151" y="148"/>
                      <a:pt x="152" y="143"/>
                      <a:pt x="153" y="138"/>
                    </a:cubicBezTo>
                    <a:cubicBezTo>
                      <a:pt x="155" y="146"/>
                      <a:pt x="153" y="155"/>
                      <a:pt x="142" y="1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3" name="Freeform 143"/>
              <p:cNvSpPr>
                <a:spLocks noEditPoints="1"/>
              </p:cNvSpPr>
              <p:nvPr/>
            </p:nvSpPr>
            <p:spPr bwMode="auto">
              <a:xfrm>
                <a:off x="1791612" y="3098078"/>
                <a:ext cx="108182" cy="124574"/>
              </a:xfrm>
              <a:custGeom>
                <a:avLst/>
                <a:gdLst>
                  <a:gd name="T0" fmla="*/ 17 w 56"/>
                  <a:gd name="T1" fmla="*/ 2 h 64"/>
                  <a:gd name="T2" fmla="*/ 26 w 56"/>
                  <a:gd name="T3" fmla="*/ 63 h 64"/>
                  <a:gd name="T4" fmla="*/ 55 w 56"/>
                  <a:gd name="T5" fmla="*/ 10 h 64"/>
                  <a:gd name="T6" fmla="*/ 27 w 56"/>
                  <a:gd name="T7" fmla="*/ 60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6 h 64"/>
                  <a:gd name="T16" fmla="*/ 24 w 56"/>
                  <a:gd name="T17" fmla="*/ 56 h 64"/>
                  <a:gd name="T18" fmla="*/ 21 w 56"/>
                  <a:gd name="T19" fmla="*/ 51 h 64"/>
                  <a:gd name="T20" fmla="*/ 34 w 56"/>
                  <a:gd name="T21" fmla="*/ 41 h 64"/>
                  <a:gd name="T22" fmla="*/ 37 w 56"/>
                  <a:gd name="T23" fmla="*/ 35 h 64"/>
                  <a:gd name="T24" fmla="*/ 16 w 56"/>
                  <a:gd name="T25" fmla="*/ 42 h 64"/>
                  <a:gd name="T26" fmla="*/ 18 w 56"/>
                  <a:gd name="T27" fmla="*/ 45 h 64"/>
                  <a:gd name="T28" fmla="*/ 51 w 56"/>
                  <a:gd name="T29" fmla="*/ 14 h 64"/>
                  <a:gd name="T30" fmla="*/ 35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50 w 56"/>
                  <a:gd name="T39" fmla="*/ 8 h 64"/>
                  <a:gd name="T40" fmla="*/ 26 w 56"/>
                  <a:gd name="T41" fmla="*/ 41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1 h 64"/>
                  <a:gd name="T50" fmla="*/ 46 w 56"/>
                  <a:gd name="T51" fmla="*/ 30 h 64"/>
                  <a:gd name="T52" fmla="*/ 20 w 56"/>
                  <a:gd name="T53" fmla="*/ 48 h 64"/>
                  <a:gd name="T54" fmla="*/ 50 w 56"/>
                  <a:gd name="T55" fmla="*/ 7 h 64"/>
                  <a:gd name="T56" fmla="*/ 17 w 56"/>
                  <a:gd name="T57" fmla="*/ 32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20 h 64"/>
                  <a:gd name="T70" fmla="*/ 13 w 56"/>
                  <a:gd name="T71" fmla="*/ 15 h 64"/>
                  <a:gd name="T72" fmla="*/ 6 w 56"/>
                  <a:gd name="T73" fmla="*/ 20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3 h 64"/>
                  <a:gd name="T80" fmla="*/ 21 w 56"/>
                  <a:gd name="T81" fmla="*/ 10 h 64"/>
                  <a:gd name="T82" fmla="*/ 10 w 56"/>
                  <a:gd name="T83" fmla="*/ 25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6 w 56"/>
                  <a:gd name="T91" fmla="*/ 20 h 64"/>
                  <a:gd name="T92" fmla="*/ 36 w 56"/>
                  <a:gd name="T93" fmla="*/ 15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6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7 h 64"/>
                  <a:gd name="T112" fmla="*/ 13 w 56"/>
                  <a:gd name="T113" fmla="*/ 36 h 64"/>
                  <a:gd name="T114" fmla="*/ 35 w 56"/>
                  <a:gd name="T115" fmla="*/ 26 h 64"/>
                  <a:gd name="T116" fmla="*/ 16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9" y="1"/>
                      <a:pt x="43" y="2"/>
                    </a:cubicBezTo>
                    <a:cubicBezTo>
                      <a:pt x="35" y="4"/>
                      <a:pt x="31" y="11"/>
                      <a:pt x="28" y="18"/>
                    </a:cubicBezTo>
                    <a:cubicBezTo>
                      <a:pt x="25" y="12"/>
                      <a:pt x="23" y="5"/>
                      <a:pt x="17" y="2"/>
                    </a:cubicBezTo>
                    <a:cubicBezTo>
                      <a:pt x="11" y="0"/>
                      <a:pt x="5" y="3"/>
                      <a:pt x="3" y="9"/>
                    </a:cubicBezTo>
                    <a:cubicBezTo>
                      <a:pt x="0" y="16"/>
                      <a:pt x="4" y="24"/>
                      <a:pt x="7" y="31"/>
                    </a:cubicBezTo>
                    <a:cubicBezTo>
                      <a:pt x="12" y="42"/>
                      <a:pt x="19" y="52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26" y="64"/>
                      <a:pt x="27" y="64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6" y="53"/>
                      <a:pt x="43" y="42"/>
                      <a:pt x="49" y="31"/>
                    </a:cubicBezTo>
                    <a:cubicBezTo>
                      <a:pt x="52" y="25"/>
                      <a:pt x="56" y="17"/>
                      <a:pt x="55" y="10"/>
                    </a:cubicBezTo>
                    <a:close/>
                    <a:moveTo>
                      <a:pt x="27" y="60"/>
                    </a:moveTo>
                    <a:cubicBezTo>
                      <a:pt x="27" y="60"/>
                      <a:pt x="27" y="59"/>
                      <a:pt x="27" y="59"/>
                    </a:cubicBezTo>
                    <a:cubicBezTo>
                      <a:pt x="28" y="58"/>
                      <a:pt x="29" y="57"/>
                      <a:pt x="30" y="55"/>
                    </a:cubicBezTo>
                    <a:cubicBezTo>
                      <a:pt x="29" y="57"/>
                      <a:pt x="28" y="58"/>
                      <a:pt x="27" y="60"/>
                    </a:cubicBezTo>
                    <a:close/>
                    <a:moveTo>
                      <a:pt x="25" y="56"/>
                    </a:moveTo>
                    <a:cubicBezTo>
                      <a:pt x="25" y="56"/>
                      <a:pt x="27" y="54"/>
                      <a:pt x="27" y="54"/>
                    </a:cubicBezTo>
                    <a:cubicBezTo>
                      <a:pt x="28" y="53"/>
                      <a:pt x="29" y="52"/>
                      <a:pt x="31" y="51"/>
                    </a:cubicBezTo>
                    <a:cubicBezTo>
                      <a:pt x="31" y="51"/>
                      <a:pt x="31" y="51"/>
                      <a:pt x="30" y="51"/>
                    </a:cubicBezTo>
                    <a:cubicBezTo>
                      <a:pt x="29" y="53"/>
                      <a:pt x="27" y="54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9"/>
                    </a:cubicBezTo>
                    <a:cubicBezTo>
                      <a:pt x="26" y="58"/>
                      <a:pt x="25" y="57"/>
                      <a:pt x="25" y="57"/>
                    </a:cubicBezTo>
                    <a:cubicBezTo>
                      <a:pt x="29" y="54"/>
                      <a:pt x="32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6"/>
                      <a:pt x="36" y="46"/>
                      <a:pt x="35" y="46"/>
                    </a:cubicBezTo>
                    <a:cubicBezTo>
                      <a:pt x="36" y="46"/>
                      <a:pt x="37" y="45"/>
                      <a:pt x="38" y="44"/>
                    </a:cubicBezTo>
                    <a:cubicBezTo>
                      <a:pt x="37" y="45"/>
                      <a:pt x="37" y="45"/>
                      <a:pt x="37" y="45"/>
                    </a:cubicBezTo>
                    <a:close/>
                    <a:moveTo>
                      <a:pt x="24" y="56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9" y="50"/>
                      <a:pt x="34" y="46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4" y="46"/>
                      <a:pt x="29" y="51"/>
                      <a:pt x="24" y="56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7" y="49"/>
                      <a:pt x="29" y="47"/>
                    </a:cubicBezTo>
                    <a:cubicBezTo>
                      <a:pt x="27" y="49"/>
                      <a:pt x="25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20" y="49"/>
                    </a:moveTo>
                    <a:cubicBezTo>
                      <a:pt x="29" y="46"/>
                      <a:pt x="36" y="40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0" y="36"/>
                      <a:pt x="37" y="39"/>
                      <a:pt x="34" y="41"/>
                    </a:cubicBezTo>
                    <a:cubicBezTo>
                      <a:pt x="30" y="44"/>
                      <a:pt x="25" y="47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lose/>
                    <a:moveTo>
                      <a:pt x="18" y="46"/>
                    </a:moveTo>
                    <a:cubicBezTo>
                      <a:pt x="25" y="43"/>
                      <a:pt x="30" y="39"/>
                      <a:pt x="37" y="35"/>
                    </a:cubicBezTo>
                    <a:cubicBezTo>
                      <a:pt x="39" y="34"/>
                      <a:pt x="40" y="33"/>
                      <a:pt x="42" y="32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9" y="47"/>
                      <a:pt x="18" y="46"/>
                      <a:pt x="18" y="46"/>
                    </a:cubicBezTo>
                    <a:close/>
                    <a:moveTo>
                      <a:pt x="16" y="42"/>
                    </a:moveTo>
                    <a:cubicBezTo>
                      <a:pt x="16" y="42"/>
                      <a:pt x="16" y="42"/>
                      <a:pt x="16" y="42"/>
                    </a:cubicBezTo>
                    <a:cubicBezTo>
                      <a:pt x="23" y="39"/>
                      <a:pt x="29" y="35"/>
                      <a:pt x="35" y="31"/>
                    </a:cubicBezTo>
                    <a:cubicBezTo>
                      <a:pt x="34" y="31"/>
                      <a:pt x="34" y="32"/>
                      <a:pt x="34" y="32"/>
                    </a:cubicBezTo>
                    <a:cubicBezTo>
                      <a:pt x="28" y="36"/>
                      <a:pt x="23" y="40"/>
                      <a:pt x="18" y="45"/>
                    </a:cubicBezTo>
                    <a:cubicBezTo>
                      <a:pt x="17" y="44"/>
                      <a:pt x="16" y="43"/>
                      <a:pt x="16" y="42"/>
                    </a:cubicBezTo>
                    <a:close/>
                    <a:moveTo>
                      <a:pt x="39" y="23"/>
                    </a:moveTo>
                    <a:cubicBezTo>
                      <a:pt x="43" y="21"/>
                      <a:pt x="46" y="18"/>
                      <a:pt x="50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2" y="15"/>
                      <a:pt x="52" y="16"/>
                      <a:pt x="52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45" y="21"/>
                      <a:pt x="41" y="27"/>
                      <a:pt x="35" y="30"/>
                    </a:cubicBezTo>
                    <a:cubicBezTo>
                      <a:pt x="31" y="32"/>
                      <a:pt x="27" y="35"/>
                      <a:pt x="24" y="37"/>
                    </a:cubicBezTo>
                    <a:cubicBezTo>
                      <a:pt x="22" y="38"/>
                      <a:pt x="20" y="39"/>
                      <a:pt x="19" y="40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6" y="34"/>
                      <a:pt x="32" y="30"/>
                      <a:pt x="37" y="25"/>
                    </a:cubicBezTo>
                    <a:cubicBezTo>
                      <a:pt x="38" y="24"/>
                      <a:pt x="39" y="24"/>
                      <a:pt x="39" y="23"/>
                    </a:cubicBezTo>
                    <a:close/>
                    <a:moveTo>
                      <a:pt x="51" y="8"/>
                    </a:moveTo>
                    <a:cubicBezTo>
                      <a:pt x="52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2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8"/>
                    </a:cubicBezTo>
                    <a:close/>
                    <a:moveTo>
                      <a:pt x="32" y="24"/>
                    </a:moveTo>
                    <a:cubicBezTo>
                      <a:pt x="35" y="21"/>
                      <a:pt x="38" y="19"/>
                      <a:pt x="41" y="16"/>
                    </a:cubicBezTo>
                    <a:cubicBezTo>
                      <a:pt x="44" y="13"/>
                      <a:pt x="48" y="11"/>
                      <a:pt x="50" y="8"/>
                    </a:cubicBezTo>
                    <a:cubicBezTo>
                      <a:pt x="45" y="15"/>
                      <a:pt x="38" y="19"/>
                      <a:pt x="32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3"/>
                      <a:pt x="35" y="35"/>
                    </a:cubicBezTo>
                    <a:cubicBezTo>
                      <a:pt x="32" y="37"/>
                      <a:pt x="29" y="39"/>
                      <a:pt x="26" y="41"/>
                    </a:cubicBezTo>
                    <a:cubicBezTo>
                      <a:pt x="24" y="42"/>
                      <a:pt x="20" y="43"/>
                      <a:pt x="19" y="45"/>
                    </a:cubicBezTo>
                    <a:cubicBezTo>
                      <a:pt x="24" y="40"/>
                      <a:pt x="30" y="36"/>
                      <a:pt x="35" y="31"/>
                    </a:cubicBezTo>
                    <a:cubicBezTo>
                      <a:pt x="41" y="28"/>
                      <a:pt x="46" y="23"/>
                      <a:pt x="51" y="19"/>
                    </a:cubicBezTo>
                    <a:cubicBezTo>
                      <a:pt x="50" y="22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8" y="42"/>
                      <a:pt x="34" y="45"/>
                      <a:pt x="31" y="47"/>
                    </a:cubicBezTo>
                    <a:cubicBezTo>
                      <a:pt x="30" y="48"/>
                      <a:pt x="29" y="49"/>
                      <a:pt x="28" y="49"/>
                    </a:cubicBezTo>
                    <a:cubicBezTo>
                      <a:pt x="30" y="47"/>
                      <a:pt x="33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2" y="38"/>
                      <a:pt x="41" y="39"/>
                      <a:pt x="41" y="39"/>
                    </a:cubicBezTo>
                    <a:close/>
                    <a:moveTo>
                      <a:pt x="44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30" y="46"/>
                      <a:pt x="27" y="48"/>
                    </a:cubicBezTo>
                    <a:cubicBezTo>
                      <a:pt x="25" y="49"/>
                      <a:pt x="23" y="50"/>
                      <a:pt x="21" y="51"/>
                    </a:cubicBezTo>
                    <a:cubicBezTo>
                      <a:pt x="23" y="50"/>
                      <a:pt x="25" y="48"/>
                      <a:pt x="27" y="47"/>
                    </a:cubicBezTo>
                    <a:cubicBezTo>
                      <a:pt x="33" y="43"/>
                      <a:pt x="40" y="38"/>
                      <a:pt x="45" y="32"/>
                    </a:cubicBezTo>
                    <a:cubicBezTo>
                      <a:pt x="45" y="33"/>
                      <a:pt x="44" y="34"/>
                      <a:pt x="44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34"/>
                      <a:pt x="36" y="38"/>
                      <a:pt x="31" y="42"/>
                    </a:cubicBezTo>
                    <a:cubicBezTo>
                      <a:pt x="29" y="43"/>
                      <a:pt x="27" y="45"/>
                      <a:pt x="24" y="46"/>
                    </a:cubicBezTo>
                    <a:cubicBezTo>
                      <a:pt x="24" y="46"/>
                      <a:pt x="19" y="48"/>
                      <a:pt x="20" y="48"/>
                    </a:cubicBezTo>
                    <a:cubicBezTo>
                      <a:pt x="21" y="47"/>
                      <a:pt x="22" y="45"/>
                      <a:pt x="24" y="44"/>
                    </a:cubicBezTo>
                    <a:cubicBezTo>
                      <a:pt x="31" y="39"/>
                      <a:pt x="40" y="35"/>
                      <a:pt x="47" y="29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4" y="13"/>
                      <a:pt x="37" y="18"/>
                      <a:pt x="31" y="24"/>
                    </a:cubicBezTo>
                    <a:cubicBezTo>
                      <a:pt x="27" y="27"/>
                      <a:pt x="23" y="30"/>
                      <a:pt x="19" y="33"/>
                    </a:cubicBezTo>
                    <a:cubicBezTo>
                      <a:pt x="17" y="34"/>
                      <a:pt x="15" y="35"/>
                      <a:pt x="13" y="36"/>
                    </a:cubicBezTo>
                    <a:cubicBezTo>
                      <a:pt x="14" y="35"/>
                      <a:pt x="16" y="33"/>
                      <a:pt x="17" y="32"/>
                    </a:cubicBezTo>
                    <a:cubicBezTo>
                      <a:pt x="17" y="32"/>
                      <a:pt x="17" y="32"/>
                      <a:pt x="17" y="31"/>
                    </a:cubicBezTo>
                    <a:cubicBezTo>
                      <a:pt x="19" y="30"/>
                      <a:pt x="21" y="29"/>
                      <a:pt x="23" y="27"/>
                    </a:cubicBezTo>
                    <a:cubicBezTo>
                      <a:pt x="27" y="24"/>
                      <a:pt x="32" y="20"/>
                      <a:pt x="36" y="17"/>
                    </a:cubicBezTo>
                    <a:cubicBezTo>
                      <a:pt x="41" y="14"/>
                      <a:pt x="46" y="11"/>
                      <a:pt x="48" y="5"/>
                    </a:cubicBezTo>
                    <a:cubicBezTo>
                      <a:pt x="49" y="6"/>
                      <a:pt x="50" y="6"/>
                      <a:pt x="50" y="7"/>
                    </a:cubicBezTo>
                    <a:close/>
                    <a:moveTo>
                      <a:pt x="12" y="35"/>
                    </a:moveTo>
                    <a:cubicBezTo>
                      <a:pt x="13" y="34"/>
                      <a:pt x="13" y="34"/>
                      <a:pt x="14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lose/>
                    <a:moveTo>
                      <a:pt x="10" y="30"/>
                    </a:moveTo>
                    <a:cubicBezTo>
                      <a:pt x="13" y="29"/>
                      <a:pt x="15" y="27"/>
                      <a:pt x="17" y="25"/>
                    </a:cubicBezTo>
                    <a:cubicBezTo>
                      <a:pt x="20" y="24"/>
                      <a:pt x="23" y="22"/>
                      <a:pt x="25" y="20"/>
                    </a:cubicBezTo>
                    <a:cubicBezTo>
                      <a:pt x="21" y="25"/>
                      <a:pt x="16" y="29"/>
                      <a:pt x="11" y="34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7" y="21"/>
                      <a:pt x="21" y="18"/>
                    </a:cubicBezTo>
                    <a:cubicBezTo>
                      <a:pt x="22" y="18"/>
                      <a:pt x="24" y="16"/>
                      <a:pt x="22" y="18"/>
                    </a:cubicBezTo>
                    <a:cubicBezTo>
                      <a:pt x="20" y="19"/>
                      <a:pt x="19" y="21"/>
                      <a:pt x="18" y="22"/>
                    </a:cubicBezTo>
                    <a:cubicBezTo>
                      <a:pt x="15" y="24"/>
                      <a:pt x="12" y="27"/>
                      <a:pt x="10" y="30"/>
                    </a:cubicBezTo>
                    <a:cubicBezTo>
                      <a:pt x="9" y="29"/>
                      <a:pt x="9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2" y="21"/>
                      <a:pt x="16" y="17"/>
                      <a:pt x="21" y="14"/>
                    </a:cubicBezTo>
                    <a:cubicBezTo>
                      <a:pt x="24" y="13"/>
                      <a:pt x="19" y="16"/>
                      <a:pt x="19" y="16"/>
                    </a:cubicBezTo>
                    <a:cubicBezTo>
                      <a:pt x="18" y="17"/>
                      <a:pt x="17" y="18"/>
                      <a:pt x="15" y="20"/>
                    </a:cubicBezTo>
                    <a:cubicBezTo>
                      <a:pt x="13" y="22"/>
                      <a:pt x="10" y="24"/>
                      <a:pt x="8" y="26"/>
                    </a:cubicBezTo>
                    <a:cubicBezTo>
                      <a:pt x="8" y="25"/>
                      <a:pt x="7" y="24"/>
                      <a:pt x="7" y="23"/>
                    </a:cubicBezTo>
                    <a:close/>
                    <a:moveTo>
                      <a:pt x="6" y="20"/>
                    </a:moveTo>
                    <a:cubicBezTo>
                      <a:pt x="8" y="18"/>
                      <a:pt x="11" y="17"/>
                      <a:pt x="13" y="15"/>
                    </a:cubicBezTo>
                    <a:cubicBezTo>
                      <a:pt x="14" y="14"/>
                      <a:pt x="16" y="13"/>
                      <a:pt x="17" y="12"/>
                    </a:cubicBezTo>
                    <a:cubicBezTo>
                      <a:pt x="18" y="11"/>
                      <a:pt x="22" y="8"/>
                      <a:pt x="18" y="12"/>
                    </a:cubicBezTo>
                    <a:cubicBezTo>
                      <a:pt x="15" y="16"/>
                      <a:pt x="10" y="19"/>
                      <a:pt x="7" y="22"/>
                    </a:cubicBezTo>
                    <a:cubicBezTo>
                      <a:pt x="6" y="21"/>
                      <a:pt x="6" y="21"/>
                      <a:pt x="6" y="20"/>
                    </a:cubicBezTo>
                    <a:close/>
                    <a:moveTo>
                      <a:pt x="5" y="13"/>
                    </a:moveTo>
                    <a:cubicBezTo>
                      <a:pt x="7" y="11"/>
                      <a:pt x="8" y="10"/>
                      <a:pt x="10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3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9" y="15"/>
                      <a:pt x="12" y="11"/>
                      <a:pt x="16" y="8"/>
                    </a:cubicBezTo>
                    <a:cubicBezTo>
                      <a:pt x="19" y="6"/>
                      <a:pt x="14" y="12"/>
                      <a:pt x="13" y="13"/>
                    </a:cubicBezTo>
                    <a:cubicBezTo>
                      <a:pt x="11" y="15"/>
                      <a:pt x="8" y="17"/>
                      <a:pt x="6" y="19"/>
                    </a:cubicBezTo>
                    <a:cubicBezTo>
                      <a:pt x="6" y="18"/>
                      <a:pt x="5" y="18"/>
                      <a:pt x="5" y="18"/>
                    </a:cubicBezTo>
                    <a:close/>
                    <a:moveTo>
                      <a:pt x="22" y="13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9"/>
                      <a:pt x="9" y="21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6"/>
                      <a:pt x="21" y="10"/>
                    </a:cubicBezTo>
                    <a:cubicBezTo>
                      <a:pt x="21" y="11"/>
                      <a:pt x="22" y="12"/>
                      <a:pt x="22" y="13"/>
                    </a:cubicBezTo>
                    <a:close/>
                    <a:moveTo>
                      <a:pt x="24" y="16"/>
                    </a:moveTo>
                    <a:cubicBezTo>
                      <a:pt x="19" y="18"/>
                      <a:pt x="15" y="22"/>
                      <a:pt x="11" y="25"/>
                    </a:cubicBezTo>
                    <a:cubicBezTo>
                      <a:pt x="10" y="25"/>
                      <a:pt x="8" y="27"/>
                      <a:pt x="10" y="25"/>
                    </a:cubicBezTo>
                    <a:cubicBezTo>
                      <a:pt x="12" y="23"/>
                      <a:pt x="13" y="22"/>
                      <a:pt x="14" y="21"/>
                    </a:cubicBezTo>
                    <a:cubicBezTo>
                      <a:pt x="17" y="19"/>
                      <a:pt x="20" y="16"/>
                      <a:pt x="23" y="14"/>
                    </a:cubicBezTo>
                    <a:cubicBezTo>
                      <a:pt x="23" y="14"/>
                      <a:pt x="24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6" y="26"/>
                      <a:pt x="20" y="21"/>
                      <a:pt x="24" y="17"/>
                    </a:cubicBezTo>
                    <a:cubicBezTo>
                      <a:pt x="25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4" y="25"/>
                      <a:pt x="23" y="26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6" y="32"/>
                      <a:pt x="15" y="32"/>
                      <a:pt x="15" y="32"/>
                    </a:cubicBezTo>
                    <a:cubicBezTo>
                      <a:pt x="14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2" y="16"/>
                    </a:moveTo>
                    <a:cubicBezTo>
                      <a:pt x="35" y="14"/>
                      <a:pt x="37" y="13"/>
                      <a:pt x="40" y="11"/>
                    </a:cubicBezTo>
                    <a:cubicBezTo>
                      <a:pt x="39" y="12"/>
                      <a:pt x="37" y="13"/>
                      <a:pt x="36" y="15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7"/>
                      <a:pt x="32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2"/>
                      <a:pt x="28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7"/>
                      <a:pt x="36" y="15"/>
                    </a:cubicBezTo>
                    <a:cubicBezTo>
                      <a:pt x="38" y="14"/>
                      <a:pt x="40" y="12"/>
                      <a:pt x="42" y="11"/>
                    </a:cubicBezTo>
                    <a:cubicBezTo>
                      <a:pt x="43" y="10"/>
                      <a:pt x="45" y="8"/>
                      <a:pt x="46" y="7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6" y="9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7"/>
                    </a:cubicBezTo>
                    <a:cubicBezTo>
                      <a:pt x="34" y="18"/>
                      <a:pt x="32" y="19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6"/>
                      <a:pt x="46" y="5"/>
                      <a:pt x="46" y="5"/>
                    </a:cubicBezTo>
                    <a:cubicBezTo>
                      <a:pt x="45" y="6"/>
                      <a:pt x="44" y="7"/>
                      <a:pt x="43" y="8"/>
                    </a:cubicBezTo>
                    <a:cubicBezTo>
                      <a:pt x="41" y="10"/>
                      <a:pt x="38" y="11"/>
                      <a:pt x="36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4"/>
                    </a:cubicBezTo>
                    <a:cubicBezTo>
                      <a:pt x="37" y="11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8"/>
                      <a:pt x="36" y="10"/>
                      <a:pt x="34" y="12"/>
                    </a:cubicBezTo>
                    <a:cubicBezTo>
                      <a:pt x="36" y="10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6" y="12"/>
                      <a:pt x="10" y="16"/>
                      <a:pt x="6" y="19"/>
                    </a:cubicBezTo>
                    <a:cubicBezTo>
                      <a:pt x="11" y="16"/>
                      <a:pt x="15" y="12"/>
                      <a:pt x="19" y="7"/>
                    </a:cubicBezTo>
                    <a:cubicBezTo>
                      <a:pt x="19" y="8"/>
                      <a:pt x="20" y="8"/>
                      <a:pt x="20" y="9"/>
                    </a:cubicBezTo>
                    <a:close/>
                    <a:moveTo>
                      <a:pt x="18" y="7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13" y="9"/>
                      <a:pt x="14" y="8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lose/>
                    <a:moveTo>
                      <a:pt x="15" y="5"/>
                    </a:moveTo>
                    <a:cubicBezTo>
                      <a:pt x="11" y="7"/>
                      <a:pt x="8" y="9"/>
                      <a:pt x="5" y="12"/>
                    </a:cubicBezTo>
                    <a:cubicBezTo>
                      <a:pt x="6" y="7"/>
                      <a:pt x="9" y="3"/>
                      <a:pt x="15" y="5"/>
                    </a:cubicBezTo>
                    <a:close/>
                    <a:moveTo>
                      <a:pt x="13" y="36"/>
                    </a:moveTo>
                    <a:cubicBezTo>
                      <a:pt x="16" y="35"/>
                      <a:pt x="18" y="34"/>
                      <a:pt x="20" y="32"/>
                    </a:cubicBezTo>
                    <a:cubicBezTo>
                      <a:pt x="18" y="34"/>
                      <a:pt x="16" y="36"/>
                      <a:pt x="15" y="38"/>
                    </a:cubicBezTo>
                    <a:cubicBezTo>
                      <a:pt x="14" y="38"/>
                      <a:pt x="15" y="39"/>
                      <a:pt x="15" y="38"/>
                    </a:cubicBezTo>
                    <a:cubicBezTo>
                      <a:pt x="21" y="34"/>
                      <a:pt x="28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7"/>
                    </a:cubicBezTo>
                    <a:cubicBezTo>
                      <a:pt x="29" y="32"/>
                      <a:pt x="21" y="36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5" y="40"/>
                      <a:pt x="15" y="40"/>
                    </a:cubicBezTo>
                    <a:cubicBezTo>
                      <a:pt x="14" y="38"/>
                      <a:pt x="14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4" name="Freeform 152"/>
              <p:cNvSpPr>
                <a:spLocks noEditPoints="1"/>
              </p:cNvSpPr>
              <p:nvPr/>
            </p:nvSpPr>
            <p:spPr bwMode="auto">
              <a:xfrm>
                <a:off x="707695" y="2129615"/>
                <a:ext cx="108182" cy="123754"/>
              </a:xfrm>
              <a:custGeom>
                <a:avLst/>
                <a:gdLst>
                  <a:gd name="T0" fmla="*/ 16 w 56"/>
                  <a:gd name="T1" fmla="*/ 2 h 64"/>
                  <a:gd name="T2" fmla="*/ 25 w 56"/>
                  <a:gd name="T3" fmla="*/ 63 h 64"/>
                  <a:gd name="T4" fmla="*/ 55 w 56"/>
                  <a:gd name="T5" fmla="*/ 10 h 64"/>
                  <a:gd name="T6" fmla="*/ 27 w 56"/>
                  <a:gd name="T7" fmla="*/ 59 h 64"/>
                  <a:gd name="T8" fmla="*/ 30 w 56"/>
                  <a:gd name="T9" fmla="*/ 51 h 64"/>
                  <a:gd name="T10" fmla="*/ 35 w 56"/>
                  <a:gd name="T11" fmla="*/ 47 h 64"/>
                  <a:gd name="T12" fmla="*/ 37 w 56"/>
                  <a:gd name="T13" fmla="*/ 45 h 64"/>
                  <a:gd name="T14" fmla="*/ 24 w 56"/>
                  <a:gd name="T15" fmla="*/ 55 h 64"/>
                  <a:gd name="T16" fmla="*/ 24 w 56"/>
                  <a:gd name="T17" fmla="*/ 55 h 64"/>
                  <a:gd name="T18" fmla="*/ 21 w 56"/>
                  <a:gd name="T19" fmla="*/ 51 h 64"/>
                  <a:gd name="T20" fmla="*/ 34 w 56"/>
                  <a:gd name="T21" fmla="*/ 41 h 64"/>
                  <a:gd name="T22" fmla="*/ 36 w 56"/>
                  <a:gd name="T23" fmla="*/ 35 h 64"/>
                  <a:gd name="T24" fmla="*/ 15 w 56"/>
                  <a:gd name="T25" fmla="*/ 41 h 64"/>
                  <a:gd name="T26" fmla="*/ 17 w 56"/>
                  <a:gd name="T27" fmla="*/ 45 h 64"/>
                  <a:gd name="T28" fmla="*/ 51 w 56"/>
                  <a:gd name="T29" fmla="*/ 14 h 64"/>
                  <a:gd name="T30" fmla="*/ 34 w 56"/>
                  <a:gd name="T31" fmla="*/ 30 h 64"/>
                  <a:gd name="T32" fmla="*/ 37 w 56"/>
                  <a:gd name="T33" fmla="*/ 25 h 64"/>
                  <a:gd name="T34" fmla="*/ 52 w 56"/>
                  <a:gd name="T35" fmla="*/ 13 h 64"/>
                  <a:gd name="T36" fmla="*/ 21 w 56"/>
                  <a:gd name="T37" fmla="*/ 32 h 64"/>
                  <a:gd name="T38" fmla="*/ 49 w 56"/>
                  <a:gd name="T39" fmla="*/ 8 h 64"/>
                  <a:gd name="T40" fmla="*/ 26 w 56"/>
                  <a:gd name="T41" fmla="*/ 40 h 64"/>
                  <a:gd name="T42" fmla="*/ 48 w 56"/>
                  <a:gd name="T43" fmla="*/ 26 h 64"/>
                  <a:gd name="T44" fmla="*/ 35 w 56"/>
                  <a:gd name="T45" fmla="*/ 43 h 64"/>
                  <a:gd name="T46" fmla="*/ 43 w 56"/>
                  <a:gd name="T47" fmla="*/ 35 h 64"/>
                  <a:gd name="T48" fmla="*/ 21 w 56"/>
                  <a:gd name="T49" fmla="*/ 50 h 64"/>
                  <a:gd name="T50" fmla="*/ 46 w 56"/>
                  <a:gd name="T51" fmla="*/ 30 h 64"/>
                  <a:gd name="T52" fmla="*/ 19 w 56"/>
                  <a:gd name="T53" fmla="*/ 48 h 64"/>
                  <a:gd name="T54" fmla="*/ 50 w 56"/>
                  <a:gd name="T55" fmla="*/ 7 h 64"/>
                  <a:gd name="T56" fmla="*/ 17 w 56"/>
                  <a:gd name="T57" fmla="*/ 31 h 64"/>
                  <a:gd name="T58" fmla="*/ 48 w 56"/>
                  <a:gd name="T59" fmla="*/ 5 h 64"/>
                  <a:gd name="T60" fmla="*/ 12 w 56"/>
                  <a:gd name="T61" fmla="*/ 35 h 64"/>
                  <a:gd name="T62" fmla="*/ 25 w 56"/>
                  <a:gd name="T63" fmla="*/ 20 h 64"/>
                  <a:gd name="T64" fmla="*/ 21 w 56"/>
                  <a:gd name="T65" fmla="*/ 18 h 64"/>
                  <a:gd name="T66" fmla="*/ 8 w 56"/>
                  <a:gd name="T67" fmla="*/ 27 h 64"/>
                  <a:gd name="T68" fmla="*/ 15 w 56"/>
                  <a:gd name="T69" fmla="*/ 19 h 64"/>
                  <a:gd name="T70" fmla="*/ 13 w 56"/>
                  <a:gd name="T71" fmla="*/ 15 h 64"/>
                  <a:gd name="T72" fmla="*/ 6 w 56"/>
                  <a:gd name="T73" fmla="*/ 19 h 64"/>
                  <a:gd name="T74" fmla="*/ 5 w 56"/>
                  <a:gd name="T75" fmla="*/ 15 h 64"/>
                  <a:gd name="T76" fmla="*/ 16 w 56"/>
                  <a:gd name="T77" fmla="*/ 8 h 64"/>
                  <a:gd name="T78" fmla="*/ 22 w 56"/>
                  <a:gd name="T79" fmla="*/ 12 h 64"/>
                  <a:gd name="T80" fmla="*/ 21 w 56"/>
                  <a:gd name="T81" fmla="*/ 10 h 64"/>
                  <a:gd name="T82" fmla="*/ 10 w 56"/>
                  <a:gd name="T83" fmla="*/ 24 h 64"/>
                  <a:gd name="T84" fmla="*/ 25 w 56"/>
                  <a:gd name="T85" fmla="*/ 19 h 64"/>
                  <a:gd name="T86" fmla="*/ 26 w 56"/>
                  <a:gd name="T87" fmla="*/ 20 h 64"/>
                  <a:gd name="T88" fmla="*/ 22 w 56"/>
                  <a:gd name="T89" fmla="*/ 26 h 64"/>
                  <a:gd name="T90" fmla="*/ 25 w 56"/>
                  <a:gd name="T91" fmla="*/ 20 h 64"/>
                  <a:gd name="T92" fmla="*/ 35 w 56"/>
                  <a:gd name="T93" fmla="*/ 14 h 64"/>
                  <a:gd name="T94" fmla="*/ 28 w 56"/>
                  <a:gd name="T95" fmla="*/ 22 h 64"/>
                  <a:gd name="T96" fmla="*/ 36 w 56"/>
                  <a:gd name="T97" fmla="*/ 15 h 64"/>
                  <a:gd name="T98" fmla="*/ 46 w 56"/>
                  <a:gd name="T99" fmla="*/ 7 h 64"/>
                  <a:gd name="T100" fmla="*/ 30 w 56"/>
                  <a:gd name="T101" fmla="*/ 20 h 64"/>
                  <a:gd name="T102" fmla="*/ 35 w 56"/>
                  <a:gd name="T103" fmla="*/ 13 h 64"/>
                  <a:gd name="T104" fmla="*/ 41 w 56"/>
                  <a:gd name="T105" fmla="*/ 6 h 64"/>
                  <a:gd name="T106" fmla="*/ 6 w 56"/>
                  <a:gd name="T107" fmla="*/ 19 h 64"/>
                  <a:gd name="T108" fmla="*/ 5 w 56"/>
                  <a:gd name="T109" fmla="*/ 16 h 64"/>
                  <a:gd name="T110" fmla="*/ 18 w 56"/>
                  <a:gd name="T111" fmla="*/ 6 h 64"/>
                  <a:gd name="T112" fmla="*/ 13 w 56"/>
                  <a:gd name="T113" fmla="*/ 36 h 64"/>
                  <a:gd name="T114" fmla="*/ 34 w 56"/>
                  <a:gd name="T115" fmla="*/ 26 h 64"/>
                  <a:gd name="T116" fmla="*/ 15 w 56"/>
                  <a:gd name="T11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64">
                    <a:moveTo>
                      <a:pt x="55" y="10"/>
                    </a:moveTo>
                    <a:cubicBezTo>
                      <a:pt x="54" y="4"/>
                      <a:pt x="48" y="1"/>
                      <a:pt x="43" y="2"/>
                    </a:cubicBezTo>
                    <a:cubicBezTo>
                      <a:pt x="35" y="4"/>
                      <a:pt x="31" y="11"/>
                      <a:pt x="28" y="17"/>
                    </a:cubicBezTo>
                    <a:cubicBezTo>
                      <a:pt x="25" y="12"/>
                      <a:pt x="22" y="5"/>
                      <a:pt x="16" y="2"/>
                    </a:cubicBezTo>
                    <a:cubicBezTo>
                      <a:pt x="11" y="0"/>
                      <a:pt x="5" y="2"/>
                      <a:pt x="3" y="8"/>
                    </a:cubicBezTo>
                    <a:cubicBezTo>
                      <a:pt x="0" y="15"/>
                      <a:pt x="4" y="24"/>
                      <a:pt x="6" y="30"/>
                    </a:cubicBezTo>
                    <a:cubicBezTo>
                      <a:pt x="12" y="42"/>
                      <a:pt x="18" y="5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35" y="52"/>
                      <a:pt x="43" y="42"/>
                      <a:pt x="49" y="31"/>
                    </a:cubicBezTo>
                    <a:cubicBezTo>
                      <a:pt x="52" y="24"/>
                      <a:pt x="56" y="17"/>
                      <a:pt x="55" y="10"/>
                    </a:cubicBezTo>
                    <a:close/>
                    <a:moveTo>
                      <a:pt x="27" y="59"/>
                    </a:moveTo>
                    <a:cubicBezTo>
                      <a:pt x="26" y="59"/>
                      <a:pt x="26" y="59"/>
                      <a:pt x="26" y="59"/>
                    </a:cubicBezTo>
                    <a:cubicBezTo>
                      <a:pt x="28" y="58"/>
                      <a:pt x="29" y="56"/>
                      <a:pt x="30" y="55"/>
                    </a:cubicBezTo>
                    <a:cubicBezTo>
                      <a:pt x="29" y="56"/>
                      <a:pt x="28" y="58"/>
                      <a:pt x="27" y="59"/>
                    </a:cubicBezTo>
                    <a:close/>
                    <a:moveTo>
                      <a:pt x="24" y="56"/>
                    </a:moveTo>
                    <a:cubicBezTo>
                      <a:pt x="25" y="55"/>
                      <a:pt x="26" y="54"/>
                      <a:pt x="27" y="54"/>
                    </a:cubicBezTo>
                    <a:cubicBezTo>
                      <a:pt x="28" y="53"/>
                      <a:pt x="29" y="52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4"/>
                      <a:pt x="25" y="55"/>
                    </a:cubicBezTo>
                    <a:cubicBezTo>
                      <a:pt x="25" y="56"/>
                      <a:pt x="24" y="56"/>
                      <a:pt x="24" y="56"/>
                    </a:cubicBezTo>
                    <a:cubicBezTo>
                      <a:pt x="24" y="56"/>
                      <a:pt x="24" y="56"/>
                      <a:pt x="24" y="56"/>
                    </a:cubicBezTo>
                    <a:close/>
                    <a:moveTo>
                      <a:pt x="35" y="47"/>
                    </a:moveTo>
                    <a:cubicBezTo>
                      <a:pt x="32" y="50"/>
                      <a:pt x="29" y="55"/>
                      <a:pt x="26" y="58"/>
                    </a:cubicBezTo>
                    <a:cubicBezTo>
                      <a:pt x="25" y="58"/>
                      <a:pt x="25" y="57"/>
                      <a:pt x="25" y="56"/>
                    </a:cubicBezTo>
                    <a:cubicBezTo>
                      <a:pt x="29" y="54"/>
                      <a:pt x="31" y="50"/>
                      <a:pt x="35" y="47"/>
                    </a:cubicBezTo>
                    <a:close/>
                    <a:moveTo>
                      <a:pt x="37" y="45"/>
                    </a:moveTo>
                    <a:cubicBezTo>
                      <a:pt x="36" y="45"/>
                      <a:pt x="36" y="46"/>
                      <a:pt x="35" y="46"/>
                    </a:cubicBezTo>
                    <a:cubicBezTo>
                      <a:pt x="36" y="45"/>
                      <a:pt x="37" y="45"/>
                      <a:pt x="37" y="44"/>
                    </a:cubicBezTo>
                    <a:cubicBezTo>
                      <a:pt x="37" y="44"/>
                      <a:pt x="37" y="45"/>
                      <a:pt x="37" y="45"/>
                    </a:cubicBezTo>
                    <a:close/>
                    <a:moveTo>
                      <a:pt x="24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8" y="49"/>
                      <a:pt x="34" y="46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4" y="46"/>
                      <a:pt x="29" y="51"/>
                      <a:pt x="24" y="55"/>
                    </a:cubicBezTo>
                    <a:close/>
                    <a:moveTo>
                      <a:pt x="21" y="51"/>
                    </a:moveTo>
                    <a:cubicBezTo>
                      <a:pt x="24" y="50"/>
                      <a:pt x="26" y="48"/>
                      <a:pt x="29" y="47"/>
                    </a:cubicBezTo>
                    <a:cubicBezTo>
                      <a:pt x="27" y="49"/>
                      <a:pt x="24" y="51"/>
                      <a:pt x="22" y="53"/>
                    </a:cubicBezTo>
                    <a:cubicBezTo>
                      <a:pt x="22" y="52"/>
                      <a:pt x="22" y="52"/>
                      <a:pt x="21" y="51"/>
                    </a:cubicBezTo>
                    <a:close/>
                    <a:moveTo>
                      <a:pt x="19" y="48"/>
                    </a:moveTo>
                    <a:cubicBezTo>
                      <a:pt x="28" y="46"/>
                      <a:pt x="35" y="39"/>
                      <a:pt x="42" y="33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0" y="36"/>
                      <a:pt x="37" y="38"/>
                      <a:pt x="34" y="41"/>
                    </a:cubicBezTo>
                    <a:cubicBezTo>
                      <a:pt x="30" y="44"/>
                      <a:pt x="25" y="47"/>
                      <a:pt x="21" y="50"/>
                    </a:cubicBezTo>
                    <a:cubicBezTo>
                      <a:pt x="20" y="50"/>
                      <a:pt x="20" y="49"/>
                      <a:pt x="19" y="48"/>
                    </a:cubicBezTo>
                    <a:close/>
                    <a:moveTo>
                      <a:pt x="18" y="46"/>
                    </a:moveTo>
                    <a:cubicBezTo>
                      <a:pt x="24" y="43"/>
                      <a:pt x="30" y="39"/>
                      <a:pt x="36" y="35"/>
                    </a:cubicBezTo>
                    <a:cubicBezTo>
                      <a:pt x="38" y="34"/>
                      <a:pt x="40" y="33"/>
                      <a:pt x="42" y="31"/>
                    </a:cubicBezTo>
                    <a:cubicBezTo>
                      <a:pt x="35" y="37"/>
                      <a:pt x="26" y="41"/>
                      <a:pt x="19" y="47"/>
                    </a:cubicBezTo>
                    <a:cubicBezTo>
                      <a:pt x="18" y="47"/>
                      <a:pt x="18" y="46"/>
                      <a:pt x="18" y="46"/>
                    </a:cubicBezTo>
                    <a:close/>
                    <a:moveTo>
                      <a:pt x="15" y="41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2" y="38"/>
                      <a:pt x="28" y="34"/>
                      <a:pt x="35" y="31"/>
                    </a:cubicBezTo>
                    <a:cubicBezTo>
                      <a:pt x="34" y="31"/>
                      <a:pt x="34" y="31"/>
                      <a:pt x="33" y="32"/>
                    </a:cubicBezTo>
                    <a:cubicBezTo>
                      <a:pt x="28" y="36"/>
                      <a:pt x="23" y="40"/>
                      <a:pt x="17" y="45"/>
                    </a:cubicBezTo>
                    <a:cubicBezTo>
                      <a:pt x="17" y="44"/>
                      <a:pt x="16" y="42"/>
                      <a:pt x="15" y="41"/>
                    </a:cubicBezTo>
                    <a:close/>
                    <a:moveTo>
                      <a:pt x="39" y="23"/>
                    </a:moveTo>
                    <a:cubicBezTo>
                      <a:pt x="43" y="20"/>
                      <a:pt x="46" y="17"/>
                      <a:pt x="50" y="15"/>
                    </a:cubicBezTo>
                    <a:cubicBezTo>
                      <a:pt x="50" y="15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3"/>
                    </a:cubicBezTo>
                    <a:cubicBezTo>
                      <a:pt x="52" y="15"/>
                      <a:pt x="52" y="16"/>
                      <a:pt x="51" y="17"/>
                    </a:cubicBezTo>
                    <a:cubicBezTo>
                      <a:pt x="51" y="17"/>
                      <a:pt x="51" y="17"/>
                      <a:pt x="51" y="18"/>
                    </a:cubicBezTo>
                    <a:cubicBezTo>
                      <a:pt x="45" y="21"/>
                      <a:pt x="40" y="26"/>
                      <a:pt x="34" y="30"/>
                    </a:cubicBezTo>
                    <a:cubicBezTo>
                      <a:pt x="31" y="32"/>
                      <a:pt x="27" y="35"/>
                      <a:pt x="23" y="37"/>
                    </a:cubicBezTo>
                    <a:cubicBezTo>
                      <a:pt x="22" y="38"/>
                      <a:pt x="20" y="38"/>
                      <a:pt x="19" y="39"/>
                    </a:cubicBezTo>
                    <a:cubicBezTo>
                      <a:pt x="15" y="41"/>
                      <a:pt x="19" y="39"/>
                      <a:pt x="20" y="38"/>
                    </a:cubicBezTo>
                    <a:cubicBezTo>
                      <a:pt x="25" y="33"/>
                      <a:pt x="32" y="30"/>
                      <a:pt x="37" y="25"/>
                    </a:cubicBezTo>
                    <a:cubicBezTo>
                      <a:pt x="38" y="24"/>
                      <a:pt x="38" y="24"/>
                      <a:pt x="39" y="23"/>
                    </a:cubicBezTo>
                    <a:close/>
                    <a:moveTo>
                      <a:pt x="51" y="7"/>
                    </a:moveTo>
                    <a:cubicBezTo>
                      <a:pt x="51" y="9"/>
                      <a:pt x="52" y="11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8" y="15"/>
                      <a:pt x="44" y="18"/>
                      <a:pt x="41" y="21"/>
                    </a:cubicBezTo>
                    <a:cubicBezTo>
                      <a:pt x="36" y="24"/>
                      <a:pt x="32" y="27"/>
                      <a:pt x="27" y="30"/>
                    </a:cubicBezTo>
                    <a:cubicBezTo>
                      <a:pt x="24" y="31"/>
                      <a:pt x="21" y="33"/>
                      <a:pt x="18" y="35"/>
                    </a:cubicBezTo>
                    <a:cubicBezTo>
                      <a:pt x="19" y="34"/>
                      <a:pt x="20" y="33"/>
                      <a:pt x="21" y="32"/>
                    </a:cubicBezTo>
                    <a:cubicBezTo>
                      <a:pt x="31" y="24"/>
                      <a:pt x="43" y="18"/>
                      <a:pt x="51" y="7"/>
                    </a:cubicBezTo>
                    <a:close/>
                    <a:moveTo>
                      <a:pt x="31" y="24"/>
                    </a:moveTo>
                    <a:cubicBezTo>
                      <a:pt x="35" y="21"/>
                      <a:pt x="38" y="18"/>
                      <a:pt x="41" y="15"/>
                    </a:cubicBezTo>
                    <a:cubicBezTo>
                      <a:pt x="44" y="13"/>
                      <a:pt x="48" y="10"/>
                      <a:pt x="49" y="8"/>
                    </a:cubicBezTo>
                    <a:cubicBezTo>
                      <a:pt x="45" y="14"/>
                      <a:pt x="38" y="19"/>
                      <a:pt x="31" y="24"/>
                    </a:cubicBezTo>
                    <a:close/>
                    <a:moveTo>
                      <a:pt x="48" y="26"/>
                    </a:moveTo>
                    <a:cubicBezTo>
                      <a:pt x="44" y="30"/>
                      <a:pt x="39" y="32"/>
                      <a:pt x="35" y="35"/>
                    </a:cubicBezTo>
                    <a:cubicBezTo>
                      <a:pt x="32" y="37"/>
                      <a:pt x="29" y="39"/>
                      <a:pt x="26" y="40"/>
                    </a:cubicBezTo>
                    <a:cubicBezTo>
                      <a:pt x="24" y="42"/>
                      <a:pt x="20" y="43"/>
                      <a:pt x="19" y="44"/>
                    </a:cubicBezTo>
                    <a:cubicBezTo>
                      <a:pt x="24" y="40"/>
                      <a:pt x="29" y="35"/>
                      <a:pt x="35" y="31"/>
                    </a:cubicBezTo>
                    <a:cubicBezTo>
                      <a:pt x="41" y="27"/>
                      <a:pt x="46" y="23"/>
                      <a:pt x="51" y="19"/>
                    </a:cubicBezTo>
                    <a:cubicBezTo>
                      <a:pt x="50" y="21"/>
                      <a:pt x="49" y="24"/>
                      <a:pt x="48" y="26"/>
                    </a:cubicBezTo>
                    <a:close/>
                    <a:moveTo>
                      <a:pt x="41" y="39"/>
                    </a:moveTo>
                    <a:cubicBezTo>
                      <a:pt x="37" y="42"/>
                      <a:pt x="34" y="45"/>
                      <a:pt x="30" y="47"/>
                    </a:cubicBezTo>
                    <a:cubicBezTo>
                      <a:pt x="29" y="48"/>
                      <a:pt x="29" y="48"/>
                      <a:pt x="28" y="49"/>
                    </a:cubicBezTo>
                    <a:cubicBezTo>
                      <a:pt x="30" y="47"/>
                      <a:pt x="32" y="45"/>
                      <a:pt x="35" y="43"/>
                    </a:cubicBezTo>
                    <a:cubicBezTo>
                      <a:pt x="37" y="41"/>
                      <a:pt x="40" y="39"/>
                      <a:pt x="42" y="37"/>
                    </a:cubicBezTo>
                    <a:cubicBezTo>
                      <a:pt x="41" y="38"/>
                      <a:pt x="41" y="38"/>
                      <a:pt x="41" y="39"/>
                    </a:cubicBezTo>
                    <a:close/>
                    <a:moveTo>
                      <a:pt x="43" y="35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3" y="35"/>
                      <a:pt x="42" y="36"/>
                    </a:cubicBezTo>
                    <a:cubicBezTo>
                      <a:pt x="40" y="38"/>
                      <a:pt x="37" y="40"/>
                      <a:pt x="35" y="42"/>
                    </a:cubicBezTo>
                    <a:cubicBezTo>
                      <a:pt x="32" y="44"/>
                      <a:pt x="29" y="46"/>
                      <a:pt x="27" y="48"/>
                    </a:cubicBezTo>
                    <a:cubicBezTo>
                      <a:pt x="25" y="49"/>
                      <a:pt x="23" y="49"/>
                      <a:pt x="21" y="50"/>
                    </a:cubicBezTo>
                    <a:cubicBezTo>
                      <a:pt x="23" y="50"/>
                      <a:pt x="25" y="48"/>
                      <a:pt x="26" y="47"/>
                    </a:cubicBezTo>
                    <a:cubicBezTo>
                      <a:pt x="33" y="42"/>
                      <a:pt x="40" y="38"/>
                      <a:pt x="45" y="32"/>
                    </a:cubicBezTo>
                    <a:cubicBezTo>
                      <a:pt x="44" y="33"/>
                      <a:pt x="44" y="34"/>
                      <a:pt x="43" y="35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1" y="34"/>
                      <a:pt x="36" y="38"/>
                      <a:pt x="31" y="41"/>
                    </a:cubicBezTo>
                    <a:cubicBezTo>
                      <a:pt x="29" y="43"/>
                      <a:pt x="26" y="45"/>
                      <a:pt x="24" y="46"/>
                    </a:cubicBezTo>
                    <a:cubicBezTo>
                      <a:pt x="24" y="46"/>
                      <a:pt x="19" y="48"/>
                      <a:pt x="19" y="48"/>
                    </a:cubicBezTo>
                    <a:cubicBezTo>
                      <a:pt x="21" y="46"/>
                      <a:pt x="22" y="45"/>
                      <a:pt x="23" y="44"/>
                    </a:cubicBezTo>
                    <a:cubicBezTo>
                      <a:pt x="31" y="38"/>
                      <a:pt x="40" y="35"/>
                      <a:pt x="47" y="28"/>
                    </a:cubicBezTo>
                    <a:cubicBezTo>
                      <a:pt x="47" y="29"/>
                      <a:pt x="46" y="30"/>
                      <a:pt x="46" y="30"/>
                    </a:cubicBezTo>
                    <a:close/>
                    <a:moveTo>
                      <a:pt x="50" y="7"/>
                    </a:moveTo>
                    <a:cubicBezTo>
                      <a:pt x="43" y="12"/>
                      <a:pt x="37" y="18"/>
                      <a:pt x="30" y="24"/>
                    </a:cubicBezTo>
                    <a:cubicBezTo>
                      <a:pt x="27" y="27"/>
                      <a:pt x="23" y="30"/>
                      <a:pt x="19" y="32"/>
                    </a:cubicBezTo>
                    <a:cubicBezTo>
                      <a:pt x="17" y="33"/>
                      <a:pt x="15" y="34"/>
                      <a:pt x="13" y="35"/>
                    </a:cubicBezTo>
                    <a:cubicBezTo>
                      <a:pt x="14" y="35"/>
                      <a:pt x="16" y="32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9" y="30"/>
                      <a:pt x="21" y="28"/>
                      <a:pt x="22" y="27"/>
                    </a:cubicBezTo>
                    <a:cubicBezTo>
                      <a:pt x="27" y="23"/>
                      <a:pt x="32" y="20"/>
                      <a:pt x="36" y="17"/>
                    </a:cubicBezTo>
                    <a:cubicBezTo>
                      <a:pt x="41" y="14"/>
                      <a:pt x="46" y="10"/>
                      <a:pt x="48" y="5"/>
                    </a:cubicBezTo>
                    <a:cubicBezTo>
                      <a:pt x="49" y="5"/>
                      <a:pt x="49" y="6"/>
                      <a:pt x="50" y="7"/>
                    </a:cubicBezTo>
                    <a:close/>
                    <a:moveTo>
                      <a:pt x="12" y="34"/>
                    </a:moveTo>
                    <a:cubicBezTo>
                      <a:pt x="12" y="34"/>
                      <a:pt x="13" y="34"/>
                      <a:pt x="14" y="33"/>
                    </a:cubicBezTo>
                    <a:cubicBezTo>
                      <a:pt x="13" y="34"/>
                      <a:pt x="13" y="34"/>
                      <a:pt x="12" y="35"/>
                    </a:cubicBezTo>
                    <a:cubicBezTo>
                      <a:pt x="12" y="35"/>
                      <a:pt x="12" y="35"/>
                      <a:pt x="12" y="34"/>
                    </a:cubicBezTo>
                    <a:close/>
                    <a:moveTo>
                      <a:pt x="10" y="30"/>
                    </a:moveTo>
                    <a:cubicBezTo>
                      <a:pt x="12" y="29"/>
                      <a:pt x="15" y="27"/>
                      <a:pt x="17" y="25"/>
                    </a:cubicBezTo>
                    <a:cubicBezTo>
                      <a:pt x="19" y="23"/>
                      <a:pt x="23" y="22"/>
                      <a:pt x="25" y="20"/>
                    </a:cubicBezTo>
                    <a:cubicBezTo>
                      <a:pt x="21" y="24"/>
                      <a:pt x="15" y="28"/>
                      <a:pt x="11" y="33"/>
                    </a:cubicBezTo>
                    <a:cubicBezTo>
                      <a:pt x="11" y="32"/>
                      <a:pt x="10" y="31"/>
                      <a:pt x="10" y="30"/>
                    </a:cubicBezTo>
                    <a:close/>
                    <a:moveTo>
                      <a:pt x="8" y="27"/>
                    </a:moveTo>
                    <a:cubicBezTo>
                      <a:pt x="13" y="25"/>
                      <a:pt x="16" y="21"/>
                      <a:pt x="21" y="18"/>
                    </a:cubicBezTo>
                    <a:cubicBezTo>
                      <a:pt x="21" y="17"/>
                      <a:pt x="24" y="15"/>
                      <a:pt x="21" y="18"/>
                    </a:cubicBezTo>
                    <a:cubicBezTo>
                      <a:pt x="20" y="19"/>
                      <a:pt x="19" y="20"/>
                      <a:pt x="18" y="21"/>
                    </a:cubicBezTo>
                    <a:cubicBezTo>
                      <a:pt x="15" y="24"/>
                      <a:pt x="12" y="27"/>
                      <a:pt x="9" y="29"/>
                    </a:cubicBezTo>
                    <a:cubicBezTo>
                      <a:pt x="9" y="29"/>
                      <a:pt x="8" y="28"/>
                      <a:pt x="8" y="27"/>
                    </a:cubicBezTo>
                    <a:close/>
                    <a:moveTo>
                      <a:pt x="7" y="23"/>
                    </a:moveTo>
                    <a:cubicBezTo>
                      <a:pt x="11" y="20"/>
                      <a:pt x="16" y="17"/>
                      <a:pt x="20" y="14"/>
                    </a:cubicBezTo>
                    <a:cubicBezTo>
                      <a:pt x="24" y="12"/>
                      <a:pt x="19" y="16"/>
                      <a:pt x="19" y="16"/>
                    </a:cubicBezTo>
                    <a:cubicBezTo>
                      <a:pt x="18" y="17"/>
                      <a:pt x="16" y="18"/>
                      <a:pt x="15" y="19"/>
                    </a:cubicBezTo>
                    <a:cubicBezTo>
                      <a:pt x="12" y="21"/>
                      <a:pt x="10" y="24"/>
                      <a:pt x="8" y="26"/>
                    </a:cubicBezTo>
                    <a:cubicBezTo>
                      <a:pt x="7" y="25"/>
                      <a:pt x="7" y="24"/>
                      <a:pt x="7" y="23"/>
                    </a:cubicBezTo>
                    <a:close/>
                    <a:moveTo>
                      <a:pt x="6" y="19"/>
                    </a:moveTo>
                    <a:cubicBezTo>
                      <a:pt x="8" y="18"/>
                      <a:pt x="10" y="17"/>
                      <a:pt x="13" y="15"/>
                    </a:cubicBezTo>
                    <a:cubicBezTo>
                      <a:pt x="14" y="14"/>
                      <a:pt x="15" y="13"/>
                      <a:pt x="17" y="12"/>
                    </a:cubicBezTo>
                    <a:cubicBezTo>
                      <a:pt x="18" y="11"/>
                      <a:pt x="21" y="8"/>
                      <a:pt x="18" y="12"/>
                    </a:cubicBezTo>
                    <a:cubicBezTo>
                      <a:pt x="15" y="16"/>
                      <a:pt x="10" y="18"/>
                      <a:pt x="6" y="22"/>
                    </a:cubicBezTo>
                    <a:cubicBezTo>
                      <a:pt x="6" y="21"/>
                      <a:pt x="6" y="20"/>
                      <a:pt x="6" y="19"/>
                    </a:cubicBezTo>
                    <a:close/>
                    <a:moveTo>
                      <a:pt x="5" y="12"/>
                    </a:moveTo>
                    <a:cubicBezTo>
                      <a:pt x="6" y="11"/>
                      <a:pt x="8" y="10"/>
                      <a:pt x="9" y="9"/>
                    </a:cubicBezTo>
                    <a:cubicBezTo>
                      <a:pt x="12" y="7"/>
                      <a:pt x="16" y="4"/>
                      <a:pt x="12" y="9"/>
                    </a:cubicBezTo>
                    <a:cubicBezTo>
                      <a:pt x="10" y="11"/>
                      <a:pt x="7" y="13"/>
                      <a:pt x="5" y="15"/>
                    </a:cubicBezTo>
                    <a:cubicBezTo>
                      <a:pt x="5" y="14"/>
                      <a:pt x="5" y="13"/>
                      <a:pt x="5" y="12"/>
                    </a:cubicBezTo>
                    <a:close/>
                    <a:moveTo>
                      <a:pt x="5" y="18"/>
                    </a:moveTo>
                    <a:cubicBezTo>
                      <a:pt x="5" y="17"/>
                      <a:pt x="5" y="17"/>
                      <a:pt x="5" y="16"/>
                    </a:cubicBezTo>
                    <a:cubicBezTo>
                      <a:pt x="9" y="14"/>
                      <a:pt x="12" y="11"/>
                      <a:pt x="16" y="8"/>
                    </a:cubicBezTo>
                    <a:cubicBezTo>
                      <a:pt x="19" y="6"/>
                      <a:pt x="13" y="12"/>
                      <a:pt x="13" y="12"/>
                    </a:cubicBezTo>
                    <a:cubicBezTo>
                      <a:pt x="10" y="15"/>
                      <a:pt x="8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2" y="12"/>
                    </a:moveTo>
                    <a:cubicBezTo>
                      <a:pt x="20" y="14"/>
                      <a:pt x="17" y="15"/>
                      <a:pt x="15" y="17"/>
                    </a:cubicBezTo>
                    <a:cubicBezTo>
                      <a:pt x="12" y="18"/>
                      <a:pt x="9" y="20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1" y="18"/>
                      <a:pt x="17" y="15"/>
                      <a:pt x="21" y="10"/>
                    </a:cubicBezTo>
                    <a:cubicBezTo>
                      <a:pt x="21" y="11"/>
                      <a:pt x="22" y="11"/>
                      <a:pt x="22" y="12"/>
                    </a:cubicBezTo>
                    <a:close/>
                    <a:moveTo>
                      <a:pt x="24" y="16"/>
                    </a:moveTo>
                    <a:cubicBezTo>
                      <a:pt x="19" y="17"/>
                      <a:pt x="15" y="22"/>
                      <a:pt x="11" y="25"/>
                    </a:cubicBezTo>
                    <a:cubicBezTo>
                      <a:pt x="10" y="25"/>
                      <a:pt x="7" y="27"/>
                      <a:pt x="10" y="24"/>
                    </a:cubicBezTo>
                    <a:cubicBezTo>
                      <a:pt x="11" y="23"/>
                      <a:pt x="13" y="22"/>
                      <a:pt x="14" y="21"/>
                    </a:cubicBezTo>
                    <a:cubicBezTo>
                      <a:pt x="17" y="18"/>
                      <a:pt x="20" y="16"/>
                      <a:pt x="23" y="13"/>
                    </a:cubicBezTo>
                    <a:cubicBezTo>
                      <a:pt x="23" y="14"/>
                      <a:pt x="23" y="15"/>
                      <a:pt x="24" y="16"/>
                    </a:cubicBezTo>
                    <a:close/>
                    <a:moveTo>
                      <a:pt x="25" y="19"/>
                    </a:moveTo>
                    <a:cubicBezTo>
                      <a:pt x="20" y="22"/>
                      <a:pt x="16" y="26"/>
                      <a:pt x="11" y="29"/>
                    </a:cubicBezTo>
                    <a:cubicBezTo>
                      <a:pt x="15" y="26"/>
                      <a:pt x="20" y="20"/>
                      <a:pt x="24" y="16"/>
                    </a:cubicBezTo>
                    <a:cubicBezTo>
                      <a:pt x="24" y="17"/>
                      <a:pt x="25" y="18"/>
                      <a:pt x="25" y="19"/>
                    </a:cubicBezTo>
                    <a:close/>
                    <a:moveTo>
                      <a:pt x="26" y="20"/>
                    </a:move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5" y="23"/>
                      <a:pt x="24" y="24"/>
                    </a:cubicBezTo>
                    <a:cubicBezTo>
                      <a:pt x="23" y="24"/>
                      <a:pt x="23" y="25"/>
                      <a:pt x="22" y="26"/>
                    </a:cubicBezTo>
                    <a:cubicBezTo>
                      <a:pt x="20" y="28"/>
                      <a:pt x="18" y="29"/>
                      <a:pt x="16" y="31"/>
                    </a:cubicBezTo>
                    <a:cubicBezTo>
                      <a:pt x="15" y="31"/>
                      <a:pt x="15" y="32"/>
                      <a:pt x="14" y="32"/>
                    </a:cubicBezTo>
                    <a:cubicBezTo>
                      <a:pt x="13" y="33"/>
                      <a:pt x="11" y="35"/>
                      <a:pt x="13" y="32"/>
                    </a:cubicBezTo>
                    <a:cubicBezTo>
                      <a:pt x="17" y="28"/>
                      <a:pt x="22" y="24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lose/>
                    <a:moveTo>
                      <a:pt x="31" y="16"/>
                    </a:moveTo>
                    <a:cubicBezTo>
                      <a:pt x="34" y="14"/>
                      <a:pt x="37" y="12"/>
                      <a:pt x="40" y="10"/>
                    </a:cubicBezTo>
                    <a:cubicBezTo>
                      <a:pt x="39" y="12"/>
                      <a:pt x="37" y="13"/>
                      <a:pt x="35" y="14"/>
                    </a:cubicBezTo>
                    <a:cubicBezTo>
                      <a:pt x="34" y="15"/>
                      <a:pt x="32" y="17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lose/>
                    <a:moveTo>
                      <a:pt x="28" y="22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8" y="22"/>
                    </a:cubicBezTo>
                    <a:close/>
                    <a:moveTo>
                      <a:pt x="30" y="20"/>
                    </a:moveTo>
                    <a:cubicBezTo>
                      <a:pt x="32" y="18"/>
                      <a:pt x="34" y="16"/>
                      <a:pt x="36" y="15"/>
                    </a:cubicBezTo>
                    <a:cubicBezTo>
                      <a:pt x="38" y="14"/>
                      <a:pt x="40" y="12"/>
                      <a:pt x="42" y="10"/>
                    </a:cubicBezTo>
                    <a:cubicBezTo>
                      <a:pt x="42" y="9"/>
                      <a:pt x="44" y="8"/>
                      <a:pt x="45" y="6"/>
                    </a:cubicBezTo>
                    <a:cubicBezTo>
                      <a:pt x="46" y="6"/>
                      <a:pt x="46" y="6"/>
                      <a:pt x="47" y="5"/>
                    </a:cubicBezTo>
                    <a:cubicBezTo>
                      <a:pt x="47" y="6"/>
                      <a:pt x="47" y="6"/>
                      <a:pt x="46" y="7"/>
                    </a:cubicBezTo>
                    <a:cubicBezTo>
                      <a:pt x="45" y="8"/>
                      <a:pt x="44" y="10"/>
                      <a:pt x="43" y="11"/>
                    </a:cubicBezTo>
                    <a:cubicBezTo>
                      <a:pt x="41" y="13"/>
                      <a:pt x="38" y="15"/>
                      <a:pt x="36" y="16"/>
                    </a:cubicBezTo>
                    <a:cubicBezTo>
                      <a:pt x="34" y="18"/>
                      <a:pt x="31" y="19"/>
                      <a:pt x="29" y="21"/>
                    </a:cubicBezTo>
                    <a:cubicBezTo>
                      <a:pt x="29" y="20"/>
                      <a:pt x="30" y="20"/>
                      <a:pt x="30" y="20"/>
                    </a:cubicBezTo>
                    <a:close/>
                    <a:moveTo>
                      <a:pt x="43" y="6"/>
                    </a:moveTo>
                    <a:cubicBezTo>
                      <a:pt x="44" y="5"/>
                      <a:pt x="45" y="4"/>
                      <a:pt x="46" y="5"/>
                    </a:cubicBezTo>
                    <a:cubicBezTo>
                      <a:pt x="45" y="6"/>
                      <a:pt x="44" y="6"/>
                      <a:pt x="43" y="7"/>
                    </a:cubicBezTo>
                    <a:cubicBezTo>
                      <a:pt x="40" y="9"/>
                      <a:pt x="38" y="11"/>
                      <a:pt x="35" y="13"/>
                    </a:cubicBezTo>
                    <a:cubicBezTo>
                      <a:pt x="34" y="14"/>
                      <a:pt x="33" y="14"/>
                      <a:pt x="32" y="15"/>
                    </a:cubicBezTo>
                    <a:cubicBezTo>
                      <a:pt x="33" y="15"/>
                      <a:pt x="33" y="14"/>
                      <a:pt x="34" y="13"/>
                    </a:cubicBezTo>
                    <a:cubicBezTo>
                      <a:pt x="36" y="10"/>
                      <a:pt x="40" y="8"/>
                      <a:pt x="43" y="6"/>
                    </a:cubicBezTo>
                    <a:close/>
                    <a:moveTo>
                      <a:pt x="41" y="6"/>
                    </a:moveTo>
                    <a:cubicBezTo>
                      <a:pt x="38" y="7"/>
                      <a:pt x="36" y="10"/>
                      <a:pt x="34" y="12"/>
                    </a:cubicBezTo>
                    <a:cubicBezTo>
                      <a:pt x="36" y="9"/>
                      <a:pt x="38" y="7"/>
                      <a:pt x="41" y="6"/>
                    </a:cubicBezTo>
                    <a:close/>
                    <a:moveTo>
                      <a:pt x="20" y="9"/>
                    </a:moveTo>
                    <a:cubicBezTo>
                      <a:pt x="15" y="12"/>
                      <a:pt x="10" y="16"/>
                      <a:pt x="6" y="19"/>
                    </a:cubicBezTo>
                    <a:cubicBezTo>
                      <a:pt x="10" y="16"/>
                      <a:pt x="15" y="12"/>
                      <a:pt x="18" y="7"/>
                    </a:cubicBezTo>
                    <a:cubicBezTo>
                      <a:pt x="19" y="7"/>
                      <a:pt x="20" y="8"/>
                      <a:pt x="20" y="9"/>
                    </a:cubicBezTo>
                    <a:close/>
                    <a:moveTo>
                      <a:pt x="18" y="6"/>
                    </a:moveTo>
                    <a:cubicBezTo>
                      <a:pt x="13" y="9"/>
                      <a:pt x="10" y="13"/>
                      <a:pt x="5" y="16"/>
                    </a:cubicBezTo>
                    <a:cubicBezTo>
                      <a:pt x="7" y="15"/>
                      <a:pt x="9" y="12"/>
                      <a:pt x="10" y="11"/>
                    </a:cubicBezTo>
                    <a:cubicBezTo>
                      <a:pt x="13" y="9"/>
                      <a:pt x="14" y="7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6"/>
                    </a:cubicBezTo>
                    <a:close/>
                    <a:moveTo>
                      <a:pt x="14" y="5"/>
                    </a:moveTo>
                    <a:cubicBezTo>
                      <a:pt x="11" y="6"/>
                      <a:pt x="8" y="9"/>
                      <a:pt x="5" y="11"/>
                    </a:cubicBezTo>
                    <a:cubicBezTo>
                      <a:pt x="6" y="7"/>
                      <a:pt x="8" y="3"/>
                      <a:pt x="14" y="5"/>
                    </a:cubicBezTo>
                    <a:close/>
                    <a:moveTo>
                      <a:pt x="13" y="36"/>
                    </a:moveTo>
                    <a:cubicBezTo>
                      <a:pt x="15" y="35"/>
                      <a:pt x="18" y="33"/>
                      <a:pt x="20" y="32"/>
                    </a:cubicBezTo>
                    <a:cubicBezTo>
                      <a:pt x="18" y="34"/>
                      <a:pt x="16" y="35"/>
                      <a:pt x="14" y="37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1" y="33"/>
                      <a:pt x="28" y="30"/>
                      <a:pt x="34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4" y="26"/>
                    </a:cubicBezTo>
                    <a:cubicBezTo>
                      <a:pt x="29" y="32"/>
                      <a:pt x="21" y="35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4" y="39"/>
                    </a:cubicBezTo>
                    <a:cubicBezTo>
                      <a:pt x="14" y="38"/>
                      <a:pt x="13" y="37"/>
                      <a:pt x="13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3094640" y="1349630"/>
                <a:ext cx="127852" cy="217185"/>
              </a:xfrm>
              <a:custGeom>
                <a:avLst/>
                <a:gdLst>
                  <a:gd name="T0" fmla="*/ 0 w 66"/>
                  <a:gd name="T1" fmla="*/ 43 h 112"/>
                  <a:gd name="T2" fmla="*/ 64 w 66"/>
                  <a:gd name="T3" fmla="*/ 98 h 112"/>
                  <a:gd name="T4" fmla="*/ 33 w 66"/>
                  <a:gd name="T5" fmla="*/ 27 h 112"/>
                  <a:gd name="T6" fmla="*/ 29 w 66"/>
                  <a:gd name="T7" fmla="*/ 29 h 112"/>
                  <a:gd name="T8" fmla="*/ 21 w 66"/>
                  <a:gd name="T9" fmla="*/ 24 h 112"/>
                  <a:gd name="T10" fmla="*/ 39 w 66"/>
                  <a:gd name="T11" fmla="*/ 104 h 112"/>
                  <a:gd name="T12" fmla="*/ 36 w 66"/>
                  <a:gd name="T13" fmla="*/ 96 h 112"/>
                  <a:gd name="T14" fmla="*/ 47 w 66"/>
                  <a:gd name="T15" fmla="*/ 96 h 112"/>
                  <a:gd name="T16" fmla="*/ 49 w 66"/>
                  <a:gd name="T17" fmla="*/ 95 h 112"/>
                  <a:gd name="T18" fmla="*/ 43 w 66"/>
                  <a:gd name="T19" fmla="*/ 85 h 112"/>
                  <a:gd name="T20" fmla="*/ 55 w 66"/>
                  <a:gd name="T21" fmla="*/ 92 h 112"/>
                  <a:gd name="T22" fmla="*/ 32 w 66"/>
                  <a:gd name="T23" fmla="*/ 62 h 112"/>
                  <a:gd name="T24" fmla="*/ 23 w 66"/>
                  <a:gd name="T25" fmla="*/ 54 h 112"/>
                  <a:gd name="T26" fmla="*/ 44 w 66"/>
                  <a:gd name="T27" fmla="*/ 72 h 112"/>
                  <a:gd name="T28" fmla="*/ 11 w 66"/>
                  <a:gd name="T29" fmla="*/ 26 h 112"/>
                  <a:gd name="T30" fmla="*/ 13 w 66"/>
                  <a:gd name="T31" fmla="*/ 36 h 112"/>
                  <a:gd name="T32" fmla="*/ 6 w 66"/>
                  <a:gd name="T33" fmla="*/ 39 h 112"/>
                  <a:gd name="T34" fmla="*/ 38 w 66"/>
                  <a:gd name="T35" fmla="*/ 60 h 112"/>
                  <a:gd name="T36" fmla="*/ 17 w 66"/>
                  <a:gd name="T37" fmla="*/ 38 h 112"/>
                  <a:gd name="T38" fmla="*/ 18 w 66"/>
                  <a:gd name="T39" fmla="*/ 34 h 112"/>
                  <a:gd name="T40" fmla="*/ 18 w 66"/>
                  <a:gd name="T41" fmla="*/ 32 h 112"/>
                  <a:gd name="T42" fmla="*/ 16 w 66"/>
                  <a:gd name="T43" fmla="*/ 34 h 112"/>
                  <a:gd name="T44" fmla="*/ 14 w 66"/>
                  <a:gd name="T45" fmla="*/ 38 h 112"/>
                  <a:gd name="T46" fmla="*/ 4 w 66"/>
                  <a:gd name="T47" fmla="*/ 41 h 112"/>
                  <a:gd name="T48" fmla="*/ 58 w 66"/>
                  <a:gd name="T49" fmla="*/ 95 h 112"/>
                  <a:gd name="T50" fmla="*/ 52 w 66"/>
                  <a:gd name="T51" fmla="*/ 97 h 112"/>
                  <a:gd name="T52" fmla="*/ 59 w 66"/>
                  <a:gd name="T53" fmla="*/ 95 h 112"/>
                  <a:gd name="T54" fmla="*/ 36 w 66"/>
                  <a:gd name="T55" fmla="*/ 75 h 112"/>
                  <a:gd name="T56" fmla="*/ 51 w 66"/>
                  <a:gd name="T57" fmla="*/ 97 h 112"/>
                  <a:gd name="T58" fmla="*/ 47 w 66"/>
                  <a:gd name="T59" fmla="*/ 99 h 112"/>
                  <a:gd name="T60" fmla="*/ 41 w 66"/>
                  <a:gd name="T61" fmla="*/ 94 h 112"/>
                  <a:gd name="T62" fmla="*/ 41 w 66"/>
                  <a:gd name="T63" fmla="*/ 103 h 112"/>
                  <a:gd name="T64" fmla="*/ 60 w 66"/>
                  <a:gd name="T65" fmla="*/ 87 h 112"/>
                  <a:gd name="T66" fmla="*/ 23 w 66"/>
                  <a:gd name="T67" fmla="*/ 46 h 112"/>
                  <a:gd name="T68" fmla="*/ 17 w 66"/>
                  <a:gd name="T69" fmla="*/ 36 h 112"/>
                  <a:gd name="T70" fmla="*/ 46 w 66"/>
                  <a:gd name="T71" fmla="*/ 59 h 112"/>
                  <a:gd name="T72" fmla="*/ 49 w 66"/>
                  <a:gd name="T73" fmla="*/ 57 h 112"/>
                  <a:gd name="T74" fmla="*/ 12 w 66"/>
                  <a:gd name="T75" fmla="*/ 20 h 112"/>
                  <a:gd name="T76" fmla="*/ 52 w 66"/>
                  <a:gd name="T77" fmla="*/ 64 h 112"/>
                  <a:gd name="T78" fmla="*/ 43 w 66"/>
                  <a:gd name="T79" fmla="*/ 41 h 112"/>
                  <a:gd name="T80" fmla="*/ 25 w 66"/>
                  <a:gd name="T81" fmla="*/ 28 h 112"/>
                  <a:gd name="T82" fmla="*/ 38 w 66"/>
                  <a:gd name="T83" fmla="*/ 34 h 112"/>
                  <a:gd name="T84" fmla="*/ 17 w 66"/>
                  <a:gd name="T85" fmla="*/ 15 h 112"/>
                  <a:gd name="T86" fmla="*/ 52 w 66"/>
                  <a:gd name="T87" fmla="*/ 62 h 112"/>
                  <a:gd name="T88" fmla="*/ 29 w 66"/>
                  <a:gd name="T89" fmla="*/ 32 h 112"/>
                  <a:gd name="T90" fmla="*/ 48 w 66"/>
                  <a:gd name="T91" fmla="*/ 27 h 112"/>
                  <a:gd name="T92" fmla="*/ 28 w 66"/>
                  <a:gd name="T93" fmla="*/ 12 h 112"/>
                  <a:gd name="T94" fmla="*/ 43 w 66"/>
                  <a:gd name="T95" fmla="*/ 28 h 112"/>
                  <a:gd name="T96" fmla="*/ 22 w 66"/>
                  <a:gd name="T97" fmla="*/ 13 h 112"/>
                  <a:gd name="T98" fmla="*/ 32 w 66"/>
                  <a:gd name="T99" fmla="*/ 12 h 112"/>
                  <a:gd name="T100" fmla="*/ 39 w 66"/>
                  <a:gd name="T101" fmla="*/ 19 h 112"/>
                  <a:gd name="T102" fmla="*/ 20 w 66"/>
                  <a:gd name="T103" fmla="*/ 5 h 112"/>
                  <a:gd name="T104" fmla="*/ 21 w 66"/>
                  <a:gd name="T105" fmla="*/ 8 h 112"/>
                  <a:gd name="T106" fmla="*/ 41 w 66"/>
                  <a:gd name="T107" fmla="*/ 29 h 112"/>
                  <a:gd name="T108" fmla="*/ 39 w 66"/>
                  <a:gd name="T109" fmla="*/ 31 h 112"/>
                  <a:gd name="T110" fmla="*/ 31 w 66"/>
                  <a:gd name="T111" fmla="*/ 1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12">
                    <a:moveTo>
                      <a:pt x="57" y="25"/>
                    </a:moveTo>
                    <a:cubicBezTo>
                      <a:pt x="57" y="25"/>
                      <a:pt x="57" y="24"/>
                      <a:pt x="56" y="24"/>
                    </a:cubicBezTo>
                    <a:cubicBezTo>
                      <a:pt x="44" y="17"/>
                      <a:pt x="32" y="8"/>
                      <a:pt x="20" y="1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4" y="8"/>
                      <a:pt x="11" y="16"/>
                      <a:pt x="8" y="23"/>
                    </a:cubicBezTo>
                    <a:cubicBezTo>
                      <a:pt x="5" y="30"/>
                      <a:pt x="3" y="36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2" y="46"/>
                      <a:pt x="2" y="45"/>
                    </a:cubicBezTo>
                    <a:cubicBezTo>
                      <a:pt x="7" y="43"/>
                      <a:pt x="12" y="43"/>
                      <a:pt x="16" y="42"/>
                    </a:cubicBezTo>
                    <a:cubicBezTo>
                      <a:pt x="23" y="64"/>
                      <a:pt x="32" y="87"/>
                      <a:pt x="35" y="110"/>
                    </a:cubicBezTo>
                    <a:cubicBezTo>
                      <a:pt x="34" y="111"/>
                      <a:pt x="36" y="112"/>
                      <a:pt x="36" y="112"/>
                    </a:cubicBezTo>
                    <a:cubicBezTo>
                      <a:pt x="37" y="111"/>
                      <a:pt x="37" y="111"/>
                      <a:pt x="38" y="111"/>
                    </a:cubicBezTo>
                    <a:cubicBezTo>
                      <a:pt x="43" y="102"/>
                      <a:pt x="55" y="98"/>
                      <a:pt x="64" y="98"/>
                    </a:cubicBezTo>
                    <a:cubicBezTo>
                      <a:pt x="65" y="98"/>
                      <a:pt x="65" y="97"/>
                      <a:pt x="65" y="97"/>
                    </a:cubicBezTo>
                    <a:cubicBezTo>
                      <a:pt x="66" y="97"/>
                      <a:pt x="66" y="96"/>
                      <a:pt x="66" y="96"/>
                    </a:cubicBezTo>
                    <a:cubicBezTo>
                      <a:pt x="59" y="74"/>
                      <a:pt x="51" y="53"/>
                      <a:pt x="44" y="31"/>
                    </a:cubicBezTo>
                    <a:cubicBezTo>
                      <a:pt x="48" y="30"/>
                      <a:pt x="52" y="29"/>
                      <a:pt x="56" y="27"/>
                    </a:cubicBezTo>
                    <a:cubicBezTo>
                      <a:pt x="58" y="27"/>
                      <a:pt x="58" y="26"/>
                      <a:pt x="57" y="25"/>
                    </a:cubicBezTo>
                    <a:close/>
                    <a:moveTo>
                      <a:pt x="43" y="38"/>
                    </a:moveTo>
                    <a:cubicBezTo>
                      <a:pt x="41" y="34"/>
                      <a:pt x="36" y="3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30"/>
                      <a:pt x="39" y="32"/>
                      <a:pt x="42" y="34"/>
                    </a:cubicBezTo>
                    <a:cubicBezTo>
                      <a:pt x="43" y="35"/>
                      <a:pt x="43" y="36"/>
                      <a:pt x="43" y="38"/>
                    </a:cubicBezTo>
                    <a:close/>
                    <a:moveTo>
                      <a:pt x="47" y="48"/>
                    </a:moveTo>
                    <a:cubicBezTo>
                      <a:pt x="43" y="44"/>
                      <a:pt x="39" y="40"/>
                      <a:pt x="34" y="36"/>
                    </a:cubicBezTo>
                    <a:cubicBezTo>
                      <a:pt x="30" y="31"/>
                      <a:pt x="26" y="27"/>
                      <a:pt x="22" y="22"/>
                    </a:cubicBezTo>
                    <a:cubicBezTo>
                      <a:pt x="24" y="24"/>
                      <a:pt x="27" y="27"/>
                      <a:pt x="29" y="29"/>
                    </a:cubicBezTo>
                    <a:cubicBezTo>
                      <a:pt x="35" y="35"/>
                      <a:pt x="40" y="40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6"/>
                      <a:pt x="46" y="47"/>
                      <a:pt x="47" y="48"/>
                    </a:cubicBezTo>
                    <a:close/>
                    <a:moveTo>
                      <a:pt x="50" y="57"/>
                    </a:moveTo>
                    <a:cubicBezTo>
                      <a:pt x="40" y="44"/>
                      <a:pt x="28" y="33"/>
                      <a:pt x="17" y="22"/>
                    </a:cubicBezTo>
                    <a:cubicBezTo>
                      <a:pt x="16" y="21"/>
                      <a:pt x="12" y="16"/>
                      <a:pt x="15" y="19"/>
                    </a:cubicBezTo>
                    <a:cubicBezTo>
                      <a:pt x="17" y="21"/>
                      <a:pt x="19" y="22"/>
                      <a:pt x="21" y="24"/>
                    </a:cubicBezTo>
                    <a:cubicBezTo>
                      <a:pt x="24" y="27"/>
                      <a:pt x="27" y="30"/>
                      <a:pt x="30" y="33"/>
                    </a:cubicBezTo>
                    <a:cubicBezTo>
                      <a:pt x="35" y="39"/>
                      <a:pt x="42" y="44"/>
                      <a:pt x="47" y="50"/>
                    </a:cubicBezTo>
                    <a:cubicBezTo>
                      <a:pt x="48" y="52"/>
                      <a:pt x="49" y="55"/>
                      <a:pt x="50" y="57"/>
                    </a:cubicBezTo>
                    <a:close/>
                    <a:moveTo>
                      <a:pt x="37" y="106"/>
                    </a:moveTo>
                    <a:cubicBezTo>
                      <a:pt x="37" y="105"/>
                      <a:pt x="37" y="104"/>
                      <a:pt x="36" y="103"/>
                    </a:cubicBezTo>
                    <a:cubicBezTo>
                      <a:pt x="37" y="103"/>
                      <a:pt x="37" y="104"/>
                      <a:pt x="38" y="105"/>
                    </a:cubicBezTo>
                    <a:cubicBezTo>
                      <a:pt x="38" y="105"/>
                      <a:pt x="39" y="105"/>
                      <a:pt x="39" y="104"/>
                    </a:cubicBezTo>
                    <a:cubicBezTo>
                      <a:pt x="38" y="104"/>
                      <a:pt x="35" y="101"/>
                      <a:pt x="38" y="102"/>
                    </a:cubicBezTo>
                    <a:cubicBezTo>
                      <a:pt x="38" y="102"/>
                      <a:pt x="39" y="103"/>
                      <a:pt x="40" y="103"/>
                    </a:cubicBezTo>
                    <a:cubicBezTo>
                      <a:pt x="39" y="104"/>
                      <a:pt x="38" y="105"/>
                      <a:pt x="37" y="106"/>
                    </a:cubicBezTo>
                    <a:close/>
                    <a:moveTo>
                      <a:pt x="34" y="91"/>
                    </a:moveTo>
                    <a:cubicBezTo>
                      <a:pt x="36" y="93"/>
                      <a:pt x="38" y="94"/>
                      <a:pt x="40" y="96"/>
                    </a:cubicBezTo>
                    <a:cubicBezTo>
                      <a:pt x="40" y="97"/>
                      <a:pt x="44" y="100"/>
                      <a:pt x="43" y="100"/>
                    </a:cubicBezTo>
                    <a:cubicBezTo>
                      <a:pt x="41" y="99"/>
                      <a:pt x="38" y="97"/>
                      <a:pt x="36" y="96"/>
                    </a:cubicBezTo>
                    <a:cubicBezTo>
                      <a:pt x="36" y="96"/>
                      <a:pt x="35" y="96"/>
                      <a:pt x="36" y="96"/>
                    </a:cubicBezTo>
                    <a:cubicBezTo>
                      <a:pt x="37" y="99"/>
                      <a:pt x="38" y="101"/>
                      <a:pt x="40" y="103"/>
                    </a:cubicBezTo>
                    <a:cubicBezTo>
                      <a:pt x="40" y="104"/>
                      <a:pt x="38" y="102"/>
                      <a:pt x="38" y="101"/>
                    </a:cubicBezTo>
                    <a:cubicBezTo>
                      <a:pt x="37" y="101"/>
                      <a:pt x="37" y="101"/>
                      <a:pt x="36" y="101"/>
                    </a:cubicBezTo>
                    <a:cubicBezTo>
                      <a:pt x="35" y="97"/>
                      <a:pt x="35" y="94"/>
                      <a:pt x="34" y="91"/>
                    </a:cubicBezTo>
                    <a:close/>
                    <a:moveTo>
                      <a:pt x="31" y="81"/>
                    </a:moveTo>
                    <a:cubicBezTo>
                      <a:pt x="36" y="86"/>
                      <a:pt x="43" y="90"/>
                      <a:pt x="47" y="96"/>
                    </a:cubicBezTo>
                    <a:cubicBezTo>
                      <a:pt x="49" y="99"/>
                      <a:pt x="46" y="96"/>
                      <a:pt x="45" y="95"/>
                    </a:cubicBezTo>
                    <a:cubicBezTo>
                      <a:pt x="43" y="93"/>
                      <a:pt x="42" y="91"/>
                      <a:pt x="40" y="89"/>
                    </a:cubicBezTo>
                    <a:cubicBezTo>
                      <a:pt x="38" y="87"/>
                      <a:pt x="35" y="84"/>
                      <a:pt x="32" y="83"/>
                    </a:cubicBezTo>
                    <a:cubicBezTo>
                      <a:pt x="32" y="82"/>
                      <a:pt x="32" y="81"/>
                      <a:pt x="31" y="81"/>
                    </a:cubicBezTo>
                    <a:close/>
                    <a:moveTo>
                      <a:pt x="29" y="74"/>
                    </a:moveTo>
                    <a:cubicBezTo>
                      <a:pt x="35" y="82"/>
                      <a:pt x="43" y="87"/>
                      <a:pt x="49" y="95"/>
                    </a:cubicBezTo>
                    <a:cubicBezTo>
                      <a:pt x="52" y="98"/>
                      <a:pt x="51" y="97"/>
                      <a:pt x="49" y="95"/>
                    </a:cubicBezTo>
                    <a:cubicBezTo>
                      <a:pt x="46" y="92"/>
                      <a:pt x="44" y="90"/>
                      <a:pt x="42" y="88"/>
                    </a:cubicBezTo>
                    <a:cubicBezTo>
                      <a:pt x="38" y="84"/>
                      <a:pt x="35" y="81"/>
                      <a:pt x="30" y="78"/>
                    </a:cubicBezTo>
                    <a:cubicBezTo>
                      <a:pt x="30" y="76"/>
                      <a:pt x="30" y="75"/>
                      <a:pt x="29" y="74"/>
                    </a:cubicBezTo>
                    <a:close/>
                    <a:moveTo>
                      <a:pt x="28" y="68"/>
                    </a:moveTo>
                    <a:cubicBezTo>
                      <a:pt x="35" y="77"/>
                      <a:pt x="45" y="84"/>
                      <a:pt x="53" y="94"/>
                    </a:cubicBezTo>
                    <a:cubicBezTo>
                      <a:pt x="56" y="98"/>
                      <a:pt x="53" y="94"/>
                      <a:pt x="51" y="93"/>
                    </a:cubicBezTo>
                    <a:cubicBezTo>
                      <a:pt x="48" y="90"/>
                      <a:pt x="45" y="88"/>
                      <a:pt x="43" y="85"/>
                    </a:cubicBezTo>
                    <a:cubicBezTo>
                      <a:pt x="39" y="80"/>
                      <a:pt x="33" y="76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0"/>
                      <a:pt x="28" y="69"/>
                      <a:pt x="28" y="68"/>
                    </a:cubicBezTo>
                    <a:close/>
                    <a:moveTo>
                      <a:pt x="25" y="62"/>
                    </a:moveTo>
                    <a:cubicBezTo>
                      <a:pt x="29" y="66"/>
                      <a:pt x="34" y="70"/>
                      <a:pt x="39" y="75"/>
                    </a:cubicBezTo>
                    <a:cubicBezTo>
                      <a:pt x="41" y="77"/>
                      <a:pt x="44" y="80"/>
                      <a:pt x="46" y="83"/>
                    </a:cubicBezTo>
                    <a:cubicBezTo>
                      <a:pt x="49" y="86"/>
                      <a:pt x="52" y="89"/>
                      <a:pt x="55" y="92"/>
                    </a:cubicBezTo>
                    <a:cubicBezTo>
                      <a:pt x="56" y="93"/>
                      <a:pt x="57" y="94"/>
                      <a:pt x="58" y="95"/>
                    </a:cubicBezTo>
                    <a:cubicBezTo>
                      <a:pt x="56" y="94"/>
                      <a:pt x="54" y="92"/>
                      <a:pt x="52" y="91"/>
                    </a:cubicBezTo>
                    <a:cubicBezTo>
                      <a:pt x="49" y="88"/>
                      <a:pt x="46" y="85"/>
                      <a:pt x="43" y="82"/>
                    </a:cubicBezTo>
                    <a:cubicBezTo>
                      <a:pt x="38" y="77"/>
                      <a:pt x="33" y="71"/>
                      <a:pt x="27" y="66"/>
                    </a:cubicBezTo>
                    <a:cubicBezTo>
                      <a:pt x="26" y="65"/>
                      <a:pt x="26" y="63"/>
                      <a:pt x="25" y="62"/>
                    </a:cubicBezTo>
                    <a:close/>
                    <a:moveTo>
                      <a:pt x="23" y="54"/>
                    </a:moveTo>
                    <a:cubicBezTo>
                      <a:pt x="26" y="57"/>
                      <a:pt x="29" y="60"/>
                      <a:pt x="32" y="62"/>
                    </a:cubicBezTo>
                    <a:cubicBezTo>
                      <a:pt x="35" y="65"/>
                      <a:pt x="37" y="67"/>
                      <a:pt x="39" y="70"/>
                    </a:cubicBezTo>
                    <a:cubicBezTo>
                      <a:pt x="45" y="77"/>
                      <a:pt x="52" y="83"/>
                      <a:pt x="58" y="90"/>
                    </a:cubicBezTo>
                    <a:cubicBezTo>
                      <a:pt x="59" y="90"/>
                      <a:pt x="59" y="91"/>
                      <a:pt x="60" y="92"/>
                    </a:cubicBezTo>
                    <a:cubicBezTo>
                      <a:pt x="59" y="91"/>
                      <a:pt x="58" y="90"/>
                      <a:pt x="57" y="89"/>
                    </a:cubicBezTo>
                    <a:cubicBezTo>
                      <a:pt x="53" y="85"/>
                      <a:pt x="49" y="82"/>
                      <a:pt x="45" y="79"/>
                    </a:cubicBezTo>
                    <a:cubicBezTo>
                      <a:pt x="38" y="73"/>
                      <a:pt x="31" y="66"/>
                      <a:pt x="25" y="59"/>
                    </a:cubicBezTo>
                    <a:cubicBezTo>
                      <a:pt x="24" y="57"/>
                      <a:pt x="23" y="55"/>
                      <a:pt x="23" y="54"/>
                    </a:cubicBezTo>
                    <a:close/>
                    <a:moveTo>
                      <a:pt x="20" y="44"/>
                    </a:moveTo>
                    <a:cubicBezTo>
                      <a:pt x="24" y="49"/>
                      <a:pt x="29" y="54"/>
                      <a:pt x="34" y="58"/>
                    </a:cubicBezTo>
                    <a:cubicBezTo>
                      <a:pt x="37" y="61"/>
                      <a:pt x="39" y="65"/>
                      <a:pt x="42" y="68"/>
                    </a:cubicBezTo>
                    <a:cubicBezTo>
                      <a:pt x="46" y="72"/>
                      <a:pt x="50" y="75"/>
                      <a:pt x="53" y="79"/>
                    </a:cubicBezTo>
                    <a:cubicBezTo>
                      <a:pt x="55" y="81"/>
                      <a:pt x="57" y="83"/>
                      <a:pt x="59" y="86"/>
                    </a:cubicBezTo>
                    <a:cubicBezTo>
                      <a:pt x="58" y="85"/>
                      <a:pt x="56" y="83"/>
                      <a:pt x="55" y="82"/>
                    </a:cubicBezTo>
                    <a:cubicBezTo>
                      <a:pt x="51" y="78"/>
                      <a:pt x="47" y="75"/>
                      <a:pt x="44" y="72"/>
                    </a:cubicBezTo>
                    <a:cubicBezTo>
                      <a:pt x="41" y="69"/>
                      <a:pt x="38" y="66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9"/>
                      <a:pt x="26" y="55"/>
                      <a:pt x="22" y="52"/>
                    </a:cubicBezTo>
                    <a:cubicBezTo>
                      <a:pt x="21" y="49"/>
                      <a:pt x="21" y="47"/>
                      <a:pt x="20" y="44"/>
                    </a:cubicBezTo>
                    <a:close/>
                    <a:moveTo>
                      <a:pt x="11" y="24"/>
                    </a:moveTo>
                    <a:cubicBezTo>
                      <a:pt x="11" y="25"/>
                      <a:pt x="12" y="26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1" y="29"/>
                      <a:pt x="12" y="31"/>
                      <a:pt x="14" y="34"/>
                    </a:cubicBezTo>
                    <a:cubicBezTo>
                      <a:pt x="15" y="34"/>
                      <a:pt x="18" y="38"/>
                      <a:pt x="16" y="36"/>
                    </a:cubicBezTo>
                    <a:cubicBezTo>
                      <a:pt x="14" y="35"/>
                      <a:pt x="13" y="33"/>
                      <a:pt x="11" y="32"/>
                    </a:cubicBezTo>
                    <a:cubicBezTo>
                      <a:pt x="11" y="31"/>
                      <a:pt x="11" y="31"/>
                      <a:pt x="11" y="32"/>
                    </a:cubicBezTo>
                    <a:cubicBezTo>
                      <a:pt x="12" y="34"/>
                      <a:pt x="13" y="35"/>
                      <a:pt x="14" y="37"/>
                    </a:cubicBezTo>
                    <a:cubicBezTo>
                      <a:pt x="17" y="40"/>
                      <a:pt x="13" y="37"/>
                      <a:pt x="13" y="36"/>
                    </a:cubicBezTo>
                    <a:cubicBezTo>
                      <a:pt x="12" y="36"/>
                      <a:pt x="11" y="34"/>
                      <a:pt x="10" y="33"/>
                    </a:cubicBezTo>
                    <a:cubicBezTo>
                      <a:pt x="10" y="33"/>
                      <a:pt x="9" y="34"/>
                      <a:pt x="9" y="34"/>
                    </a:cubicBezTo>
                    <a:cubicBezTo>
                      <a:pt x="10" y="35"/>
                      <a:pt x="12" y="38"/>
                      <a:pt x="13" y="39"/>
                    </a:cubicBezTo>
                    <a:cubicBezTo>
                      <a:pt x="12" y="38"/>
                      <a:pt x="10" y="37"/>
                      <a:pt x="9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11" y="39"/>
                      <a:pt x="7" y="38"/>
                      <a:pt x="6" y="38"/>
                    </a:cubicBezTo>
                    <a:cubicBezTo>
                      <a:pt x="6" y="38"/>
                      <a:pt x="5" y="38"/>
                      <a:pt x="6" y="39"/>
                    </a:cubicBezTo>
                    <a:cubicBezTo>
                      <a:pt x="7" y="40"/>
                      <a:pt x="6" y="40"/>
                      <a:pt x="4" y="40"/>
                    </a:cubicBezTo>
                    <a:cubicBezTo>
                      <a:pt x="6" y="35"/>
                      <a:pt x="9" y="29"/>
                      <a:pt x="11" y="24"/>
                    </a:cubicBezTo>
                    <a:close/>
                    <a:moveTo>
                      <a:pt x="16" y="34"/>
                    </a:moveTo>
                    <a:cubicBezTo>
                      <a:pt x="27" y="48"/>
                      <a:pt x="40" y="59"/>
                      <a:pt x="52" y="72"/>
                    </a:cubicBezTo>
                    <a:cubicBezTo>
                      <a:pt x="53" y="72"/>
                      <a:pt x="58" y="77"/>
                      <a:pt x="54" y="74"/>
                    </a:cubicBezTo>
                    <a:cubicBezTo>
                      <a:pt x="52" y="73"/>
                      <a:pt x="50" y="71"/>
                      <a:pt x="49" y="70"/>
                    </a:cubicBezTo>
                    <a:cubicBezTo>
                      <a:pt x="45" y="67"/>
                      <a:pt x="42" y="64"/>
                      <a:pt x="38" y="60"/>
                    </a:cubicBezTo>
                    <a:cubicBezTo>
                      <a:pt x="32" y="54"/>
                      <a:pt x="25" y="48"/>
                      <a:pt x="19" y="41"/>
                    </a:cubicBezTo>
                    <a:cubicBezTo>
                      <a:pt x="19" y="41"/>
                      <a:pt x="19" y="40"/>
                      <a:pt x="19" y="4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8"/>
                      <a:pt x="16" y="38"/>
                      <a:pt x="16" y="37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8" y="39"/>
                      <a:pt x="18" y="38"/>
                      <a:pt x="18" y="38"/>
                    </a:cubicBezTo>
                    <a:cubicBezTo>
                      <a:pt x="17" y="36"/>
                      <a:pt x="16" y="35"/>
                      <a:pt x="15" y="33"/>
                    </a:cubicBezTo>
                    <a:cubicBezTo>
                      <a:pt x="14" y="32"/>
                      <a:pt x="14" y="32"/>
                      <a:pt x="13" y="31"/>
                    </a:cubicBezTo>
                    <a:cubicBezTo>
                      <a:pt x="13" y="30"/>
                      <a:pt x="11" y="27"/>
                      <a:pt x="11" y="27"/>
                    </a:cubicBezTo>
                    <a:cubicBezTo>
                      <a:pt x="12" y="28"/>
                      <a:pt x="13" y="29"/>
                      <a:pt x="14" y="30"/>
                    </a:cubicBezTo>
                    <a:cubicBezTo>
                      <a:pt x="14" y="30"/>
                      <a:pt x="15" y="30"/>
                      <a:pt x="15" y="31"/>
                    </a:cubicBezTo>
                    <a:cubicBezTo>
                      <a:pt x="16" y="32"/>
                      <a:pt x="17" y="33"/>
                      <a:pt x="18" y="34"/>
                    </a:cubicBezTo>
                    <a:cubicBezTo>
                      <a:pt x="18" y="35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6"/>
                      <a:pt x="20" y="36"/>
                    </a:cubicBezTo>
                    <a:cubicBezTo>
                      <a:pt x="18" y="33"/>
                      <a:pt x="15" y="30"/>
                      <a:pt x="13" y="27"/>
                    </a:cubicBezTo>
                    <a:cubicBezTo>
                      <a:pt x="12" y="26"/>
                      <a:pt x="12" y="25"/>
                      <a:pt x="12" y="24"/>
                    </a:cubicBezTo>
                    <a:cubicBezTo>
                      <a:pt x="12" y="25"/>
                      <a:pt x="14" y="26"/>
                      <a:pt x="15" y="28"/>
                    </a:cubicBezTo>
                    <a:cubicBezTo>
                      <a:pt x="16" y="29"/>
                      <a:pt x="17" y="31"/>
                      <a:pt x="18" y="32"/>
                    </a:cubicBezTo>
                    <a:cubicBezTo>
                      <a:pt x="22" y="36"/>
                      <a:pt x="27" y="39"/>
                      <a:pt x="30" y="43"/>
                    </a:cubicBezTo>
                    <a:cubicBezTo>
                      <a:pt x="34" y="47"/>
                      <a:pt x="38" y="52"/>
                      <a:pt x="42" y="56"/>
                    </a:cubicBezTo>
                    <a:cubicBezTo>
                      <a:pt x="45" y="60"/>
                      <a:pt x="49" y="63"/>
                      <a:pt x="52" y="68"/>
                    </a:cubicBezTo>
                    <a:cubicBezTo>
                      <a:pt x="55" y="71"/>
                      <a:pt x="50" y="66"/>
                      <a:pt x="49" y="65"/>
                    </a:cubicBezTo>
                    <a:cubicBezTo>
                      <a:pt x="47" y="63"/>
                      <a:pt x="45" y="61"/>
                      <a:pt x="43" y="59"/>
                    </a:cubicBezTo>
                    <a:cubicBezTo>
                      <a:pt x="34" y="51"/>
                      <a:pt x="26" y="42"/>
                      <a:pt x="17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7" y="41"/>
                    </a:moveTo>
                    <a:cubicBezTo>
                      <a:pt x="7" y="41"/>
                      <a:pt x="7" y="40"/>
                      <a:pt x="7" y="40"/>
                    </a:cubicBezTo>
                    <a:cubicBezTo>
                      <a:pt x="7" y="40"/>
                      <a:pt x="7" y="39"/>
                      <a:pt x="7" y="39"/>
                    </a:cubicBezTo>
                    <a:cubicBezTo>
                      <a:pt x="7" y="39"/>
                      <a:pt x="9" y="40"/>
                      <a:pt x="10" y="40"/>
                    </a:cubicBezTo>
                    <a:cubicBezTo>
                      <a:pt x="9" y="40"/>
                      <a:pt x="8" y="40"/>
                      <a:pt x="7" y="41"/>
                    </a:cubicBezTo>
                    <a:close/>
                    <a:moveTo>
                      <a:pt x="14" y="39"/>
                    </a:move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5" y="39"/>
                      <a:pt x="16" y="39"/>
                    </a:cubicBezTo>
                    <a:cubicBezTo>
                      <a:pt x="15" y="39"/>
                      <a:pt x="15" y="39"/>
                      <a:pt x="14" y="39"/>
                    </a:cubicBezTo>
                    <a:close/>
                    <a:moveTo>
                      <a:pt x="12" y="40"/>
                    </a:moveTo>
                    <a:cubicBezTo>
                      <a:pt x="11" y="39"/>
                      <a:pt x="11" y="38"/>
                      <a:pt x="10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3" y="40"/>
                      <a:pt x="12" y="40"/>
                      <a:pt x="12" y="40"/>
                    </a:cubicBezTo>
                    <a:close/>
                    <a:moveTo>
                      <a:pt x="4" y="41"/>
                    </a:moveTo>
                    <a:cubicBezTo>
                      <a:pt x="4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lose/>
                    <a:moveTo>
                      <a:pt x="55" y="96"/>
                    </a:moveTo>
                    <a:cubicBezTo>
                      <a:pt x="54" y="94"/>
                      <a:pt x="52" y="92"/>
                      <a:pt x="51" y="90"/>
                    </a:cubicBezTo>
                    <a:cubicBezTo>
                      <a:pt x="53" y="92"/>
                      <a:pt x="55" y="94"/>
                      <a:pt x="58" y="95"/>
                    </a:cubicBezTo>
                    <a:cubicBezTo>
                      <a:pt x="57" y="95"/>
                      <a:pt x="56" y="96"/>
                      <a:pt x="55" y="96"/>
                    </a:cubicBezTo>
                    <a:close/>
                    <a:moveTo>
                      <a:pt x="52" y="97"/>
                    </a:moveTo>
                    <a:cubicBezTo>
                      <a:pt x="46" y="88"/>
                      <a:pt x="37" y="83"/>
                      <a:pt x="31" y="75"/>
                    </a:cubicBezTo>
                    <a:cubicBezTo>
                      <a:pt x="32" y="75"/>
                      <a:pt x="32" y="76"/>
                      <a:pt x="33" y="77"/>
                    </a:cubicBezTo>
                    <a:cubicBezTo>
                      <a:pt x="35" y="79"/>
                      <a:pt x="38" y="81"/>
                      <a:pt x="40" y="83"/>
                    </a:cubicBezTo>
                    <a:cubicBezTo>
                      <a:pt x="45" y="88"/>
                      <a:pt x="49" y="92"/>
                      <a:pt x="54" y="96"/>
                    </a:cubicBezTo>
                    <a:cubicBezTo>
                      <a:pt x="53" y="96"/>
                      <a:pt x="52" y="97"/>
                      <a:pt x="52" y="97"/>
                    </a:cubicBezTo>
                    <a:close/>
                    <a:moveTo>
                      <a:pt x="44" y="100"/>
                    </a:moveTo>
                    <a:cubicBezTo>
                      <a:pt x="42" y="97"/>
                      <a:pt x="39" y="95"/>
                      <a:pt x="36" y="92"/>
                    </a:cubicBezTo>
                    <a:cubicBezTo>
                      <a:pt x="36" y="91"/>
                      <a:pt x="35" y="91"/>
                      <a:pt x="34" y="90"/>
                    </a:cubicBezTo>
                    <a:cubicBezTo>
                      <a:pt x="36" y="92"/>
                      <a:pt x="38" y="93"/>
                      <a:pt x="39" y="94"/>
                    </a:cubicBezTo>
                    <a:cubicBezTo>
                      <a:pt x="42" y="96"/>
                      <a:pt x="44" y="98"/>
                      <a:pt x="46" y="99"/>
                    </a:cubicBezTo>
                    <a:cubicBezTo>
                      <a:pt x="45" y="100"/>
                      <a:pt x="45" y="100"/>
                      <a:pt x="44" y="100"/>
                    </a:cubicBezTo>
                    <a:close/>
                    <a:moveTo>
                      <a:pt x="59" y="95"/>
                    </a:moveTo>
                    <a:cubicBezTo>
                      <a:pt x="57" y="93"/>
                      <a:pt x="56" y="91"/>
                      <a:pt x="53" y="89"/>
                    </a:cubicBezTo>
                    <a:cubicBezTo>
                      <a:pt x="50" y="87"/>
                      <a:pt x="47" y="83"/>
                      <a:pt x="45" y="80"/>
                    </a:cubicBezTo>
                    <a:cubicBezTo>
                      <a:pt x="41" y="76"/>
                      <a:pt x="37" y="72"/>
                      <a:pt x="33" y="68"/>
                    </a:cubicBezTo>
                    <a:cubicBezTo>
                      <a:pt x="36" y="71"/>
                      <a:pt x="39" y="74"/>
                      <a:pt x="42" y="77"/>
                    </a:cubicBezTo>
                    <a:cubicBezTo>
                      <a:pt x="48" y="83"/>
                      <a:pt x="56" y="88"/>
                      <a:pt x="62" y="95"/>
                    </a:cubicBezTo>
                    <a:cubicBezTo>
                      <a:pt x="61" y="95"/>
                      <a:pt x="60" y="95"/>
                      <a:pt x="59" y="95"/>
                    </a:cubicBezTo>
                    <a:close/>
                    <a:moveTo>
                      <a:pt x="36" y="75"/>
                    </a:move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4"/>
                      <a:pt x="33" y="73"/>
                      <a:pt x="31" y="71"/>
                    </a:cubicBezTo>
                    <a:cubicBezTo>
                      <a:pt x="31" y="71"/>
                      <a:pt x="25" y="66"/>
                      <a:pt x="28" y="68"/>
                    </a:cubicBezTo>
                    <a:cubicBezTo>
                      <a:pt x="31" y="71"/>
                      <a:pt x="33" y="73"/>
                      <a:pt x="36" y="75"/>
                    </a:cubicBezTo>
                    <a:close/>
                    <a:moveTo>
                      <a:pt x="33" y="80"/>
                    </a:moveTo>
                    <a:cubicBezTo>
                      <a:pt x="35" y="82"/>
                      <a:pt x="37" y="84"/>
                      <a:pt x="39" y="86"/>
                    </a:cubicBezTo>
                    <a:cubicBezTo>
                      <a:pt x="43" y="90"/>
                      <a:pt x="47" y="94"/>
                      <a:pt x="51" y="97"/>
                    </a:cubicBezTo>
                    <a:cubicBezTo>
                      <a:pt x="50" y="97"/>
                      <a:pt x="49" y="98"/>
                      <a:pt x="49" y="98"/>
                    </a:cubicBezTo>
                    <a:cubicBezTo>
                      <a:pt x="46" y="91"/>
                      <a:pt x="39" y="87"/>
                      <a:pt x="33" y="82"/>
                    </a:cubicBezTo>
                    <a:cubicBezTo>
                      <a:pt x="33" y="81"/>
                      <a:pt x="32" y="80"/>
                      <a:pt x="31" y="80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2" y="80"/>
                      <a:pt x="33" y="80"/>
                    </a:cubicBezTo>
                    <a:close/>
                    <a:moveTo>
                      <a:pt x="48" y="98"/>
                    </a:moveTo>
                    <a:cubicBezTo>
                      <a:pt x="47" y="99"/>
                      <a:pt x="47" y="99"/>
                      <a:pt x="47" y="99"/>
                    </a:cubicBezTo>
                    <a:cubicBezTo>
                      <a:pt x="45" y="96"/>
                      <a:pt x="42" y="94"/>
                      <a:pt x="40" y="91"/>
                    </a:cubicBezTo>
                    <a:cubicBezTo>
                      <a:pt x="38" y="90"/>
                      <a:pt x="37" y="88"/>
                      <a:pt x="35" y="87"/>
                    </a:cubicBezTo>
                    <a:cubicBezTo>
                      <a:pt x="34" y="86"/>
                      <a:pt x="33" y="84"/>
                      <a:pt x="32" y="84"/>
                    </a:cubicBezTo>
                    <a:cubicBezTo>
                      <a:pt x="32" y="84"/>
                      <a:pt x="32" y="84"/>
                      <a:pt x="32" y="83"/>
                    </a:cubicBezTo>
                    <a:cubicBezTo>
                      <a:pt x="38" y="87"/>
                      <a:pt x="43" y="94"/>
                      <a:pt x="48" y="98"/>
                    </a:cubicBezTo>
                    <a:close/>
                    <a:moveTo>
                      <a:pt x="44" y="96"/>
                    </a:moveTo>
                    <a:cubicBezTo>
                      <a:pt x="49" y="102"/>
                      <a:pt x="43" y="96"/>
                      <a:pt x="41" y="94"/>
                    </a:cubicBezTo>
                    <a:cubicBezTo>
                      <a:pt x="39" y="93"/>
                      <a:pt x="36" y="91"/>
                      <a:pt x="34" y="89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3" y="88"/>
                      <a:pt x="33" y="86"/>
                      <a:pt x="33" y="85"/>
                    </a:cubicBezTo>
                    <a:cubicBezTo>
                      <a:pt x="36" y="89"/>
                      <a:pt x="40" y="92"/>
                      <a:pt x="44" y="96"/>
                    </a:cubicBezTo>
                    <a:close/>
                    <a:moveTo>
                      <a:pt x="37" y="97"/>
                    </a:moveTo>
                    <a:cubicBezTo>
                      <a:pt x="37" y="98"/>
                      <a:pt x="41" y="100"/>
                      <a:pt x="43" y="101"/>
                    </a:cubicBezTo>
                    <a:cubicBezTo>
                      <a:pt x="42" y="101"/>
                      <a:pt x="42" y="102"/>
                      <a:pt x="41" y="103"/>
                    </a:cubicBezTo>
                    <a:cubicBezTo>
                      <a:pt x="39" y="101"/>
                      <a:pt x="38" y="99"/>
                      <a:pt x="37" y="97"/>
                    </a:cubicBezTo>
                    <a:close/>
                    <a:moveTo>
                      <a:pt x="55" y="86"/>
                    </a:moveTo>
                    <a:cubicBezTo>
                      <a:pt x="51" y="82"/>
                      <a:pt x="48" y="78"/>
                      <a:pt x="44" y="74"/>
                    </a:cubicBezTo>
                    <a:cubicBezTo>
                      <a:pt x="42" y="72"/>
                      <a:pt x="40" y="69"/>
                      <a:pt x="37" y="67"/>
                    </a:cubicBezTo>
                    <a:cubicBezTo>
                      <a:pt x="38" y="67"/>
                      <a:pt x="38" y="68"/>
                      <a:pt x="39" y="68"/>
                    </a:cubicBezTo>
                    <a:cubicBezTo>
                      <a:pt x="46" y="74"/>
                      <a:pt x="53" y="80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90"/>
                      <a:pt x="62" y="92"/>
                      <a:pt x="62" y="94"/>
                    </a:cubicBezTo>
                    <a:cubicBezTo>
                      <a:pt x="61" y="91"/>
                      <a:pt x="58" y="88"/>
                      <a:pt x="55" y="86"/>
                    </a:cubicBezTo>
                    <a:close/>
                    <a:moveTo>
                      <a:pt x="43" y="68"/>
                    </a:moveTo>
                    <a:cubicBezTo>
                      <a:pt x="40" y="64"/>
                      <a:pt x="37" y="61"/>
                      <a:pt x="34" y="58"/>
                    </a:cubicBezTo>
                    <a:cubicBezTo>
                      <a:pt x="31" y="54"/>
                      <a:pt x="28" y="51"/>
                      <a:pt x="24" y="48"/>
                    </a:cubicBezTo>
                    <a:cubicBezTo>
                      <a:pt x="23" y="46"/>
                      <a:pt x="21" y="45"/>
                      <a:pt x="20" y="43"/>
                    </a:cubicBezTo>
                    <a:cubicBezTo>
                      <a:pt x="21" y="44"/>
                      <a:pt x="22" y="45"/>
                      <a:pt x="23" y="46"/>
                    </a:cubicBezTo>
                    <a:cubicBezTo>
                      <a:pt x="26" y="50"/>
                      <a:pt x="30" y="53"/>
                      <a:pt x="34" y="57"/>
                    </a:cubicBezTo>
                    <a:cubicBezTo>
                      <a:pt x="41" y="64"/>
                      <a:pt x="49" y="71"/>
                      <a:pt x="56" y="77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58" y="80"/>
                      <a:pt x="59" y="83"/>
                      <a:pt x="60" y="86"/>
                    </a:cubicBezTo>
                    <a:cubicBezTo>
                      <a:pt x="55" y="79"/>
                      <a:pt x="49" y="74"/>
                      <a:pt x="43" y="68"/>
                    </a:cubicBezTo>
                    <a:close/>
                    <a:moveTo>
                      <a:pt x="21" y="39"/>
                    </a:moveTo>
                    <a:cubicBezTo>
                      <a:pt x="20" y="38"/>
                      <a:pt x="19" y="37"/>
                      <a:pt x="17" y="36"/>
                    </a:cubicBezTo>
                    <a:cubicBezTo>
                      <a:pt x="19" y="37"/>
                      <a:pt x="21" y="39"/>
                      <a:pt x="23" y="41"/>
                    </a:cubicBezTo>
                    <a:cubicBezTo>
                      <a:pt x="26" y="44"/>
                      <a:pt x="30" y="48"/>
                      <a:pt x="33" y="51"/>
                    </a:cubicBezTo>
                    <a:cubicBezTo>
                      <a:pt x="40" y="58"/>
                      <a:pt x="47" y="64"/>
                      <a:pt x="54" y="71"/>
                    </a:cubicBezTo>
                    <a:cubicBezTo>
                      <a:pt x="54" y="71"/>
                      <a:pt x="54" y="71"/>
                      <a:pt x="55" y="70"/>
                    </a:cubicBezTo>
                    <a:cubicBezTo>
                      <a:pt x="55" y="72"/>
                      <a:pt x="56" y="74"/>
                      <a:pt x="56" y="76"/>
                    </a:cubicBezTo>
                    <a:cubicBezTo>
                      <a:pt x="46" y="63"/>
                      <a:pt x="32" y="52"/>
                      <a:pt x="21" y="39"/>
                    </a:cubicBezTo>
                    <a:close/>
                    <a:moveTo>
                      <a:pt x="46" y="59"/>
                    </a:moveTo>
                    <a:cubicBezTo>
                      <a:pt x="42" y="55"/>
                      <a:pt x="38" y="50"/>
                      <a:pt x="34" y="46"/>
                    </a:cubicBezTo>
                    <a:cubicBezTo>
                      <a:pt x="31" y="42"/>
                      <a:pt x="27" y="38"/>
                      <a:pt x="22" y="35"/>
                    </a:cubicBezTo>
                    <a:cubicBezTo>
                      <a:pt x="18" y="31"/>
                      <a:pt x="15" y="26"/>
                      <a:pt x="11" y="23"/>
                    </a:cubicBezTo>
                    <a:cubicBezTo>
                      <a:pt x="12" y="21"/>
                      <a:pt x="13" y="20"/>
                      <a:pt x="13" y="18"/>
                    </a:cubicBezTo>
                    <a:cubicBezTo>
                      <a:pt x="17" y="24"/>
                      <a:pt x="23" y="28"/>
                      <a:pt x="28" y="33"/>
                    </a:cubicBezTo>
                    <a:cubicBezTo>
                      <a:pt x="34" y="40"/>
                      <a:pt x="41" y="47"/>
                      <a:pt x="47" y="54"/>
                    </a:cubicBezTo>
                    <a:cubicBezTo>
                      <a:pt x="47" y="55"/>
                      <a:pt x="48" y="56"/>
                      <a:pt x="49" y="57"/>
                    </a:cubicBezTo>
                    <a:cubicBezTo>
                      <a:pt x="48" y="56"/>
                      <a:pt x="47" y="55"/>
                      <a:pt x="46" y="54"/>
                    </a:cubicBezTo>
                    <a:cubicBezTo>
                      <a:pt x="44" y="53"/>
                      <a:pt x="43" y="52"/>
                      <a:pt x="41" y="50"/>
                    </a:cubicBezTo>
                    <a:cubicBezTo>
                      <a:pt x="39" y="48"/>
                      <a:pt x="36" y="45"/>
                      <a:pt x="34" y="43"/>
                    </a:cubicBezTo>
                    <a:cubicBezTo>
                      <a:pt x="34" y="43"/>
                      <a:pt x="34" y="42"/>
                      <a:pt x="34" y="42"/>
                    </a:cubicBezTo>
                    <a:cubicBezTo>
                      <a:pt x="30" y="38"/>
                      <a:pt x="26" y="34"/>
                      <a:pt x="22" y="29"/>
                    </a:cubicBezTo>
                    <a:cubicBezTo>
                      <a:pt x="19" y="26"/>
                      <a:pt x="16" y="23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6" y="25"/>
                      <a:pt x="18" y="26"/>
                      <a:pt x="19" y="28"/>
                    </a:cubicBezTo>
                    <a:cubicBezTo>
                      <a:pt x="20" y="29"/>
                      <a:pt x="21" y="30"/>
                      <a:pt x="22" y="31"/>
                    </a:cubicBezTo>
                    <a:cubicBezTo>
                      <a:pt x="26" y="35"/>
                      <a:pt x="29" y="38"/>
                      <a:pt x="32" y="42"/>
                    </a:cubicBezTo>
                    <a:cubicBezTo>
                      <a:pt x="33" y="42"/>
                      <a:pt x="33" y="42"/>
                      <a:pt x="33" y="43"/>
                    </a:cubicBezTo>
                    <a:cubicBezTo>
                      <a:pt x="39" y="50"/>
                      <a:pt x="45" y="57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66"/>
                      <a:pt x="54" y="68"/>
                      <a:pt x="54" y="70"/>
                    </a:cubicBezTo>
                    <a:cubicBezTo>
                      <a:pt x="52" y="66"/>
                      <a:pt x="49" y="62"/>
                      <a:pt x="46" y="59"/>
                    </a:cubicBezTo>
                    <a:close/>
                    <a:moveTo>
                      <a:pt x="15" y="13"/>
                    </a:moveTo>
                    <a:cubicBezTo>
                      <a:pt x="21" y="20"/>
                      <a:pt x="27" y="26"/>
                      <a:pt x="34" y="32"/>
                    </a:cubicBezTo>
                    <a:cubicBezTo>
                      <a:pt x="37" y="35"/>
                      <a:pt x="40" y="38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0" y="39"/>
                      <a:pt x="39" y="38"/>
                      <a:pt x="37" y="36"/>
                    </a:cubicBezTo>
                    <a:cubicBezTo>
                      <a:pt x="31" y="30"/>
                      <a:pt x="25" y="24"/>
                      <a:pt x="18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9" y="20"/>
                      <a:pt x="22" y="24"/>
                      <a:pt x="25" y="28"/>
                    </a:cubicBezTo>
                    <a:cubicBezTo>
                      <a:pt x="22" y="24"/>
                      <a:pt x="18" y="20"/>
                      <a:pt x="13" y="17"/>
                    </a:cubicBezTo>
                    <a:cubicBezTo>
                      <a:pt x="14" y="16"/>
                      <a:pt x="15" y="14"/>
                      <a:pt x="15" y="13"/>
                    </a:cubicBezTo>
                    <a:close/>
                    <a:moveTo>
                      <a:pt x="16" y="10"/>
                    </a:moveTo>
                    <a:cubicBezTo>
                      <a:pt x="20" y="15"/>
                      <a:pt x="24" y="19"/>
                      <a:pt x="28" y="23"/>
                    </a:cubicBezTo>
                    <a:cubicBezTo>
                      <a:pt x="31" y="26"/>
                      <a:pt x="33" y="29"/>
                      <a:pt x="36" y="32"/>
                    </a:cubicBezTo>
                    <a:cubicBezTo>
                      <a:pt x="38" y="33"/>
                      <a:pt x="39" y="34"/>
                      <a:pt x="41" y="36"/>
                    </a:cubicBezTo>
                    <a:cubicBezTo>
                      <a:pt x="46" y="41"/>
                      <a:pt x="39" y="36"/>
                      <a:pt x="38" y="34"/>
                    </a:cubicBezTo>
                    <a:cubicBezTo>
                      <a:pt x="37" y="33"/>
                      <a:pt x="36" y="33"/>
                      <a:pt x="35" y="32"/>
                    </a:cubicBezTo>
                    <a:cubicBezTo>
                      <a:pt x="33" y="31"/>
                      <a:pt x="32" y="30"/>
                      <a:pt x="31" y="28"/>
                    </a:cubicBezTo>
                    <a:cubicBezTo>
                      <a:pt x="26" y="23"/>
                      <a:pt x="21" y="17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lose/>
                    <a:moveTo>
                      <a:pt x="27" y="25"/>
                    </a:moveTo>
                    <a:cubicBezTo>
                      <a:pt x="24" y="21"/>
                      <a:pt x="21" y="18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7"/>
                      <a:pt x="21" y="18"/>
                      <a:pt x="23" y="20"/>
                    </a:cubicBezTo>
                    <a:cubicBezTo>
                      <a:pt x="24" y="22"/>
                      <a:pt x="25" y="23"/>
                      <a:pt x="27" y="25"/>
                    </a:cubicBezTo>
                    <a:close/>
                    <a:moveTo>
                      <a:pt x="42" y="52"/>
                    </a:moveTo>
                    <a:cubicBezTo>
                      <a:pt x="44" y="54"/>
                      <a:pt x="47" y="56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60"/>
                      <a:pt x="51" y="61"/>
                      <a:pt x="52" y="62"/>
                    </a:cubicBezTo>
                    <a:cubicBezTo>
                      <a:pt x="48" y="59"/>
                      <a:pt x="45" y="55"/>
                      <a:pt x="42" y="52"/>
                    </a:cubicBezTo>
                    <a:close/>
                    <a:moveTo>
                      <a:pt x="29" y="31"/>
                    </a:moveTo>
                    <a:cubicBezTo>
                      <a:pt x="30" y="32"/>
                      <a:pt x="31" y="33"/>
                      <a:pt x="31" y="34"/>
                    </a:cubicBezTo>
                    <a:cubicBezTo>
                      <a:pt x="34" y="37"/>
                      <a:pt x="37" y="39"/>
                      <a:pt x="40" y="42"/>
                    </a:cubicBezTo>
                    <a:cubicBezTo>
                      <a:pt x="40" y="42"/>
                      <a:pt x="40" y="42"/>
                      <a:pt x="41" y="43"/>
                    </a:cubicBezTo>
                    <a:cubicBezTo>
                      <a:pt x="40" y="42"/>
                      <a:pt x="39" y="41"/>
                      <a:pt x="37" y="40"/>
                    </a:cubicBezTo>
                    <a:cubicBezTo>
                      <a:pt x="34" y="38"/>
                      <a:pt x="32" y="35"/>
                      <a:pt x="29" y="32"/>
                    </a:cubicBezTo>
                    <a:cubicBezTo>
                      <a:pt x="29" y="31"/>
                      <a:pt x="29" y="31"/>
                      <a:pt x="29" y="31"/>
                    </a:cubicBezTo>
                    <a:close/>
                    <a:moveTo>
                      <a:pt x="39" y="36"/>
                    </a:moveTo>
                    <a:cubicBezTo>
                      <a:pt x="41" y="38"/>
                      <a:pt x="42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1"/>
                      <a:pt x="45" y="42"/>
                      <a:pt x="45" y="43"/>
                    </a:cubicBezTo>
                    <a:cubicBezTo>
                      <a:pt x="43" y="41"/>
                      <a:pt x="41" y="39"/>
                      <a:pt x="39" y="36"/>
                    </a:cubicBezTo>
                    <a:close/>
                    <a:moveTo>
                      <a:pt x="48" y="27"/>
                    </a:moveTo>
                    <a:cubicBezTo>
                      <a:pt x="44" y="23"/>
                      <a:pt x="40" y="19"/>
                      <a:pt x="36" y="15"/>
                    </a:cubicBezTo>
                    <a:cubicBezTo>
                      <a:pt x="37" y="16"/>
                      <a:pt x="39" y="17"/>
                      <a:pt x="40" y="18"/>
                    </a:cubicBezTo>
                    <a:cubicBezTo>
                      <a:pt x="44" y="21"/>
                      <a:pt x="47" y="24"/>
                      <a:pt x="51" y="26"/>
                    </a:cubicBezTo>
                    <a:cubicBezTo>
                      <a:pt x="50" y="26"/>
                      <a:pt x="49" y="26"/>
                      <a:pt x="48" y="27"/>
                    </a:cubicBezTo>
                    <a:close/>
                    <a:moveTo>
                      <a:pt x="44" y="28"/>
                    </a:moveTo>
                    <a:cubicBezTo>
                      <a:pt x="42" y="24"/>
                      <a:pt x="38" y="21"/>
                      <a:pt x="35" y="18"/>
                    </a:cubicBezTo>
                    <a:cubicBezTo>
                      <a:pt x="32" y="16"/>
                      <a:pt x="30" y="14"/>
                      <a:pt x="28" y="12"/>
                    </a:cubicBezTo>
                    <a:cubicBezTo>
                      <a:pt x="27" y="12"/>
                      <a:pt x="27" y="12"/>
                      <a:pt x="27" y="11"/>
                    </a:cubicBezTo>
                    <a:cubicBezTo>
                      <a:pt x="30" y="14"/>
                      <a:pt x="32" y="16"/>
                      <a:pt x="35" y="18"/>
                    </a:cubicBezTo>
                    <a:cubicBezTo>
                      <a:pt x="40" y="20"/>
                      <a:pt x="43" y="24"/>
                      <a:pt x="47" y="27"/>
                    </a:cubicBezTo>
                    <a:cubicBezTo>
                      <a:pt x="46" y="27"/>
                      <a:pt x="45" y="28"/>
                      <a:pt x="44" y="28"/>
                    </a:cubicBezTo>
                    <a:close/>
                    <a:moveTo>
                      <a:pt x="42" y="29"/>
                    </a:moveTo>
                    <a:cubicBezTo>
                      <a:pt x="40" y="27"/>
                      <a:pt x="39" y="25"/>
                      <a:pt x="37" y="23"/>
                    </a:cubicBezTo>
                    <a:cubicBezTo>
                      <a:pt x="39" y="25"/>
                      <a:pt x="41" y="27"/>
                      <a:pt x="43" y="28"/>
                    </a:cubicBezTo>
                    <a:cubicBezTo>
                      <a:pt x="43" y="28"/>
                      <a:pt x="43" y="28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lose/>
                    <a:moveTo>
                      <a:pt x="41" y="29"/>
                    </a:move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2" y="32"/>
                    </a:cubicBezTo>
                    <a:cubicBezTo>
                      <a:pt x="39" y="29"/>
                      <a:pt x="37" y="27"/>
                      <a:pt x="34" y="25"/>
                    </a:cubicBezTo>
                    <a:cubicBezTo>
                      <a:pt x="30" y="21"/>
                      <a:pt x="26" y="17"/>
                      <a:pt x="22" y="13"/>
                    </a:cubicBezTo>
                    <a:cubicBezTo>
                      <a:pt x="23" y="13"/>
                      <a:pt x="24" y="14"/>
                      <a:pt x="24" y="14"/>
                    </a:cubicBezTo>
                    <a:cubicBezTo>
                      <a:pt x="26" y="16"/>
                      <a:pt x="28" y="18"/>
                      <a:pt x="30" y="20"/>
                    </a:cubicBezTo>
                    <a:cubicBezTo>
                      <a:pt x="33" y="24"/>
                      <a:pt x="37" y="27"/>
                      <a:pt x="41" y="29"/>
                    </a:cubicBezTo>
                    <a:close/>
                    <a:moveTo>
                      <a:pt x="53" y="25"/>
                    </a:moveTo>
                    <a:cubicBezTo>
                      <a:pt x="53" y="25"/>
                      <a:pt x="53" y="25"/>
                      <a:pt x="52" y="26"/>
                    </a:cubicBezTo>
                    <a:cubicBezTo>
                      <a:pt x="48" y="24"/>
                      <a:pt x="45" y="21"/>
                      <a:pt x="42" y="18"/>
                    </a:cubicBezTo>
                    <a:cubicBezTo>
                      <a:pt x="39" y="16"/>
                      <a:pt x="35" y="14"/>
                      <a:pt x="32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38" y="15"/>
                      <a:pt x="45" y="21"/>
                      <a:pt x="53" y="25"/>
                    </a:cubicBezTo>
                    <a:close/>
                    <a:moveTo>
                      <a:pt x="20" y="4"/>
                    </a:moveTo>
                    <a:cubicBezTo>
                      <a:pt x="21" y="4"/>
                      <a:pt x="22" y="5"/>
                      <a:pt x="23" y="6"/>
                    </a:cubicBezTo>
                    <a:cubicBezTo>
                      <a:pt x="22" y="6"/>
                      <a:pt x="22" y="6"/>
                      <a:pt x="23" y="6"/>
                    </a:cubicBezTo>
                    <a:cubicBezTo>
                      <a:pt x="25" y="8"/>
                      <a:pt x="28" y="10"/>
                      <a:pt x="31" y="12"/>
                    </a:cubicBezTo>
                    <a:cubicBezTo>
                      <a:pt x="34" y="14"/>
                      <a:pt x="36" y="16"/>
                      <a:pt x="39" y="19"/>
                    </a:cubicBezTo>
                    <a:cubicBezTo>
                      <a:pt x="42" y="21"/>
                      <a:pt x="44" y="24"/>
                      <a:pt x="47" y="26"/>
                    </a:cubicBezTo>
                    <a:cubicBezTo>
                      <a:pt x="46" y="25"/>
                      <a:pt x="45" y="24"/>
                      <a:pt x="44" y="24"/>
                    </a:cubicBezTo>
                    <a:cubicBezTo>
                      <a:pt x="42" y="22"/>
                      <a:pt x="41" y="21"/>
                      <a:pt x="39" y="20"/>
                    </a:cubicBezTo>
                    <a:cubicBezTo>
                      <a:pt x="37" y="18"/>
                      <a:pt x="34" y="16"/>
                      <a:pt x="32" y="14"/>
                    </a:cubicBezTo>
                    <a:cubicBezTo>
                      <a:pt x="28" y="12"/>
                      <a:pt x="26" y="9"/>
                      <a:pt x="23" y="7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4" y="9"/>
                      <a:pt x="27" y="13"/>
                      <a:pt x="31" y="16"/>
                    </a:cubicBezTo>
                    <a:cubicBezTo>
                      <a:pt x="35" y="19"/>
                      <a:pt x="39" y="22"/>
                      <a:pt x="43" y="26"/>
                    </a:cubicBezTo>
                    <a:cubicBezTo>
                      <a:pt x="44" y="27"/>
                      <a:pt x="44" y="28"/>
                      <a:pt x="43" y="27"/>
                    </a:cubicBezTo>
                    <a:cubicBezTo>
                      <a:pt x="41" y="26"/>
                      <a:pt x="40" y="25"/>
                      <a:pt x="38" y="23"/>
                    </a:cubicBezTo>
                    <a:cubicBezTo>
                      <a:pt x="36" y="22"/>
                      <a:pt x="33" y="20"/>
                      <a:pt x="31" y="18"/>
                    </a:cubicBezTo>
                    <a:cubicBezTo>
                      <a:pt x="28" y="15"/>
                      <a:pt x="25" y="12"/>
                      <a:pt x="21" y="8"/>
                    </a:cubicBezTo>
                    <a:cubicBezTo>
                      <a:pt x="21" y="8"/>
                      <a:pt x="21" y="7"/>
                      <a:pt x="20" y="7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9" y="6"/>
                      <a:pt x="18" y="6"/>
                      <a:pt x="19" y="7"/>
                    </a:cubicBezTo>
                    <a:cubicBezTo>
                      <a:pt x="22" y="10"/>
                      <a:pt x="25" y="14"/>
                      <a:pt x="28" y="17"/>
                    </a:cubicBezTo>
                    <a:cubicBezTo>
                      <a:pt x="32" y="21"/>
                      <a:pt x="36" y="24"/>
                      <a:pt x="40" y="27"/>
                    </a:cubicBezTo>
                    <a:cubicBezTo>
                      <a:pt x="40" y="28"/>
                      <a:pt x="41" y="28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38" y="26"/>
                      <a:pt x="36" y="25"/>
                    </a:cubicBezTo>
                    <a:cubicBezTo>
                      <a:pt x="34" y="23"/>
                      <a:pt x="32" y="22"/>
                      <a:pt x="30" y="20"/>
                    </a:cubicBezTo>
                    <a:cubicBezTo>
                      <a:pt x="26" y="16"/>
                      <a:pt x="23" y="12"/>
                      <a:pt x="19" y="9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24" y="16"/>
                      <a:pt x="29" y="22"/>
                      <a:pt x="36" y="27"/>
                    </a:cubicBezTo>
                    <a:cubicBezTo>
                      <a:pt x="37" y="28"/>
                      <a:pt x="39" y="30"/>
                      <a:pt x="40" y="31"/>
                    </a:cubicBezTo>
                    <a:cubicBezTo>
                      <a:pt x="44" y="36"/>
                      <a:pt x="40" y="32"/>
                      <a:pt x="39" y="31"/>
                    </a:cubicBezTo>
                    <a:cubicBezTo>
                      <a:pt x="36" y="29"/>
                      <a:pt x="33" y="26"/>
                      <a:pt x="30" y="24"/>
                    </a:cubicBezTo>
                    <a:cubicBezTo>
                      <a:pt x="25" y="19"/>
                      <a:pt x="21" y="14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8"/>
                      <a:pt x="18" y="6"/>
                      <a:pt x="20" y="4"/>
                    </a:cubicBezTo>
                    <a:close/>
                    <a:moveTo>
                      <a:pt x="33" y="21"/>
                    </a:moveTo>
                    <a:cubicBezTo>
                      <a:pt x="31" y="19"/>
                      <a:pt x="29" y="17"/>
                      <a:pt x="28" y="15"/>
                    </a:cubicBezTo>
                    <a:cubicBezTo>
                      <a:pt x="29" y="16"/>
                      <a:pt x="30" y="17"/>
                      <a:pt x="31" y="18"/>
                    </a:cubicBezTo>
                    <a:cubicBezTo>
                      <a:pt x="32" y="19"/>
                      <a:pt x="32" y="20"/>
                      <a:pt x="33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1412153" y="2971865"/>
                <a:ext cx="113919" cy="35242"/>
              </a:xfrm>
              <a:custGeom>
                <a:avLst/>
                <a:gdLst>
                  <a:gd name="T0" fmla="*/ 10 w 59"/>
                  <a:gd name="T1" fmla="*/ 18 h 18"/>
                  <a:gd name="T2" fmla="*/ 58 w 59"/>
                  <a:gd name="T3" fmla="*/ 18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1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5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4 h 18"/>
                  <a:gd name="T26" fmla="*/ 18 w 59"/>
                  <a:gd name="T27" fmla="*/ 6 h 18"/>
                  <a:gd name="T28" fmla="*/ 10 w 59"/>
                  <a:gd name="T29" fmla="*/ 15 h 18"/>
                  <a:gd name="T30" fmla="*/ 14 w 59"/>
                  <a:gd name="T31" fmla="*/ 15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3 h 18"/>
                  <a:gd name="T42" fmla="*/ 39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5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10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2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5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10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4" y="17"/>
                      <a:pt x="7" y="18"/>
                      <a:pt x="10" y="18"/>
                    </a:cubicBezTo>
                    <a:cubicBezTo>
                      <a:pt x="16" y="18"/>
                      <a:pt x="22" y="18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2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17"/>
                      <a:pt x="0" y="18"/>
                      <a:pt x="1" y="18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5" y="8"/>
                      <a:pt x="7" y="7"/>
                      <a:pt x="10" y="5"/>
                    </a:cubicBezTo>
                    <a:cubicBezTo>
                      <a:pt x="11" y="4"/>
                      <a:pt x="8" y="8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5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5" y="5"/>
                      <a:pt x="4" y="5"/>
                      <a:pt x="3" y="6"/>
                    </a:cubicBezTo>
                    <a:close/>
                    <a:moveTo>
                      <a:pt x="2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3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9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7" y="15"/>
                      <a:pt x="5" y="14"/>
                      <a:pt x="2" y="15"/>
                    </a:cubicBezTo>
                    <a:close/>
                    <a:moveTo>
                      <a:pt x="14" y="15"/>
                    </a:moveTo>
                    <a:cubicBezTo>
                      <a:pt x="19" y="13"/>
                      <a:pt x="22" y="9"/>
                      <a:pt x="26" y="7"/>
                    </a:cubicBezTo>
                    <a:cubicBezTo>
                      <a:pt x="29" y="4"/>
                      <a:pt x="28" y="5"/>
                      <a:pt x="26" y="8"/>
                    </a:cubicBezTo>
                    <a:cubicBezTo>
                      <a:pt x="24" y="10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5"/>
                    </a:cubicBezTo>
                    <a:cubicBezTo>
                      <a:pt x="23" y="13"/>
                      <a:pt x="26" y="11"/>
                      <a:pt x="28" y="9"/>
                    </a:cubicBezTo>
                    <a:cubicBezTo>
                      <a:pt x="26" y="11"/>
                      <a:pt x="24" y="13"/>
                      <a:pt x="23" y="15"/>
                    </a:cubicBezTo>
                    <a:cubicBezTo>
                      <a:pt x="19" y="15"/>
                      <a:pt x="14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30" y="7"/>
                      <a:pt x="26" y="10"/>
                      <a:pt x="22" y="13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7"/>
                      <a:pt x="30" y="4"/>
                    </a:cubicBezTo>
                    <a:close/>
                    <a:moveTo>
                      <a:pt x="39" y="15"/>
                    </a:moveTo>
                    <a:cubicBezTo>
                      <a:pt x="43" y="13"/>
                      <a:pt x="48" y="10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0" y="9"/>
                      <a:pt x="49" y="10"/>
                      <a:pt x="48" y="10"/>
                    </a:cubicBezTo>
                    <a:cubicBezTo>
                      <a:pt x="46" y="12"/>
                      <a:pt x="45" y="13"/>
                      <a:pt x="43" y="15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10"/>
                      <a:pt x="53" y="10"/>
                    </a:cubicBezTo>
                    <a:cubicBezTo>
                      <a:pt x="52" y="12"/>
                      <a:pt x="50" y="13"/>
                      <a:pt x="49" y="15"/>
                    </a:cubicBezTo>
                    <a:cubicBezTo>
                      <a:pt x="48" y="15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5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1"/>
                      <a:pt x="55" y="9"/>
                      <a:pt x="56" y="8"/>
                    </a:cubicBezTo>
                    <a:cubicBezTo>
                      <a:pt x="56" y="11"/>
                      <a:pt x="56" y="13"/>
                      <a:pt x="55" y="16"/>
                    </a:cubicBezTo>
                    <a:cubicBezTo>
                      <a:pt x="48" y="16"/>
                      <a:pt x="40" y="15"/>
                      <a:pt x="33" y="15"/>
                    </a:cubicBezTo>
                    <a:cubicBezTo>
                      <a:pt x="38" y="14"/>
                      <a:pt x="42" y="10"/>
                      <a:pt x="46" y="7"/>
                    </a:cubicBezTo>
                    <a:cubicBezTo>
                      <a:pt x="50" y="4"/>
                      <a:pt x="47" y="7"/>
                      <a:pt x="45" y="8"/>
                    </a:cubicBezTo>
                    <a:cubicBezTo>
                      <a:pt x="42" y="10"/>
                      <a:pt x="40" y="12"/>
                      <a:pt x="38" y="15"/>
                    </a:cubicBezTo>
                    <a:cubicBezTo>
                      <a:pt x="38" y="15"/>
                      <a:pt x="38" y="15"/>
                      <a:pt x="39" y="15"/>
                    </a:cubicBezTo>
                    <a:close/>
                    <a:moveTo>
                      <a:pt x="56" y="7"/>
                    </a:moveTo>
                    <a:cubicBezTo>
                      <a:pt x="54" y="8"/>
                      <a:pt x="51" y="10"/>
                      <a:pt x="49" y="11"/>
                    </a:cubicBezTo>
                    <a:cubicBezTo>
                      <a:pt x="48" y="12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1"/>
                      <a:pt x="52" y="9"/>
                      <a:pt x="54" y="5"/>
                    </a:cubicBezTo>
                    <a:cubicBezTo>
                      <a:pt x="54" y="5"/>
                      <a:pt x="53" y="5"/>
                      <a:pt x="53" y="5"/>
                    </a:cubicBezTo>
                    <a:cubicBezTo>
                      <a:pt x="49" y="8"/>
                      <a:pt x="44" y="11"/>
                      <a:pt x="40" y="14"/>
                    </a:cubicBezTo>
                    <a:cubicBezTo>
                      <a:pt x="41" y="13"/>
                      <a:pt x="43" y="11"/>
                      <a:pt x="44" y="10"/>
                    </a:cubicBezTo>
                    <a:cubicBezTo>
                      <a:pt x="46" y="8"/>
                      <a:pt x="48" y="7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4" y="5"/>
                      <a:pt x="56" y="5"/>
                    </a:cubicBezTo>
                    <a:cubicBezTo>
                      <a:pt x="56" y="5"/>
                      <a:pt x="56" y="6"/>
                      <a:pt x="56" y="7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5"/>
                      <a:pt x="45" y="5"/>
                      <a:pt x="44" y="4"/>
                    </a:cubicBezTo>
                    <a:cubicBezTo>
                      <a:pt x="46" y="5"/>
                      <a:pt x="47" y="5"/>
                      <a:pt x="49" y="5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7"/>
                      <a:pt x="36" y="9"/>
                      <a:pt x="32" y="12"/>
                    </a:cubicBezTo>
                    <a:cubicBezTo>
                      <a:pt x="35" y="10"/>
                      <a:pt x="38" y="8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5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2"/>
                      <a:pt x="27" y="11"/>
                    </a:cubicBezTo>
                    <a:cubicBezTo>
                      <a:pt x="29" y="9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2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1"/>
                    </a:cubicBezTo>
                    <a:cubicBezTo>
                      <a:pt x="31" y="12"/>
                      <a:pt x="29" y="13"/>
                      <a:pt x="28" y="14"/>
                    </a:cubicBezTo>
                    <a:cubicBezTo>
                      <a:pt x="28" y="14"/>
                      <a:pt x="28" y="15"/>
                      <a:pt x="28" y="15"/>
                    </a:cubicBezTo>
                    <a:cubicBezTo>
                      <a:pt x="33" y="13"/>
                      <a:pt x="37" y="9"/>
                      <a:pt x="42" y="6"/>
                    </a:cubicBezTo>
                    <a:cubicBezTo>
                      <a:pt x="43" y="5"/>
                      <a:pt x="44" y="5"/>
                      <a:pt x="42" y="7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2"/>
                      <a:pt x="34" y="13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9" y="4"/>
                    </a:moveTo>
                    <a:cubicBezTo>
                      <a:pt x="25" y="6"/>
                      <a:pt x="22" y="9"/>
                      <a:pt x="18" y="12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0" y="8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9" y="6"/>
                      <a:pt x="20" y="5"/>
                    </a:cubicBezTo>
                    <a:cubicBezTo>
                      <a:pt x="20" y="5"/>
                      <a:pt x="20" y="4"/>
                      <a:pt x="20" y="4"/>
                    </a:cubicBezTo>
                    <a:cubicBezTo>
                      <a:pt x="17" y="6"/>
                      <a:pt x="14" y="8"/>
                      <a:pt x="11" y="10"/>
                    </a:cubicBezTo>
                    <a:cubicBezTo>
                      <a:pt x="10" y="11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9"/>
                      <a:pt x="13" y="7"/>
                      <a:pt x="14" y="5"/>
                    </a:cubicBezTo>
                    <a:cubicBezTo>
                      <a:pt x="15" y="5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9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6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6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7" name="Freeform 162"/>
              <p:cNvSpPr>
                <a:spLocks noEditPoints="1"/>
              </p:cNvSpPr>
              <p:nvPr/>
            </p:nvSpPr>
            <p:spPr bwMode="auto">
              <a:xfrm>
                <a:off x="1842425" y="3480814"/>
                <a:ext cx="113919" cy="34422"/>
              </a:xfrm>
              <a:custGeom>
                <a:avLst/>
                <a:gdLst>
                  <a:gd name="T0" fmla="*/ 10 w 59"/>
                  <a:gd name="T1" fmla="*/ 17 h 18"/>
                  <a:gd name="T2" fmla="*/ 58 w 59"/>
                  <a:gd name="T3" fmla="*/ 17 h 18"/>
                  <a:gd name="T4" fmla="*/ 58 w 59"/>
                  <a:gd name="T5" fmla="*/ 17 h 18"/>
                  <a:gd name="T6" fmla="*/ 57 w 59"/>
                  <a:gd name="T7" fmla="*/ 2 h 18"/>
                  <a:gd name="T8" fmla="*/ 2 w 59"/>
                  <a:gd name="T9" fmla="*/ 0 h 18"/>
                  <a:gd name="T10" fmla="*/ 0 w 59"/>
                  <a:gd name="T11" fmla="*/ 16 h 18"/>
                  <a:gd name="T12" fmla="*/ 3 w 59"/>
                  <a:gd name="T13" fmla="*/ 12 h 18"/>
                  <a:gd name="T14" fmla="*/ 7 w 59"/>
                  <a:gd name="T15" fmla="*/ 9 h 18"/>
                  <a:gd name="T16" fmla="*/ 6 w 59"/>
                  <a:gd name="T17" fmla="*/ 4 h 18"/>
                  <a:gd name="T18" fmla="*/ 3 w 59"/>
                  <a:gd name="T19" fmla="*/ 7 h 18"/>
                  <a:gd name="T20" fmla="*/ 6 w 59"/>
                  <a:gd name="T21" fmla="*/ 4 h 18"/>
                  <a:gd name="T22" fmla="*/ 3 w 59"/>
                  <a:gd name="T23" fmla="*/ 13 h 18"/>
                  <a:gd name="T24" fmla="*/ 6 w 59"/>
                  <a:gd name="T25" fmla="*/ 13 h 18"/>
                  <a:gd name="T26" fmla="*/ 18 w 59"/>
                  <a:gd name="T27" fmla="*/ 6 h 18"/>
                  <a:gd name="T28" fmla="*/ 10 w 59"/>
                  <a:gd name="T29" fmla="*/ 14 h 18"/>
                  <a:gd name="T30" fmla="*/ 14 w 59"/>
                  <a:gd name="T31" fmla="*/ 14 h 18"/>
                  <a:gd name="T32" fmla="*/ 19 w 59"/>
                  <a:gd name="T33" fmla="*/ 14 h 18"/>
                  <a:gd name="T34" fmla="*/ 23 w 59"/>
                  <a:gd name="T35" fmla="*/ 15 h 18"/>
                  <a:gd name="T36" fmla="*/ 18 w 59"/>
                  <a:gd name="T37" fmla="*/ 10 h 18"/>
                  <a:gd name="T38" fmla="*/ 30 w 59"/>
                  <a:gd name="T39" fmla="*/ 4 h 18"/>
                  <a:gd name="T40" fmla="*/ 22 w 59"/>
                  <a:gd name="T41" fmla="*/ 12 h 18"/>
                  <a:gd name="T42" fmla="*/ 38 w 59"/>
                  <a:gd name="T43" fmla="*/ 15 h 18"/>
                  <a:gd name="T44" fmla="*/ 48 w 59"/>
                  <a:gd name="T45" fmla="*/ 10 h 18"/>
                  <a:gd name="T46" fmla="*/ 54 w 59"/>
                  <a:gd name="T47" fmla="*/ 9 h 18"/>
                  <a:gd name="T48" fmla="*/ 49 w 59"/>
                  <a:gd name="T49" fmla="*/ 15 h 18"/>
                  <a:gd name="T50" fmla="*/ 54 w 59"/>
                  <a:gd name="T51" fmla="*/ 12 h 18"/>
                  <a:gd name="T52" fmla="*/ 52 w 59"/>
                  <a:gd name="T53" fmla="*/ 12 h 18"/>
                  <a:gd name="T54" fmla="*/ 33 w 59"/>
                  <a:gd name="T55" fmla="*/ 15 h 18"/>
                  <a:gd name="T56" fmla="*/ 38 w 59"/>
                  <a:gd name="T57" fmla="*/ 14 h 18"/>
                  <a:gd name="T58" fmla="*/ 49 w 59"/>
                  <a:gd name="T59" fmla="*/ 11 h 18"/>
                  <a:gd name="T60" fmla="*/ 54 w 59"/>
                  <a:gd name="T61" fmla="*/ 5 h 18"/>
                  <a:gd name="T62" fmla="*/ 44 w 59"/>
                  <a:gd name="T63" fmla="*/ 9 h 18"/>
                  <a:gd name="T64" fmla="*/ 56 w 59"/>
                  <a:gd name="T65" fmla="*/ 5 h 18"/>
                  <a:gd name="T66" fmla="*/ 44 w 59"/>
                  <a:gd name="T67" fmla="*/ 5 h 18"/>
                  <a:gd name="T68" fmla="*/ 34 w 59"/>
                  <a:gd name="T69" fmla="*/ 14 h 18"/>
                  <a:gd name="T70" fmla="*/ 32 w 59"/>
                  <a:gd name="T71" fmla="*/ 11 h 18"/>
                  <a:gd name="T72" fmla="*/ 34 w 59"/>
                  <a:gd name="T73" fmla="*/ 5 h 18"/>
                  <a:gd name="T74" fmla="*/ 26 w 59"/>
                  <a:gd name="T75" fmla="*/ 13 h 18"/>
                  <a:gd name="T76" fmla="*/ 34 w 59"/>
                  <a:gd name="T77" fmla="*/ 5 h 18"/>
                  <a:gd name="T78" fmla="*/ 38 w 59"/>
                  <a:gd name="T79" fmla="*/ 6 h 18"/>
                  <a:gd name="T80" fmla="*/ 28 w 59"/>
                  <a:gd name="T81" fmla="*/ 14 h 18"/>
                  <a:gd name="T82" fmla="*/ 38 w 59"/>
                  <a:gd name="T83" fmla="*/ 10 h 18"/>
                  <a:gd name="T84" fmla="*/ 26 w 59"/>
                  <a:gd name="T85" fmla="*/ 15 h 18"/>
                  <a:gd name="T86" fmla="*/ 32 w 59"/>
                  <a:gd name="T87" fmla="*/ 12 h 18"/>
                  <a:gd name="T88" fmla="*/ 25 w 59"/>
                  <a:gd name="T89" fmla="*/ 5 h 18"/>
                  <a:gd name="T90" fmla="*/ 15 w 59"/>
                  <a:gd name="T91" fmla="*/ 9 h 18"/>
                  <a:gd name="T92" fmla="*/ 11 w 59"/>
                  <a:gd name="T93" fmla="*/ 9 h 18"/>
                  <a:gd name="T94" fmla="*/ 14 w 59"/>
                  <a:gd name="T95" fmla="*/ 5 h 18"/>
                  <a:gd name="T96" fmla="*/ 11 w 59"/>
                  <a:gd name="T97" fmla="*/ 4 h 18"/>
                  <a:gd name="T98" fmla="*/ 17 w 59"/>
                  <a:gd name="T99" fmla="*/ 12 h 18"/>
                  <a:gd name="T100" fmla="*/ 3 w 59"/>
                  <a:gd name="T101" fmla="*/ 9 h 18"/>
                  <a:gd name="T102" fmla="*/ 10 w 59"/>
                  <a:gd name="T10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18">
                    <a:moveTo>
                      <a:pt x="1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7" y="17"/>
                      <a:pt x="10" y="17"/>
                    </a:cubicBezTo>
                    <a:cubicBezTo>
                      <a:pt x="16" y="17"/>
                      <a:pt x="22" y="17"/>
                      <a:pt x="27" y="18"/>
                    </a:cubicBezTo>
                    <a:cubicBezTo>
                      <a:pt x="37" y="18"/>
                      <a:pt x="47" y="18"/>
                      <a:pt x="57" y="18"/>
                    </a:cubicBezTo>
                    <a:cubicBezTo>
                      <a:pt x="57" y="18"/>
                      <a:pt x="58" y="18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2"/>
                      <a:pt x="59" y="8"/>
                      <a:pt x="59" y="3"/>
                    </a:cubicBezTo>
                    <a:cubicBezTo>
                      <a:pt x="59" y="3"/>
                      <a:pt x="59" y="2"/>
                      <a:pt x="58" y="2"/>
                    </a:cubicBezTo>
                    <a:cubicBezTo>
                      <a:pt x="58" y="2"/>
                      <a:pt x="58" y="2"/>
                      <a:pt x="57" y="2"/>
                    </a:cubicBezTo>
                    <a:cubicBezTo>
                      <a:pt x="48" y="1"/>
                      <a:pt x="39" y="1"/>
                      <a:pt x="30" y="1"/>
                    </a:cubicBezTo>
                    <a:cubicBezTo>
                      <a:pt x="24" y="1"/>
                      <a:pt x="18" y="1"/>
                      <a:pt x="12" y="1"/>
                    </a:cubicBezTo>
                    <a:cubicBezTo>
                      <a:pt x="9" y="1"/>
                      <a:pt x="5" y="1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6"/>
                      <a:pt x="0" y="11"/>
                      <a:pt x="0" y="16"/>
                    </a:cubicBezTo>
                    <a:cubicBezTo>
                      <a:pt x="0" y="17"/>
                      <a:pt x="0" y="17"/>
                      <a:pt x="1" y="17"/>
                    </a:cubicBezTo>
                    <a:close/>
                    <a:moveTo>
                      <a:pt x="7" y="9"/>
                    </a:moveTo>
                    <a:cubicBezTo>
                      <a:pt x="5" y="10"/>
                      <a:pt x="4" y="11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4"/>
                      <a:pt x="8" y="7"/>
                      <a:pt x="7" y="9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3" y="8"/>
                      <a:pt x="3" y="7"/>
                      <a:pt x="3" y="7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5" y="4"/>
                      <a:pt x="4" y="5"/>
                      <a:pt x="3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8" y="11"/>
                      <a:pt x="7" y="12"/>
                      <a:pt x="6" y="13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0" y="12"/>
                      <a:pt x="14" y="8"/>
                      <a:pt x="18" y="6"/>
                    </a:cubicBezTo>
                    <a:cubicBezTo>
                      <a:pt x="19" y="5"/>
                      <a:pt x="19" y="5"/>
                      <a:pt x="18" y="6"/>
                    </a:cubicBezTo>
                    <a:cubicBezTo>
                      <a:pt x="17" y="7"/>
                      <a:pt x="16" y="8"/>
                      <a:pt x="14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7" y="14"/>
                      <a:pt x="5" y="14"/>
                      <a:pt x="2" y="14"/>
                    </a:cubicBezTo>
                    <a:close/>
                    <a:moveTo>
                      <a:pt x="14" y="14"/>
                    </a:moveTo>
                    <a:cubicBezTo>
                      <a:pt x="19" y="12"/>
                      <a:pt x="22" y="9"/>
                      <a:pt x="26" y="6"/>
                    </a:cubicBezTo>
                    <a:cubicBezTo>
                      <a:pt x="29" y="4"/>
                      <a:pt x="28" y="5"/>
                      <a:pt x="26" y="7"/>
                    </a:cubicBezTo>
                    <a:cubicBezTo>
                      <a:pt x="24" y="9"/>
                      <a:pt x="21" y="12"/>
                      <a:pt x="19" y="14"/>
                    </a:cubicBezTo>
                    <a:cubicBezTo>
                      <a:pt x="19" y="14"/>
                      <a:pt x="19" y="15"/>
                      <a:pt x="20" y="14"/>
                    </a:cubicBezTo>
                    <a:cubicBezTo>
                      <a:pt x="23" y="13"/>
                      <a:pt x="26" y="10"/>
                      <a:pt x="28" y="8"/>
                    </a:cubicBezTo>
                    <a:cubicBezTo>
                      <a:pt x="26" y="10"/>
                      <a:pt x="24" y="12"/>
                      <a:pt x="23" y="15"/>
                    </a:cubicBezTo>
                    <a:cubicBezTo>
                      <a:pt x="19" y="14"/>
                      <a:pt x="14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6" y="12"/>
                      <a:pt x="18" y="10"/>
                    </a:cubicBezTo>
                    <a:cubicBezTo>
                      <a:pt x="16" y="11"/>
                      <a:pt x="15" y="12"/>
                      <a:pt x="14" y="14"/>
                    </a:cubicBezTo>
                    <a:cubicBezTo>
                      <a:pt x="14" y="14"/>
                      <a:pt x="14" y="15"/>
                      <a:pt x="14" y="14"/>
                    </a:cubicBezTo>
                    <a:close/>
                    <a:moveTo>
                      <a:pt x="30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4"/>
                      <a:pt x="34" y="4"/>
                    </a:cubicBezTo>
                    <a:cubicBezTo>
                      <a:pt x="29" y="7"/>
                      <a:pt x="26" y="10"/>
                      <a:pt x="22" y="12"/>
                    </a:cubicBezTo>
                    <a:cubicBezTo>
                      <a:pt x="18" y="15"/>
                      <a:pt x="24" y="11"/>
                      <a:pt x="24" y="10"/>
                    </a:cubicBezTo>
                    <a:cubicBezTo>
                      <a:pt x="26" y="8"/>
                      <a:pt x="28" y="6"/>
                      <a:pt x="30" y="4"/>
                    </a:cubicBezTo>
                    <a:close/>
                    <a:moveTo>
                      <a:pt x="38" y="15"/>
                    </a:moveTo>
                    <a:cubicBezTo>
                      <a:pt x="43" y="12"/>
                      <a:pt x="48" y="9"/>
                      <a:pt x="52" y="6"/>
                    </a:cubicBezTo>
                    <a:cubicBezTo>
                      <a:pt x="52" y="6"/>
                      <a:pt x="51" y="7"/>
                      <a:pt x="51" y="8"/>
                    </a:cubicBezTo>
                    <a:cubicBezTo>
                      <a:pt x="50" y="9"/>
                      <a:pt x="49" y="9"/>
                      <a:pt x="48" y="10"/>
                    </a:cubicBezTo>
                    <a:cubicBezTo>
                      <a:pt x="46" y="11"/>
                      <a:pt x="45" y="13"/>
                      <a:pt x="43" y="14"/>
                    </a:cubicBezTo>
                    <a:cubicBezTo>
                      <a:pt x="43" y="15"/>
                      <a:pt x="43" y="15"/>
                      <a:pt x="44" y="15"/>
                    </a:cubicBezTo>
                    <a:cubicBezTo>
                      <a:pt x="47" y="13"/>
                      <a:pt x="50" y="11"/>
                      <a:pt x="54" y="9"/>
                    </a:cubicBezTo>
                    <a:cubicBezTo>
                      <a:pt x="57" y="7"/>
                      <a:pt x="54" y="9"/>
                      <a:pt x="53" y="10"/>
                    </a:cubicBezTo>
                    <a:cubicBezTo>
                      <a:pt x="52" y="11"/>
                      <a:pt x="50" y="13"/>
                      <a:pt x="49" y="14"/>
                    </a:cubicBezTo>
                    <a:cubicBezTo>
                      <a:pt x="48" y="14"/>
                      <a:pt x="49" y="15"/>
                      <a:pt x="49" y="15"/>
                    </a:cubicBezTo>
                    <a:cubicBezTo>
                      <a:pt x="50" y="15"/>
                      <a:pt x="54" y="12"/>
                      <a:pt x="53" y="14"/>
                    </a:cubicBezTo>
                    <a:cubicBezTo>
                      <a:pt x="53" y="15"/>
                      <a:pt x="54" y="15"/>
                      <a:pt x="54" y="15"/>
                    </a:cubicBezTo>
                    <a:cubicBezTo>
                      <a:pt x="55" y="13"/>
                      <a:pt x="55" y="14"/>
                      <a:pt x="54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2" y="13"/>
                      <a:pt x="51" y="13"/>
                    </a:cubicBezTo>
                    <a:cubicBezTo>
                      <a:pt x="49" y="15"/>
                      <a:pt x="52" y="12"/>
                      <a:pt x="52" y="12"/>
                    </a:cubicBezTo>
                    <a:cubicBezTo>
                      <a:pt x="54" y="10"/>
                      <a:pt x="55" y="9"/>
                      <a:pt x="56" y="8"/>
                    </a:cubicBezTo>
                    <a:cubicBezTo>
                      <a:pt x="56" y="10"/>
                      <a:pt x="56" y="13"/>
                      <a:pt x="55" y="15"/>
                    </a:cubicBezTo>
                    <a:cubicBezTo>
                      <a:pt x="48" y="15"/>
                      <a:pt x="40" y="15"/>
                      <a:pt x="33" y="15"/>
                    </a:cubicBezTo>
                    <a:cubicBezTo>
                      <a:pt x="38" y="13"/>
                      <a:pt x="42" y="10"/>
                      <a:pt x="46" y="7"/>
                    </a:cubicBezTo>
                    <a:cubicBezTo>
                      <a:pt x="50" y="4"/>
                      <a:pt x="47" y="6"/>
                      <a:pt x="45" y="8"/>
                    </a:cubicBezTo>
                    <a:cubicBezTo>
                      <a:pt x="42" y="10"/>
                      <a:pt x="40" y="12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lose/>
                    <a:moveTo>
                      <a:pt x="56" y="6"/>
                    </a:moveTo>
                    <a:cubicBezTo>
                      <a:pt x="54" y="8"/>
                      <a:pt x="51" y="9"/>
                      <a:pt x="49" y="11"/>
                    </a:cubicBezTo>
                    <a:cubicBezTo>
                      <a:pt x="48" y="11"/>
                      <a:pt x="47" y="12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9" y="10"/>
                      <a:pt x="52" y="8"/>
                      <a:pt x="54" y="5"/>
                    </a:cubicBezTo>
                    <a:cubicBezTo>
                      <a:pt x="54" y="5"/>
                      <a:pt x="53" y="4"/>
                      <a:pt x="53" y="5"/>
                    </a:cubicBezTo>
                    <a:cubicBezTo>
                      <a:pt x="49" y="8"/>
                      <a:pt x="44" y="11"/>
                      <a:pt x="40" y="13"/>
                    </a:cubicBezTo>
                    <a:cubicBezTo>
                      <a:pt x="41" y="13"/>
                      <a:pt x="43" y="11"/>
                      <a:pt x="44" y="9"/>
                    </a:cubicBezTo>
                    <a:cubicBezTo>
                      <a:pt x="46" y="8"/>
                      <a:pt x="48" y="6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2" y="4"/>
                      <a:pt x="54" y="4"/>
                      <a:pt x="56" y="5"/>
                    </a:cubicBezTo>
                    <a:cubicBezTo>
                      <a:pt x="56" y="5"/>
                      <a:pt x="56" y="6"/>
                      <a:pt x="56" y="6"/>
                    </a:cubicBezTo>
                    <a:close/>
                    <a:moveTo>
                      <a:pt x="34" y="14"/>
                    </a:moveTo>
                    <a:cubicBezTo>
                      <a:pt x="38" y="12"/>
                      <a:pt x="42" y="8"/>
                      <a:pt x="44" y="5"/>
                    </a:cubicBezTo>
                    <a:cubicBezTo>
                      <a:pt x="45" y="4"/>
                      <a:pt x="44" y="4"/>
                      <a:pt x="44" y="4"/>
                    </a:cubicBezTo>
                    <a:cubicBezTo>
                      <a:pt x="46" y="4"/>
                      <a:pt x="47" y="4"/>
                      <a:pt x="49" y="4"/>
                    </a:cubicBezTo>
                    <a:cubicBezTo>
                      <a:pt x="43" y="7"/>
                      <a:pt x="39" y="12"/>
                      <a:pt x="34" y="14"/>
                    </a:cubicBezTo>
                    <a:close/>
                    <a:moveTo>
                      <a:pt x="40" y="4"/>
                    </a:moveTo>
                    <a:cubicBezTo>
                      <a:pt x="41" y="4"/>
                      <a:pt x="42" y="4"/>
                      <a:pt x="44" y="4"/>
                    </a:cubicBezTo>
                    <a:cubicBezTo>
                      <a:pt x="40" y="6"/>
                      <a:pt x="36" y="9"/>
                      <a:pt x="32" y="11"/>
                    </a:cubicBezTo>
                    <a:cubicBezTo>
                      <a:pt x="35" y="10"/>
                      <a:pt x="38" y="7"/>
                      <a:pt x="40" y="5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  <a:moveTo>
                      <a:pt x="34" y="5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9" y="4"/>
                    </a:cubicBezTo>
                    <a:cubicBezTo>
                      <a:pt x="35" y="7"/>
                      <a:pt x="30" y="10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2"/>
                      <a:pt x="26" y="11"/>
                      <a:pt x="27" y="11"/>
                    </a:cubicBezTo>
                    <a:cubicBezTo>
                      <a:pt x="29" y="8"/>
                      <a:pt x="32" y="7"/>
                      <a:pt x="34" y="5"/>
                    </a:cubicBezTo>
                    <a:close/>
                    <a:moveTo>
                      <a:pt x="26" y="15"/>
                    </a:moveTo>
                    <a:cubicBezTo>
                      <a:pt x="25" y="15"/>
                      <a:pt x="25" y="15"/>
                      <a:pt x="24" y="15"/>
                    </a:cubicBezTo>
                    <a:cubicBezTo>
                      <a:pt x="29" y="11"/>
                      <a:pt x="33" y="9"/>
                      <a:pt x="38" y="6"/>
                    </a:cubicBezTo>
                    <a:cubicBezTo>
                      <a:pt x="36" y="7"/>
                      <a:pt x="34" y="9"/>
                      <a:pt x="32" y="10"/>
                    </a:cubicBezTo>
                    <a:cubicBezTo>
                      <a:pt x="31" y="11"/>
                      <a:pt x="29" y="13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3" y="12"/>
                      <a:pt x="37" y="9"/>
                      <a:pt x="42" y="6"/>
                    </a:cubicBezTo>
                    <a:cubicBezTo>
                      <a:pt x="43" y="5"/>
                      <a:pt x="43" y="5"/>
                      <a:pt x="42" y="6"/>
                    </a:cubicBezTo>
                    <a:cubicBezTo>
                      <a:pt x="41" y="8"/>
                      <a:pt x="39" y="9"/>
                      <a:pt x="38" y="10"/>
                    </a:cubicBezTo>
                    <a:cubicBezTo>
                      <a:pt x="36" y="11"/>
                      <a:pt x="34" y="13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0" y="15"/>
                      <a:pt x="28" y="15"/>
                      <a:pt x="26" y="15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1" y="12"/>
                      <a:pt x="31" y="12"/>
                    </a:cubicBezTo>
                    <a:cubicBezTo>
                      <a:pt x="31" y="12"/>
                      <a:pt x="32" y="12"/>
                      <a:pt x="32" y="12"/>
                    </a:cubicBezTo>
                    <a:close/>
                    <a:moveTo>
                      <a:pt x="28" y="4"/>
                    </a:moveTo>
                    <a:cubicBezTo>
                      <a:pt x="25" y="6"/>
                      <a:pt x="22" y="9"/>
                      <a:pt x="18" y="11"/>
                    </a:cubicBezTo>
                    <a:cubicBezTo>
                      <a:pt x="21" y="10"/>
                      <a:pt x="24" y="7"/>
                      <a:pt x="25" y="5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0" y="7"/>
                      <a:pt x="16" y="11"/>
                      <a:pt x="11" y="13"/>
                    </a:cubicBezTo>
                    <a:cubicBezTo>
                      <a:pt x="12" y="13"/>
                      <a:pt x="14" y="10"/>
                      <a:pt x="15" y="9"/>
                    </a:cubicBezTo>
                    <a:cubicBezTo>
                      <a:pt x="17" y="8"/>
                      <a:pt x="18" y="6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7" y="5"/>
                      <a:pt x="14" y="7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5" y="14"/>
                      <a:pt x="9" y="11"/>
                      <a:pt x="9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7"/>
                      <a:pt x="6" y="10"/>
                      <a:pt x="4" y="12"/>
                    </a:cubicBezTo>
                    <a:cubicBezTo>
                      <a:pt x="7" y="10"/>
                      <a:pt x="9" y="7"/>
                      <a:pt x="11" y="4"/>
                    </a:cubicBezTo>
                    <a:cubicBezTo>
                      <a:pt x="17" y="4"/>
                      <a:pt x="23" y="4"/>
                      <a:pt x="28" y="4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lose/>
                    <a:moveTo>
                      <a:pt x="10" y="4"/>
                    </a:moveTo>
                    <a:cubicBezTo>
                      <a:pt x="7" y="5"/>
                      <a:pt x="5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6" y="5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8" name="Freeform 163"/>
              <p:cNvSpPr>
                <a:spLocks noEditPoints="1"/>
              </p:cNvSpPr>
              <p:nvPr/>
            </p:nvSpPr>
            <p:spPr bwMode="auto">
              <a:xfrm>
                <a:off x="2474439" y="1160255"/>
                <a:ext cx="50813" cy="40978"/>
              </a:xfrm>
              <a:custGeom>
                <a:avLst/>
                <a:gdLst>
                  <a:gd name="T0" fmla="*/ 13 w 26"/>
                  <a:gd name="T1" fmla="*/ 21 h 21"/>
                  <a:gd name="T2" fmla="*/ 14 w 26"/>
                  <a:gd name="T3" fmla="*/ 21 h 21"/>
                  <a:gd name="T4" fmla="*/ 25 w 26"/>
                  <a:gd name="T5" fmla="*/ 12 h 21"/>
                  <a:gd name="T6" fmla="*/ 16 w 26"/>
                  <a:gd name="T7" fmla="*/ 1 h 21"/>
                  <a:gd name="T8" fmla="*/ 13 w 26"/>
                  <a:gd name="T9" fmla="*/ 21 h 21"/>
                  <a:gd name="T10" fmla="*/ 8 w 26"/>
                  <a:gd name="T11" fmla="*/ 10 h 21"/>
                  <a:gd name="T12" fmla="*/ 8 w 26"/>
                  <a:gd name="T13" fmla="*/ 10 h 21"/>
                  <a:gd name="T14" fmla="*/ 15 w 26"/>
                  <a:gd name="T15" fmla="*/ 6 h 21"/>
                  <a:gd name="T16" fmla="*/ 8 w 26"/>
                  <a:gd name="T17" fmla="*/ 12 h 21"/>
                  <a:gd name="T18" fmla="*/ 8 w 26"/>
                  <a:gd name="T19" fmla="*/ 10 h 21"/>
                  <a:gd name="T20" fmla="*/ 20 w 26"/>
                  <a:gd name="T21" fmla="*/ 6 h 21"/>
                  <a:gd name="T22" fmla="*/ 8 w 26"/>
                  <a:gd name="T23" fmla="*/ 13 h 21"/>
                  <a:gd name="T24" fmla="*/ 8 w 26"/>
                  <a:gd name="T25" fmla="*/ 13 h 21"/>
                  <a:gd name="T26" fmla="*/ 16 w 26"/>
                  <a:gd name="T27" fmla="*/ 5 h 21"/>
                  <a:gd name="T28" fmla="*/ 16 w 26"/>
                  <a:gd name="T29" fmla="*/ 4 h 21"/>
                  <a:gd name="T30" fmla="*/ 20 w 26"/>
                  <a:gd name="T31" fmla="*/ 6 h 21"/>
                  <a:gd name="T32" fmla="*/ 20 w 26"/>
                  <a:gd name="T33" fmla="*/ 6 h 21"/>
                  <a:gd name="T34" fmla="*/ 18 w 26"/>
                  <a:gd name="T35" fmla="*/ 8 h 21"/>
                  <a:gd name="T36" fmla="*/ 9 w 26"/>
                  <a:gd name="T37" fmla="*/ 16 h 21"/>
                  <a:gd name="T38" fmla="*/ 8 w 26"/>
                  <a:gd name="T39" fmla="*/ 14 h 21"/>
                  <a:gd name="T40" fmla="*/ 18 w 26"/>
                  <a:gd name="T41" fmla="*/ 8 h 21"/>
                  <a:gd name="T42" fmla="*/ 10 w 26"/>
                  <a:gd name="T43" fmla="*/ 16 h 21"/>
                  <a:gd name="T44" fmla="*/ 18 w 26"/>
                  <a:gd name="T45" fmla="*/ 12 h 21"/>
                  <a:gd name="T46" fmla="*/ 12 w 26"/>
                  <a:gd name="T47" fmla="*/ 17 h 21"/>
                  <a:gd name="T48" fmla="*/ 12 w 26"/>
                  <a:gd name="T49" fmla="*/ 18 h 21"/>
                  <a:gd name="T50" fmla="*/ 10 w 26"/>
                  <a:gd name="T51" fmla="*/ 16 h 21"/>
                  <a:gd name="T52" fmla="*/ 22 w 26"/>
                  <a:gd name="T53" fmla="*/ 12 h 21"/>
                  <a:gd name="T54" fmla="*/ 14 w 26"/>
                  <a:gd name="T55" fmla="*/ 18 h 21"/>
                  <a:gd name="T56" fmla="*/ 12 w 26"/>
                  <a:gd name="T57" fmla="*/ 18 h 21"/>
                  <a:gd name="T58" fmla="*/ 19 w 26"/>
                  <a:gd name="T59" fmla="*/ 14 h 21"/>
                  <a:gd name="T60" fmla="*/ 17 w 26"/>
                  <a:gd name="T61" fmla="*/ 16 h 21"/>
                  <a:gd name="T62" fmla="*/ 17 w 26"/>
                  <a:gd name="T63" fmla="*/ 16 h 21"/>
                  <a:gd name="T64" fmla="*/ 21 w 26"/>
                  <a:gd name="T65" fmla="*/ 13 h 21"/>
                  <a:gd name="T66" fmla="*/ 20 w 26"/>
                  <a:gd name="T67" fmla="*/ 12 h 21"/>
                  <a:gd name="T68" fmla="*/ 14 w 26"/>
                  <a:gd name="T69" fmla="*/ 16 h 21"/>
                  <a:gd name="T70" fmla="*/ 20 w 26"/>
                  <a:gd name="T71" fmla="*/ 11 h 21"/>
                  <a:gd name="T72" fmla="*/ 20 w 26"/>
                  <a:gd name="T73" fmla="*/ 10 h 21"/>
                  <a:gd name="T74" fmla="*/ 11 w 26"/>
                  <a:gd name="T75" fmla="*/ 15 h 21"/>
                  <a:gd name="T76" fmla="*/ 20 w 26"/>
                  <a:gd name="T77" fmla="*/ 7 h 21"/>
                  <a:gd name="T78" fmla="*/ 20 w 26"/>
                  <a:gd name="T79" fmla="*/ 6 h 21"/>
                  <a:gd name="T80" fmla="*/ 22 w 26"/>
                  <a:gd name="T81" fmla="*/ 12 h 21"/>
                  <a:gd name="T82" fmla="*/ 15 w 26"/>
                  <a:gd name="T83" fmla="*/ 4 h 21"/>
                  <a:gd name="T84" fmla="*/ 16 w 26"/>
                  <a:gd name="T85" fmla="*/ 4 h 21"/>
                  <a:gd name="T86" fmla="*/ 8 w 26"/>
                  <a:gd name="T87" fmla="*/ 9 h 21"/>
                  <a:gd name="T88" fmla="*/ 15 w 26"/>
                  <a:gd name="T8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" h="21">
                    <a:moveTo>
                      <a:pt x="13" y="21"/>
                    </a:moveTo>
                    <a:cubicBezTo>
                      <a:pt x="13" y="21"/>
                      <a:pt x="13" y="21"/>
                      <a:pt x="14" y="21"/>
                    </a:cubicBezTo>
                    <a:cubicBezTo>
                      <a:pt x="19" y="21"/>
                      <a:pt x="24" y="18"/>
                      <a:pt x="25" y="12"/>
                    </a:cubicBezTo>
                    <a:cubicBezTo>
                      <a:pt x="26" y="6"/>
                      <a:pt x="22" y="2"/>
                      <a:pt x="16" y="1"/>
                    </a:cubicBezTo>
                    <a:cubicBezTo>
                      <a:pt x="3" y="0"/>
                      <a:pt x="0" y="19"/>
                      <a:pt x="13" y="21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0" y="9"/>
                      <a:pt x="13" y="7"/>
                      <a:pt x="15" y="6"/>
                    </a:cubicBezTo>
                    <a:cubicBezTo>
                      <a:pt x="13" y="8"/>
                      <a:pt x="10" y="10"/>
                      <a:pt x="8" y="12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20" y="6"/>
                    </a:moveTo>
                    <a:cubicBezTo>
                      <a:pt x="16" y="8"/>
                      <a:pt x="12" y="11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0"/>
                      <a:pt x="15" y="8"/>
                      <a:pt x="16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  <a:moveTo>
                      <a:pt x="18" y="8"/>
                    </a:moveTo>
                    <a:cubicBezTo>
                      <a:pt x="15" y="11"/>
                      <a:pt x="12" y="13"/>
                      <a:pt x="9" y="16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12" y="12"/>
                      <a:pt x="14" y="10"/>
                      <a:pt x="18" y="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3"/>
                      <a:pt x="18" y="12"/>
                    </a:cubicBezTo>
                    <a:cubicBezTo>
                      <a:pt x="16" y="14"/>
                      <a:pt x="14" y="15"/>
                      <a:pt x="12" y="17"/>
                    </a:cubicBezTo>
                    <a:cubicBezTo>
                      <a:pt x="12" y="17"/>
                      <a:pt x="12" y="18"/>
                      <a:pt x="12" y="18"/>
                    </a:cubicBezTo>
                    <a:cubicBezTo>
                      <a:pt x="11" y="17"/>
                      <a:pt x="10" y="17"/>
                      <a:pt x="10" y="16"/>
                    </a:cubicBezTo>
                    <a:close/>
                    <a:moveTo>
                      <a:pt x="22" y="12"/>
                    </a:moveTo>
                    <a:cubicBezTo>
                      <a:pt x="21" y="16"/>
                      <a:pt x="18" y="18"/>
                      <a:pt x="14" y="18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5" y="17"/>
                      <a:pt x="17" y="15"/>
                      <a:pt x="19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7" y="16"/>
                      <a:pt x="17" y="17"/>
                      <a:pt x="17" y="16"/>
                    </a:cubicBezTo>
                    <a:cubicBezTo>
                      <a:pt x="19" y="15"/>
                      <a:pt x="20" y="15"/>
                      <a:pt x="21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18" y="14"/>
                      <a:pt x="16" y="15"/>
                      <a:pt x="14" y="16"/>
                    </a:cubicBezTo>
                    <a:cubicBezTo>
                      <a:pt x="16" y="14"/>
                      <a:pt x="18" y="13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7" y="11"/>
                      <a:pt x="14" y="14"/>
                      <a:pt x="11" y="15"/>
                    </a:cubicBezTo>
                    <a:cubicBezTo>
                      <a:pt x="14" y="12"/>
                      <a:pt x="17" y="9"/>
                      <a:pt x="20" y="7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2" y="8"/>
                      <a:pt x="22" y="10"/>
                      <a:pt x="22" y="12"/>
                    </a:cubicBezTo>
                    <a:close/>
                    <a:moveTo>
                      <a:pt x="15" y="4"/>
                    </a:moveTo>
                    <a:cubicBezTo>
                      <a:pt x="15" y="4"/>
                      <a:pt x="15" y="4"/>
                      <a:pt x="16" y="4"/>
                    </a:cubicBezTo>
                    <a:cubicBezTo>
                      <a:pt x="13" y="6"/>
                      <a:pt x="11" y="8"/>
                      <a:pt x="8" y="9"/>
                    </a:cubicBezTo>
                    <a:cubicBezTo>
                      <a:pt x="9" y="7"/>
                      <a:pt x="11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99" name="Freeform 164"/>
              <p:cNvSpPr>
                <a:spLocks noEditPoints="1"/>
              </p:cNvSpPr>
              <p:nvPr/>
            </p:nvSpPr>
            <p:spPr bwMode="auto">
              <a:xfrm>
                <a:off x="2435920" y="1209429"/>
                <a:ext cx="135228" cy="36881"/>
              </a:xfrm>
              <a:custGeom>
                <a:avLst/>
                <a:gdLst>
                  <a:gd name="T0" fmla="*/ 70 w 70"/>
                  <a:gd name="T1" fmla="*/ 4 h 19"/>
                  <a:gd name="T2" fmla="*/ 1 w 70"/>
                  <a:gd name="T3" fmla="*/ 1 h 19"/>
                  <a:gd name="T4" fmla="*/ 3 w 70"/>
                  <a:gd name="T5" fmla="*/ 17 h 19"/>
                  <a:gd name="T6" fmla="*/ 47 w 70"/>
                  <a:gd name="T7" fmla="*/ 7 h 19"/>
                  <a:gd name="T8" fmla="*/ 38 w 70"/>
                  <a:gd name="T9" fmla="*/ 16 h 19"/>
                  <a:gd name="T10" fmla="*/ 43 w 70"/>
                  <a:gd name="T11" fmla="*/ 10 h 19"/>
                  <a:gd name="T12" fmla="*/ 29 w 70"/>
                  <a:gd name="T13" fmla="*/ 8 h 19"/>
                  <a:gd name="T14" fmla="*/ 21 w 70"/>
                  <a:gd name="T15" fmla="*/ 15 h 19"/>
                  <a:gd name="T16" fmla="*/ 8 w 70"/>
                  <a:gd name="T17" fmla="*/ 15 h 19"/>
                  <a:gd name="T18" fmla="*/ 4 w 70"/>
                  <a:gd name="T19" fmla="*/ 10 h 19"/>
                  <a:gd name="T20" fmla="*/ 13 w 70"/>
                  <a:gd name="T21" fmla="*/ 4 h 19"/>
                  <a:gd name="T22" fmla="*/ 23 w 70"/>
                  <a:gd name="T23" fmla="*/ 4 h 19"/>
                  <a:gd name="T24" fmla="*/ 11 w 70"/>
                  <a:gd name="T25" fmla="*/ 13 h 19"/>
                  <a:gd name="T26" fmla="*/ 19 w 70"/>
                  <a:gd name="T27" fmla="*/ 4 h 19"/>
                  <a:gd name="T28" fmla="*/ 4 w 70"/>
                  <a:gd name="T29" fmla="*/ 9 h 19"/>
                  <a:gd name="T30" fmla="*/ 11 w 70"/>
                  <a:gd name="T31" fmla="*/ 6 h 19"/>
                  <a:gd name="T32" fmla="*/ 14 w 70"/>
                  <a:gd name="T33" fmla="*/ 4 h 19"/>
                  <a:gd name="T34" fmla="*/ 4 w 70"/>
                  <a:gd name="T35" fmla="*/ 7 h 19"/>
                  <a:gd name="T36" fmla="*/ 17 w 70"/>
                  <a:gd name="T37" fmla="*/ 9 h 19"/>
                  <a:gd name="T38" fmla="*/ 14 w 70"/>
                  <a:gd name="T39" fmla="*/ 15 h 19"/>
                  <a:gd name="T40" fmla="*/ 24 w 70"/>
                  <a:gd name="T41" fmla="*/ 5 h 19"/>
                  <a:gd name="T42" fmla="*/ 16 w 70"/>
                  <a:gd name="T43" fmla="*/ 15 h 19"/>
                  <a:gd name="T44" fmla="*/ 18 w 70"/>
                  <a:gd name="T45" fmla="*/ 15 h 19"/>
                  <a:gd name="T46" fmla="*/ 20 w 70"/>
                  <a:gd name="T47" fmla="*/ 15 h 19"/>
                  <a:gd name="T48" fmla="*/ 36 w 70"/>
                  <a:gd name="T49" fmla="*/ 6 h 19"/>
                  <a:gd name="T50" fmla="*/ 33 w 70"/>
                  <a:gd name="T51" fmla="*/ 15 h 19"/>
                  <a:gd name="T52" fmla="*/ 39 w 70"/>
                  <a:gd name="T53" fmla="*/ 8 h 19"/>
                  <a:gd name="T54" fmla="*/ 60 w 70"/>
                  <a:gd name="T55" fmla="*/ 5 h 19"/>
                  <a:gd name="T56" fmla="*/ 59 w 70"/>
                  <a:gd name="T57" fmla="*/ 13 h 19"/>
                  <a:gd name="T58" fmla="*/ 55 w 70"/>
                  <a:gd name="T59" fmla="*/ 4 h 19"/>
                  <a:gd name="T60" fmla="*/ 51 w 70"/>
                  <a:gd name="T61" fmla="*/ 4 h 19"/>
                  <a:gd name="T62" fmla="*/ 56 w 70"/>
                  <a:gd name="T63" fmla="*/ 5 h 19"/>
                  <a:gd name="T64" fmla="*/ 52 w 70"/>
                  <a:gd name="T65" fmla="*/ 8 h 19"/>
                  <a:gd name="T66" fmla="*/ 58 w 70"/>
                  <a:gd name="T67" fmla="*/ 7 h 19"/>
                  <a:gd name="T68" fmla="*/ 44 w 70"/>
                  <a:gd name="T69" fmla="*/ 16 h 19"/>
                  <a:gd name="T70" fmla="*/ 60 w 70"/>
                  <a:gd name="T71" fmla="*/ 10 h 19"/>
                  <a:gd name="T72" fmla="*/ 59 w 70"/>
                  <a:gd name="T73" fmla="*/ 9 h 19"/>
                  <a:gd name="T74" fmla="*/ 60 w 70"/>
                  <a:gd name="T75" fmla="*/ 16 h 19"/>
                  <a:gd name="T76" fmla="*/ 66 w 70"/>
                  <a:gd name="T77" fmla="*/ 16 h 19"/>
                  <a:gd name="T78" fmla="*/ 66 w 70"/>
                  <a:gd name="T79" fmla="*/ 10 h 19"/>
                  <a:gd name="T80" fmla="*/ 66 w 70"/>
                  <a:gd name="T81" fmla="*/ 5 h 19"/>
                  <a:gd name="T82" fmla="*/ 63 w 70"/>
                  <a:gd name="T83" fmla="*/ 9 h 19"/>
                  <a:gd name="T84" fmla="*/ 48 w 70"/>
                  <a:gd name="T85" fmla="*/ 5 h 19"/>
                  <a:gd name="T86" fmla="*/ 44 w 70"/>
                  <a:gd name="T87" fmla="*/ 4 h 19"/>
                  <a:gd name="T88" fmla="*/ 38 w 70"/>
                  <a:gd name="T89" fmla="*/ 5 h 19"/>
                  <a:gd name="T90" fmla="*/ 33 w 70"/>
                  <a:gd name="T91" fmla="*/ 4 h 19"/>
                  <a:gd name="T92" fmla="*/ 25 w 70"/>
                  <a:gd name="T93" fmla="*/ 10 h 19"/>
                  <a:gd name="T94" fmla="*/ 18 w 70"/>
                  <a:gd name="T95" fmla="*/ 14 h 19"/>
                  <a:gd name="T96" fmla="*/ 37 w 70"/>
                  <a:gd name="T9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0" h="19">
                    <a:moveTo>
                      <a:pt x="68" y="19"/>
                    </a:moveTo>
                    <a:cubicBezTo>
                      <a:pt x="69" y="19"/>
                      <a:pt x="70" y="19"/>
                      <a:pt x="70" y="18"/>
                    </a:cubicBezTo>
                    <a:cubicBezTo>
                      <a:pt x="70" y="13"/>
                      <a:pt x="70" y="9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59" y="1"/>
                      <a:pt x="50" y="2"/>
                      <a:pt x="41" y="1"/>
                    </a:cubicBezTo>
                    <a:cubicBezTo>
                      <a:pt x="28" y="0"/>
                      <a:pt x="15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4" y="17"/>
                      <a:pt x="46" y="19"/>
                      <a:pt x="67" y="19"/>
                    </a:cubicBezTo>
                    <a:cubicBezTo>
                      <a:pt x="67" y="19"/>
                      <a:pt x="68" y="19"/>
                      <a:pt x="68" y="19"/>
                    </a:cubicBezTo>
                    <a:close/>
                    <a:moveTo>
                      <a:pt x="38" y="16"/>
                    </a:moveTo>
                    <a:cubicBezTo>
                      <a:pt x="41" y="13"/>
                      <a:pt x="44" y="10"/>
                      <a:pt x="47" y="7"/>
                    </a:cubicBezTo>
                    <a:cubicBezTo>
                      <a:pt x="48" y="7"/>
                      <a:pt x="49" y="6"/>
                      <a:pt x="50" y="5"/>
                    </a:cubicBezTo>
                    <a:cubicBezTo>
                      <a:pt x="50" y="5"/>
                      <a:pt x="49" y="8"/>
                      <a:pt x="49" y="9"/>
                    </a:cubicBezTo>
                    <a:cubicBezTo>
                      <a:pt x="47" y="11"/>
                      <a:pt x="45" y="14"/>
                      <a:pt x="42" y="16"/>
                    </a:cubicBezTo>
                    <a:cubicBezTo>
                      <a:pt x="41" y="16"/>
                      <a:pt x="39" y="16"/>
                      <a:pt x="38" y="16"/>
                    </a:cubicBezTo>
                    <a:close/>
                    <a:moveTo>
                      <a:pt x="34" y="15"/>
                    </a:moveTo>
                    <a:cubicBezTo>
                      <a:pt x="37" y="13"/>
                      <a:pt x="40" y="11"/>
                      <a:pt x="43" y="8"/>
                    </a:cubicBezTo>
                    <a:cubicBezTo>
                      <a:pt x="44" y="7"/>
                      <a:pt x="45" y="6"/>
                      <a:pt x="46" y="6"/>
                    </a:cubicBezTo>
                    <a:cubicBezTo>
                      <a:pt x="45" y="6"/>
                      <a:pt x="44" y="8"/>
                      <a:pt x="43" y="10"/>
                    </a:cubicBezTo>
                    <a:cubicBezTo>
                      <a:pt x="41" y="12"/>
                      <a:pt x="39" y="14"/>
                      <a:pt x="37" y="16"/>
                    </a:cubicBezTo>
                    <a:cubicBezTo>
                      <a:pt x="36" y="15"/>
                      <a:pt x="35" y="15"/>
                      <a:pt x="34" y="15"/>
                    </a:cubicBezTo>
                    <a:close/>
                    <a:moveTo>
                      <a:pt x="21" y="15"/>
                    </a:moveTo>
                    <a:cubicBezTo>
                      <a:pt x="24" y="13"/>
                      <a:pt x="27" y="10"/>
                      <a:pt x="29" y="8"/>
                    </a:cubicBezTo>
                    <a:cubicBezTo>
                      <a:pt x="30" y="7"/>
                      <a:pt x="31" y="6"/>
                      <a:pt x="32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8" y="10"/>
                      <a:pt x="25" y="13"/>
                      <a:pt x="23" y="15"/>
                    </a:cubicBezTo>
                    <a:cubicBezTo>
                      <a:pt x="23" y="15"/>
                      <a:pt x="22" y="15"/>
                      <a:pt x="21" y="15"/>
                    </a:cubicBezTo>
                    <a:close/>
                    <a:moveTo>
                      <a:pt x="4" y="14"/>
                    </a:moveTo>
                    <a:cubicBezTo>
                      <a:pt x="8" y="12"/>
                      <a:pt x="12" y="9"/>
                      <a:pt x="16" y="6"/>
                    </a:cubicBezTo>
                    <a:cubicBezTo>
                      <a:pt x="20" y="3"/>
                      <a:pt x="14" y="9"/>
                      <a:pt x="13" y="9"/>
                    </a:cubicBezTo>
                    <a:cubicBezTo>
                      <a:pt x="11" y="11"/>
                      <a:pt x="9" y="13"/>
                      <a:pt x="8" y="15"/>
                    </a:cubicBezTo>
                    <a:cubicBezTo>
                      <a:pt x="7" y="15"/>
                      <a:pt x="5" y="14"/>
                      <a:pt x="4" y="14"/>
                    </a:cubicBezTo>
                    <a:close/>
                    <a:moveTo>
                      <a:pt x="13" y="4"/>
                    </a:moveTo>
                    <a:cubicBezTo>
                      <a:pt x="10" y="5"/>
                      <a:pt x="7" y="7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6" y="7"/>
                      <a:pt x="7" y="5"/>
                      <a:pt x="9" y="4"/>
                    </a:cubicBezTo>
                    <a:cubicBezTo>
                      <a:pt x="10" y="4"/>
                      <a:pt x="11" y="4"/>
                      <a:pt x="13" y="4"/>
                    </a:cubicBezTo>
                    <a:close/>
                    <a:moveTo>
                      <a:pt x="23" y="4"/>
                    </a:moveTo>
                    <a:cubicBezTo>
                      <a:pt x="24" y="4"/>
                      <a:pt x="25" y="4"/>
                      <a:pt x="25" y="4"/>
                    </a:cubicBezTo>
                    <a:cubicBezTo>
                      <a:pt x="24" y="4"/>
                      <a:pt x="22" y="5"/>
                      <a:pt x="21" y="6"/>
                    </a:cubicBezTo>
                    <a:cubicBezTo>
                      <a:pt x="22" y="6"/>
                      <a:pt x="22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  <a:moveTo>
                      <a:pt x="19" y="4"/>
                    </a:moveTo>
                    <a:cubicBezTo>
                      <a:pt x="20" y="4"/>
                      <a:pt x="21" y="4"/>
                      <a:pt x="22" y="4"/>
                    </a:cubicBezTo>
                    <a:cubicBezTo>
                      <a:pt x="18" y="6"/>
                      <a:pt x="15" y="10"/>
                      <a:pt x="11" y="13"/>
                    </a:cubicBezTo>
                    <a:cubicBezTo>
                      <a:pt x="11" y="13"/>
                      <a:pt x="8" y="15"/>
                      <a:pt x="10" y="13"/>
                    </a:cubicBezTo>
                    <a:cubicBezTo>
                      <a:pt x="11" y="12"/>
                      <a:pt x="12" y="11"/>
                      <a:pt x="14" y="10"/>
                    </a:cubicBezTo>
                    <a:cubicBezTo>
                      <a:pt x="15" y="8"/>
                      <a:pt x="17" y="6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lose/>
                    <a:moveTo>
                      <a:pt x="4" y="9"/>
                    </a:moveTo>
                    <a:cubicBezTo>
                      <a:pt x="5" y="7"/>
                      <a:pt x="9" y="2"/>
                      <a:pt x="6" y="5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1" y="5"/>
                    </a:cubicBezTo>
                    <a:cubicBezTo>
                      <a:pt x="12" y="4"/>
                      <a:pt x="13" y="4"/>
                      <a:pt x="11" y="6"/>
                    </a:cubicBezTo>
                    <a:cubicBezTo>
                      <a:pt x="9" y="9"/>
                      <a:pt x="6" y="11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lose/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13" y="7"/>
                      <a:pt x="9" y="11"/>
                      <a:pt x="5" y="13"/>
                    </a:cubicBezTo>
                    <a:cubicBezTo>
                      <a:pt x="8" y="11"/>
                      <a:pt x="11" y="7"/>
                      <a:pt x="14" y="4"/>
                    </a:cubicBezTo>
                    <a:close/>
                    <a:moveTo>
                      <a:pt x="4" y="7"/>
                    </a:moveTo>
                    <a:cubicBezTo>
                      <a:pt x="4" y="6"/>
                      <a:pt x="3" y="5"/>
                      <a:pt x="3" y="4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6" y="5"/>
                      <a:pt x="4" y="6"/>
                      <a:pt x="4" y="7"/>
                    </a:cubicBezTo>
                    <a:close/>
                    <a:moveTo>
                      <a:pt x="17" y="9"/>
                    </a:moveTo>
                    <a:cubicBezTo>
                      <a:pt x="17" y="8"/>
                      <a:pt x="18" y="8"/>
                      <a:pt x="19" y="7"/>
                    </a:cubicBezTo>
                    <a:cubicBezTo>
                      <a:pt x="19" y="7"/>
                      <a:pt x="22" y="3"/>
                      <a:pt x="21" y="5"/>
                    </a:cubicBezTo>
                    <a:cubicBezTo>
                      <a:pt x="19" y="8"/>
                      <a:pt x="17" y="11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2" y="13"/>
                      <a:pt x="14" y="11"/>
                      <a:pt x="17" y="9"/>
                    </a:cubicBezTo>
                    <a:close/>
                    <a:moveTo>
                      <a:pt x="15" y="15"/>
                    </a:moveTo>
                    <a:cubicBezTo>
                      <a:pt x="18" y="11"/>
                      <a:pt x="20" y="8"/>
                      <a:pt x="24" y="5"/>
                    </a:cubicBezTo>
                    <a:cubicBezTo>
                      <a:pt x="25" y="4"/>
                      <a:pt x="25" y="4"/>
                      <a:pt x="23" y="6"/>
                    </a:cubicBezTo>
                    <a:cubicBezTo>
                      <a:pt x="22" y="7"/>
                      <a:pt x="21" y="8"/>
                      <a:pt x="20" y="9"/>
                    </a:cubicBezTo>
                    <a:cubicBezTo>
                      <a:pt x="19" y="11"/>
                      <a:pt x="18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lose/>
                    <a:moveTo>
                      <a:pt x="20" y="15"/>
                    </a:moveTo>
                    <a:cubicBezTo>
                      <a:pt x="19" y="15"/>
                      <a:pt x="18" y="15"/>
                      <a:pt x="18" y="15"/>
                    </a:cubicBezTo>
                    <a:cubicBezTo>
                      <a:pt x="21" y="13"/>
                      <a:pt x="24" y="10"/>
                      <a:pt x="26" y="7"/>
                    </a:cubicBezTo>
                    <a:cubicBezTo>
                      <a:pt x="31" y="2"/>
                      <a:pt x="26" y="7"/>
                      <a:pt x="25" y="8"/>
                    </a:cubicBezTo>
                    <a:cubicBezTo>
                      <a:pt x="23" y="10"/>
                      <a:pt x="22" y="12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29" y="15"/>
                    </a:moveTo>
                    <a:cubicBezTo>
                      <a:pt x="28" y="15"/>
                      <a:pt x="27" y="15"/>
                      <a:pt x="25" y="15"/>
                    </a:cubicBezTo>
                    <a:cubicBezTo>
                      <a:pt x="28" y="14"/>
                      <a:pt x="30" y="11"/>
                      <a:pt x="33" y="9"/>
                    </a:cubicBezTo>
                    <a:cubicBezTo>
                      <a:pt x="34" y="8"/>
                      <a:pt x="35" y="7"/>
                      <a:pt x="36" y="6"/>
                    </a:cubicBezTo>
                    <a:cubicBezTo>
                      <a:pt x="38" y="4"/>
                      <a:pt x="36" y="7"/>
                      <a:pt x="36" y="7"/>
                    </a:cubicBezTo>
                    <a:cubicBezTo>
                      <a:pt x="34" y="10"/>
                      <a:pt x="32" y="12"/>
                      <a:pt x="30" y="15"/>
                    </a:cubicBezTo>
                    <a:cubicBezTo>
                      <a:pt x="30" y="15"/>
                      <a:pt x="30" y="15"/>
                      <a:pt x="29" y="15"/>
                    </a:cubicBezTo>
                    <a:close/>
                    <a:moveTo>
                      <a:pt x="33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4" y="12"/>
                      <a:pt x="37" y="9"/>
                      <a:pt x="41" y="6"/>
                    </a:cubicBezTo>
                    <a:cubicBezTo>
                      <a:pt x="44" y="4"/>
                      <a:pt x="40" y="8"/>
                      <a:pt x="39" y="8"/>
                    </a:cubicBezTo>
                    <a:cubicBezTo>
                      <a:pt x="38" y="11"/>
                      <a:pt x="36" y="13"/>
                      <a:pt x="33" y="15"/>
                    </a:cubicBezTo>
                    <a:close/>
                    <a:moveTo>
                      <a:pt x="62" y="5"/>
                    </a:moveTo>
                    <a:cubicBezTo>
                      <a:pt x="59" y="8"/>
                      <a:pt x="55" y="12"/>
                      <a:pt x="52" y="15"/>
                    </a:cubicBezTo>
                    <a:cubicBezTo>
                      <a:pt x="55" y="12"/>
                      <a:pt x="58" y="9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2" y="5"/>
                      <a:pt x="64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3" y="8"/>
                      <a:pt x="61" y="10"/>
                      <a:pt x="59" y="13"/>
                    </a:cubicBezTo>
                    <a:cubicBezTo>
                      <a:pt x="59" y="12"/>
                      <a:pt x="59" y="12"/>
                      <a:pt x="60" y="12"/>
                    </a:cubicBezTo>
                    <a:cubicBezTo>
                      <a:pt x="61" y="10"/>
                      <a:pt x="62" y="8"/>
                      <a:pt x="63" y="6"/>
                    </a:cubicBezTo>
                    <a:cubicBezTo>
                      <a:pt x="63" y="5"/>
                      <a:pt x="62" y="5"/>
                      <a:pt x="62" y="5"/>
                    </a:cubicBezTo>
                    <a:close/>
                    <a:moveTo>
                      <a:pt x="55" y="4"/>
                    </a:moveTo>
                    <a:cubicBezTo>
                      <a:pt x="53" y="6"/>
                      <a:pt x="51" y="7"/>
                      <a:pt x="50" y="9"/>
                    </a:cubicBezTo>
                    <a:cubicBezTo>
                      <a:pt x="49" y="10"/>
                      <a:pt x="49" y="10"/>
                      <a:pt x="48" y="11"/>
                    </a:cubicBezTo>
                    <a:cubicBezTo>
                      <a:pt x="50" y="9"/>
                      <a:pt x="51" y="7"/>
                      <a:pt x="51" y="4"/>
                    </a:cubicBezTo>
                    <a:cubicBezTo>
                      <a:pt x="52" y="4"/>
                      <a:pt x="51" y="4"/>
                      <a:pt x="51" y="4"/>
                    </a:cubicBezTo>
                    <a:cubicBezTo>
                      <a:pt x="54" y="4"/>
                      <a:pt x="57" y="4"/>
                      <a:pt x="59" y="5"/>
                    </a:cubicBezTo>
                    <a:cubicBezTo>
                      <a:pt x="56" y="7"/>
                      <a:pt x="53" y="10"/>
                      <a:pt x="50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3" y="9"/>
                      <a:pt x="54" y="7"/>
                      <a:pt x="56" y="5"/>
                    </a:cubicBezTo>
                    <a:cubicBezTo>
                      <a:pt x="56" y="5"/>
                      <a:pt x="56" y="4"/>
                      <a:pt x="55" y="4"/>
                    </a:cubicBezTo>
                    <a:close/>
                    <a:moveTo>
                      <a:pt x="51" y="8"/>
                    </a:moveTo>
                    <a:cubicBezTo>
                      <a:pt x="52" y="7"/>
                      <a:pt x="53" y="7"/>
                      <a:pt x="54" y="6"/>
                    </a:cubicBezTo>
                    <a:cubicBezTo>
                      <a:pt x="54" y="6"/>
                      <a:pt x="53" y="8"/>
                      <a:pt x="52" y="8"/>
                    </a:cubicBezTo>
                    <a:cubicBezTo>
                      <a:pt x="51" y="11"/>
                      <a:pt x="49" y="13"/>
                      <a:pt x="48" y="15"/>
                    </a:cubicBezTo>
                    <a:cubicBezTo>
                      <a:pt x="48" y="15"/>
                      <a:pt x="48" y="16"/>
                      <a:pt x="48" y="16"/>
                    </a:cubicBezTo>
                    <a:cubicBezTo>
                      <a:pt x="51" y="13"/>
                      <a:pt x="54" y="9"/>
                      <a:pt x="58" y="7"/>
                    </a:cubicBezTo>
                    <a:cubicBezTo>
                      <a:pt x="59" y="5"/>
                      <a:pt x="59" y="5"/>
                      <a:pt x="58" y="7"/>
                    </a:cubicBezTo>
                    <a:cubicBezTo>
                      <a:pt x="57" y="8"/>
                      <a:pt x="56" y="10"/>
                      <a:pt x="55" y="11"/>
                    </a:cubicBezTo>
                    <a:cubicBezTo>
                      <a:pt x="54" y="12"/>
                      <a:pt x="52" y="14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8" y="16"/>
                      <a:pt x="46" y="16"/>
                      <a:pt x="44" y="16"/>
                    </a:cubicBezTo>
                    <a:cubicBezTo>
                      <a:pt x="46" y="14"/>
                      <a:pt x="49" y="11"/>
                      <a:pt x="51" y="8"/>
                    </a:cubicBezTo>
                    <a:close/>
                    <a:moveTo>
                      <a:pt x="59" y="9"/>
                    </a:moveTo>
                    <a:cubicBezTo>
                      <a:pt x="60" y="8"/>
                      <a:pt x="61" y="7"/>
                      <a:pt x="61" y="7"/>
                    </a:cubicBezTo>
                    <a:cubicBezTo>
                      <a:pt x="61" y="8"/>
                      <a:pt x="61" y="9"/>
                      <a:pt x="60" y="10"/>
                    </a:cubicBezTo>
                    <a:cubicBezTo>
                      <a:pt x="59" y="12"/>
                      <a:pt x="57" y="14"/>
                      <a:pt x="5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6"/>
                      <a:pt x="52" y="16"/>
                      <a:pt x="51" y="16"/>
                    </a:cubicBezTo>
                    <a:cubicBezTo>
                      <a:pt x="54" y="14"/>
                      <a:pt x="57" y="11"/>
                      <a:pt x="59" y="9"/>
                    </a:cubicBezTo>
                    <a:close/>
                    <a:moveTo>
                      <a:pt x="63" y="9"/>
                    </a:moveTo>
                    <a:cubicBezTo>
                      <a:pt x="64" y="8"/>
                      <a:pt x="66" y="5"/>
                      <a:pt x="65" y="8"/>
                    </a:cubicBezTo>
                    <a:cubicBezTo>
                      <a:pt x="63" y="11"/>
                      <a:pt x="62" y="13"/>
                      <a:pt x="60" y="16"/>
                    </a:cubicBezTo>
                    <a:cubicBezTo>
                      <a:pt x="59" y="16"/>
                      <a:pt x="60" y="16"/>
                      <a:pt x="60" y="16"/>
                    </a:cubicBezTo>
                    <a:cubicBezTo>
                      <a:pt x="61" y="15"/>
                      <a:pt x="61" y="15"/>
                      <a:pt x="62" y="14"/>
                    </a:cubicBezTo>
                    <a:cubicBezTo>
                      <a:pt x="64" y="13"/>
                      <a:pt x="67" y="11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6"/>
                      <a:pt x="65" y="16"/>
                      <a:pt x="66" y="16"/>
                    </a:cubicBezTo>
                    <a:cubicBezTo>
                      <a:pt x="67" y="16"/>
                      <a:pt x="67" y="15"/>
                      <a:pt x="66" y="15"/>
                    </a:cubicBezTo>
                    <a:cubicBezTo>
                      <a:pt x="66" y="15"/>
                      <a:pt x="64" y="16"/>
                      <a:pt x="65" y="15"/>
                    </a:cubicBezTo>
                    <a:cubicBezTo>
                      <a:pt x="66" y="14"/>
                      <a:pt x="66" y="12"/>
                      <a:pt x="67" y="11"/>
                    </a:cubicBezTo>
                    <a:cubicBezTo>
                      <a:pt x="67" y="10"/>
                      <a:pt x="67" y="10"/>
                      <a:pt x="66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63" y="12"/>
                      <a:pt x="60" y="17"/>
                      <a:pt x="62" y="14"/>
                    </a:cubicBezTo>
                    <a:cubicBezTo>
                      <a:pt x="64" y="11"/>
                      <a:pt x="65" y="9"/>
                      <a:pt x="66" y="6"/>
                    </a:cubicBezTo>
                    <a:cubicBezTo>
                      <a:pt x="67" y="6"/>
                      <a:pt x="66" y="6"/>
                      <a:pt x="66" y="5"/>
                    </a:cubicBezTo>
                    <a:cubicBezTo>
                      <a:pt x="67" y="5"/>
                      <a:pt x="67" y="6"/>
                      <a:pt x="67" y="6"/>
                    </a:cubicBezTo>
                    <a:cubicBezTo>
                      <a:pt x="67" y="9"/>
                      <a:pt x="67" y="13"/>
                      <a:pt x="67" y="16"/>
                    </a:cubicBezTo>
                    <a:cubicBezTo>
                      <a:pt x="63" y="16"/>
                      <a:pt x="59" y="16"/>
                      <a:pt x="56" y="16"/>
                    </a:cubicBezTo>
                    <a:cubicBezTo>
                      <a:pt x="59" y="14"/>
                      <a:pt x="61" y="12"/>
                      <a:pt x="63" y="9"/>
                    </a:cubicBezTo>
                    <a:close/>
                    <a:moveTo>
                      <a:pt x="37" y="4"/>
                    </a:moveTo>
                    <a:cubicBezTo>
                      <a:pt x="42" y="4"/>
                      <a:pt x="46" y="4"/>
                      <a:pt x="51" y="4"/>
                    </a:cubicBezTo>
                    <a:cubicBezTo>
                      <a:pt x="49" y="5"/>
                      <a:pt x="47" y="7"/>
                      <a:pt x="45" y="8"/>
                    </a:cubicBezTo>
                    <a:cubicBezTo>
                      <a:pt x="46" y="7"/>
                      <a:pt x="47" y="6"/>
                      <a:pt x="48" y="5"/>
                    </a:cubicBezTo>
                    <a:cubicBezTo>
                      <a:pt x="48" y="5"/>
                      <a:pt x="47" y="4"/>
                      <a:pt x="47" y="4"/>
                    </a:cubicBezTo>
                    <a:cubicBezTo>
                      <a:pt x="43" y="6"/>
                      <a:pt x="40" y="9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40" y="9"/>
                      <a:pt x="42" y="7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39" y="6"/>
                      <a:pt x="37" y="9"/>
                      <a:pt x="34" y="12"/>
                    </a:cubicBezTo>
                    <a:cubicBezTo>
                      <a:pt x="33" y="12"/>
                      <a:pt x="30" y="16"/>
                      <a:pt x="32" y="13"/>
                    </a:cubicBezTo>
                    <a:cubicBezTo>
                      <a:pt x="34" y="10"/>
                      <a:pt x="36" y="7"/>
                      <a:pt x="38" y="5"/>
                    </a:cubicBezTo>
                    <a:cubicBezTo>
                      <a:pt x="39" y="5"/>
                      <a:pt x="38" y="4"/>
                      <a:pt x="38" y="4"/>
                    </a:cubicBezTo>
                    <a:cubicBezTo>
                      <a:pt x="35" y="6"/>
                      <a:pt x="32" y="9"/>
                      <a:pt x="30" y="11"/>
                    </a:cubicBezTo>
                    <a:cubicBezTo>
                      <a:pt x="29" y="12"/>
                      <a:pt x="23" y="16"/>
                      <a:pt x="26" y="13"/>
                    </a:cubicBezTo>
                    <a:cubicBezTo>
                      <a:pt x="29" y="10"/>
                      <a:pt x="31" y="7"/>
                      <a:pt x="33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0" y="6"/>
                      <a:pt x="27" y="8"/>
                      <a:pt x="25" y="11"/>
                    </a:cubicBezTo>
                    <a:cubicBezTo>
                      <a:pt x="24" y="12"/>
                      <a:pt x="23" y="12"/>
                      <a:pt x="23" y="13"/>
                    </a:cubicBezTo>
                    <a:cubicBezTo>
                      <a:pt x="20" y="15"/>
                      <a:pt x="24" y="11"/>
                      <a:pt x="25" y="10"/>
                    </a:cubicBezTo>
                    <a:cubicBezTo>
                      <a:pt x="26" y="8"/>
                      <a:pt x="28" y="6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6" y="6"/>
                      <a:pt x="24" y="9"/>
                      <a:pt x="21" y="11"/>
                    </a:cubicBezTo>
                    <a:cubicBezTo>
                      <a:pt x="20" y="12"/>
                      <a:pt x="19" y="13"/>
                      <a:pt x="18" y="14"/>
                    </a:cubicBezTo>
                    <a:cubicBezTo>
                      <a:pt x="18" y="13"/>
                      <a:pt x="19" y="12"/>
                      <a:pt x="20" y="11"/>
                    </a:cubicBezTo>
                    <a:cubicBezTo>
                      <a:pt x="22" y="8"/>
                      <a:pt x="24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4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0" name="Freeform 165"/>
              <p:cNvSpPr>
                <a:spLocks noEditPoints="1"/>
              </p:cNvSpPr>
              <p:nvPr/>
            </p:nvSpPr>
            <p:spPr bwMode="auto">
              <a:xfrm>
                <a:off x="2482635" y="1255324"/>
                <a:ext cx="34422" cy="33602"/>
              </a:xfrm>
              <a:custGeom>
                <a:avLst/>
                <a:gdLst>
                  <a:gd name="T0" fmla="*/ 10 w 18"/>
                  <a:gd name="T1" fmla="*/ 17 h 17"/>
                  <a:gd name="T2" fmla="*/ 17 w 18"/>
                  <a:gd name="T3" fmla="*/ 7 h 17"/>
                  <a:gd name="T4" fmla="*/ 8 w 18"/>
                  <a:gd name="T5" fmla="*/ 1 h 17"/>
                  <a:gd name="T6" fmla="*/ 8 w 18"/>
                  <a:gd name="T7" fmla="*/ 1 h 17"/>
                  <a:gd name="T8" fmla="*/ 0 w 18"/>
                  <a:gd name="T9" fmla="*/ 9 h 17"/>
                  <a:gd name="T10" fmla="*/ 10 w 18"/>
                  <a:gd name="T11" fmla="*/ 17 h 17"/>
                  <a:gd name="T12" fmla="*/ 10 w 18"/>
                  <a:gd name="T13" fmla="*/ 14 h 17"/>
                  <a:gd name="T14" fmla="*/ 3 w 18"/>
                  <a:gd name="T15" fmla="*/ 9 h 17"/>
                  <a:gd name="T16" fmla="*/ 4 w 18"/>
                  <a:gd name="T17" fmla="*/ 9 h 17"/>
                  <a:gd name="T18" fmla="*/ 10 w 18"/>
                  <a:gd name="T19" fmla="*/ 6 h 17"/>
                  <a:gd name="T20" fmla="*/ 5 w 18"/>
                  <a:gd name="T21" fmla="*/ 11 h 17"/>
                  <a:gd name="T22" fmla="*/ 5 w 18"/>
                  <a:gd name="T23" fmla="*/ 11 h 17"/>
                  <a:gd name="T24" fmla="*/ 11 w 18"/>
                  <a:gd name="T25" fmla="*/ 8 h 17"/>
                  <a:gd name="T26" fmla="*/ 7 w 18"/>
                  <a:gd name="T27" fmla="*/ 12 h 17"/>
                  <a:gd name="T28" fmla="*/ 7 w 18"/>
                  <a:gd name="T29" fmla="*/ 13 h 17"/>
                  <a:gd name="T30" fmla="*/ 13 w 18"/>
                  <a:gd name="T31" fmla="*/ 10 h 17"/>
                  <a:gd name="T32" fmla="*/ 11 w 18"/>
                  <a:gd name="T33" fmla="*/ 13 h 17"/>
                  <a:gd name="T34" fmla="*/ 11 w 18"/>
                  <a:gd name="T35" fmla="*/ 13 h 17"/>
                  <a:gd name="T36" fmla="*/ 10 w 18"/>
                  <a:gd name="T37" fmla="*/ 14 h 17"/>
                  <a:gd name="T38" fmla="*/ 12 w 18"/>
                  <a:gd name="T39" fmla="*/ 13 h 17"/>
                  <a:gd name="T40" fmla="*/ 14 w 18"/>
                  <a:gd name="T41" fmla="*/ 10 h 17"/>
                  <a:gd name="T42" fmla="*/ 13 w 18"/>
                  <a:gd name="T43" fmla="*/ 9 h 17"/>
                  <a:gd name="T44" fmla="*/ 8 w 18"/>
                  <a:gd name="T45" fmla="*/ 12 h 17"/>
                  <a:gd name="T46" fmla="*/ 12 w 18"/>
                  <a:gd name="T47" fmla="*/ 7 h 17"/>
                  <a:gd name="T48" fmla="*/ 12 w 18"/>
                  <a:gd name="T49" fmla="*/ 6 h 17"/>
                  <a:gd name="T50" fmla="*/ 7 w 18"/>
                  <a:gd name="T51" fmla="*/ 9 h 17"/>
                  <a:gd name="T52" fmla="*/ 11 w 18"/>
                  <a:gd name="T53" fmla="*/ 5 h 17"/>
                  <a:gd name="T54" fmla="*/ 11 w 18"/>
                  <a:gd name="T55" fmla="*/ 5 h 17"/>
                  <a:gd name="T56" fmla="*/ 6 w 18"/>
                  <a:gd name="T57" fmla="*/ 7 h 17"/>
                  <a:gd name="T58" fmla="*/ 10 w 18"/>
                  <a:gd name="T59" fmla="*/ 4 h 17"/>
                  <a:gd name="T60" fmla="*/ 12 w 18"/>
                  <a:gd name="T61" fmla="*/ 13 h 17"/>
                  <a:gd name="T62" fmla="*/ 7 w 18"/>
                  <a:gd name="T63" fmla="*/ 4 h 17"/>
                  <a:gd name="T64" fmla="*/ 4 w 18"/>
                  <a:gd name="T65" fmla="*/ 5 h 17"/>
                  <a:gd name="T66" fmla="*/ 7 w 18"/>
                  <a:gd name="T67" fmla="*/ 4 h 17"/>
                  <a:gd name="T68" fmla="*/ 4 w 18"/>
                  <a:gd name="T69" fmla="*/ 5 h 17"/>
                  <a:gd name="T70" fmla="*/ 5 w 18"/>
                  <a:gd name="T71" fmla="*/ 6 h 17"/>
                  <a:gd name="T72" fmla="*/ 9 w 18"/>
                  <a:gd name="T73" fmla="*/ 4 h 17"/>
                  <a:gd name="T74" fmla="*/ 3 w 18"/>
                  <a:gd name="T75" fmla="*/ 8 h 17"/>
                  <a:gd name="T76" fmla="*/ 3 w 18"/>
                  <a:gd name="T77" fmla="*/ 9 h 17"/>
                  <a:gd name="T78" fmla="*/ 4 w 18"/>
                  <a:gd name="T7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7">
                    <a:moveTo>
                      <a:pt x="10" y="17"/>
                    </a:moveTo>
                    <a:cubicBezTo>
                      <a:pt x="15" y="16"/>
                      <a:pt x="18" y="12"/>
                      <a:pt x="17" y="7"/>
                    </a:cubicBezTo>
                    <a:cubicBezTo>
                      <a:pt x="16" y="3"/>
                      <a:pt x="1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1" y="14"/>
                      <a:pt x="6" y="17"/>
                      <a:pt x="10" y="17"/>
                    </a:cubicBezTo>
                    <a:close/>
                    <a:moveTo>
                      <a:pt x="10" y="14"/>
                    </a:moveTo>
                    <a:cubicBezTo>
                      <a:pt x="7" y="14"/>
                      <a:pt x="4" y="12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8" y="8"/>
                      <a:pt x="6" y="9"/>
                      <a:pt x="5" y="11"/>
                    </a:cubicBezTo>
                    <a:cubicBezTo>
                      <a:pt x="4" y="11"/>
                      <a:pt x="5" y="12"/>
                      <a:pt x="5" y="11"/>
                    </a:cubicBezTo>
                    <a:cubicBezTo>
                      <a:pt x="7" y="10"/>
                      <a:pt x="9" y="9"/>
                      <a:pt x="11" y="8"/>
                    </a:cubicBezTo>
                    <a:cubicBezTo>
                      <a:pt x="10" y="9"/>
                      <a:pt x="8" y="11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2"/>
                      <a:pt x="11" y="11"/>
                      <a:pt x="13" y="10"/>
                    </a:cubicBezTo>
                    <a:cubicBezTo>
                      <a:pt x="12" y="11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lose/>
                    <a:moveTo>
                      <a:pt x="12" y="13"/>
                    </a:moveTo>
                    <a:cubicBezTo>
                      <a:pt x="12" y="12"/>
                      <a:pt x="13" y="11"/>
                      <a:pt x="14" y="10"/>
                    </a:cubicBezTo>
                    <a:cubicBezTo>
                      <a:pt x="14" y="10"/>
                      <a:pt x="14" y="9"/>
                      <a:pt x="13" y="9"/>
                    </a:cubicBezTo>
                    <a:cubicBezTo>
                      <a:pt x="12" y="10"/>
                      <a:pt x="10" y="11"/>
                      <a:pt x="8" y="12"/>
                    </a:cubicBezTo>
                    <a:cubicBezTo>
                      <a:pt x="10" y="10"/>
                      <a:pt x="11" y="9"/>
                      <a:pt x="12" y="7"/>
                    </a:cubicBezTo>
                    <a:cubicBezTo>
                      <a:pt x="13" y="7"/>
                      <a:pt x="12" y="6"/>
                      <a:pt x="12" y="6"/>
                    </a:cubicBezTo>
                    <a:cubicBezTo>
                      <a:pt x="10" y="7"/>
                      <a:pt x="9" y="8"/>
                      <a:pt x="7" y="9"/>
                    </a:cubicBezTo>
                    <a:cubicBezTo>
                      <a:pt x="9" y="8"/>
                      <a:pt x="10" y="7"/>
                      <a:pt x="11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9" y="5"/>
                      <a:pt x="8" y="6"/>
                      <a:pt x="6" y="7"/>
                    </a:cubicBezTo>
                    <a:cubicBezTo>
                      <a:pt x="7" y="6"/>
                      <a:pt x="9" y="5"/>
                      <a:pt x="10" y="4"/>
                    </a:cubicBezTo>
                    <a:cubicBezTo>
                      <a:pt x="15" y="4"/>
                      <a:pt x="16" y="11"/>
                      <a:pt x="12" y="13"/>
                    </a:cubicBez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7" y="4"/>
                      <a:pt x="9" y="4"/>
                    </a:cubicBezTo>
                    <a:cubicBezTo>
                      <a:pt x="7" y="5"/>
                      <a:pt x="5" y="7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7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1" name="Freeform 182"/>
              <p:cNvSpPr>
                <a:spLocks noEditPoints="1"/>
              </p:cNvSpPr>
              <p:nvPr/>
            </p:nvSpPr>
            <p:spPr bwMode="auto">
              <a:xfrm>
                <a:off x="2935644" y="1271771"/>
                <a:ext cx="104904" cy="97528"/>
              </a:xfrm>
              <a:custGeom>
                <a:avLst/>
                <a:gdLst>
                  <a:gd name="T0" fmla="*/ 43 w 54"/>
                  <a:gd name="T1" fmla="*/ 0 h 50"/>
                  <a:gd name="T2" fmla="*/ 13 w 54"/>
                  <a:gd name="T3" fmla="*/ 1 h 50"/>
                  <a:gd name="T4" fmla="*/ 12 w 54"/>
                  <a:gd name="T5" fmla="*/ 0 h 50"/>
                  <a:gd name="T6" fmla="*/ 16 w 54"/>
                  <a:gd name="T7" fmla="*/ 26 h 50"/>
                  <a:gd name="T8" fmla="*/ 11 w 54"/>
                  <a:gd name="T9" fmla="*/ 49 h 50"/>
                  <a:gd name="T10" fmla="*/ 40 w 54"/>
                  <a:gd name="T11" fmla="*/ 49 h 50"/>
                  <a:gd name="T12" fmla="*/ 52 w 54"/>
                  <a:gd name="T13" fmla="*/ 38 h 50"/>
                  <a:gd name="T14" fmla="*/ 53 w 54"/>
                  <a:gd name="T15" fmla="*/ 11 h 50"/>
                  <a:gd name="T16" fmla="*/ 39 w 54"/>
                  <a:gd name="T17" fmla="*/ 44 h 50"/>
                  <a:gd name="T18" fmla="*/ 37 w 54"/>
                  <a:gd name="T19" fmla="*/ 42 h 50"/>
                  <a:gd name="T20" fmla="*/ 35 w 54"/>
                  <a:gd name="T21" fmla="*/ 39 h 50"/>
                  <a:gd name="T22" fmla="*/ 33 w 54"/>
                  <a:gd name="T23" fmla="*/ 37 h 50"/>
                  <a:gd name="T24" fmla="*/ 33 w 54"/>
                  <a:gd name="T25" fmla="*/ 37 h 50"/>
                  <a:gd name="T26" fmla="*/ 32 w 54"/>
                  <a:gd name="T27" fmla="*/ 36 h 50"/>
                  <a:gd name="T28" fmla="*/ 36 w 54"/>
                  <a:gd name="T29" fmla="*/ 26 h 50"/>
                  <a:gd name="T30" fmla="*/ 44 w 54"/>
                  <a:gd name="T31" fmla="*/ 41 h 50"/>
                  <a:gd name="T32" fmla="*/ 40 w 54"/>
                  <a:gd name="T33" fmla="*/ 41 h 50"/>
                  <a:gd name="T34" fmla="*/ 43 w 54"/>
                  <a:gd name="T35" fmla="*/ 33 h 50"/>
                  <a:gd name="T36" fmla="*/ 41 w 54"/>
                  <a:gd name="T37" fmla="*/ 30 h 50"/>
                  <a:gd name="T38" fmla="*/ 44 w 54"/>
                  <a:gd name="T39" fmla="*/ 41 h 50"/>
                  <a:gd name="T40" fmla="*/ 38 w 54"/>
                  <a:gd name="T41" fmla="*/ 27 h 50"/>
                  <a:gd name="T42" fmla="*/ 37 w 54"/>
                  <a:gd name="T43" fmla="*/ 25 h 50"/>
                  <a:gd name="T44" fmla="*/ 36 w 54"/>
                  <a:gd name="T45" fmla="*/ 25 h 50"/>
                  <a:gd name="T46" fmla="*/ 36 w 54"/>
                  <a:gd name="T47" fmla="*/ 23 h 50"/>
                  <a:gd name="T48" fmla="*/ 37 w 54"/>
                  <a:gd name="T49" fmla="*/ 17 h 50"/>
                  <a:gd name="T50" fmla="*/ 28 w 54"/>
                  <a:gd name="T51" fmla="*/ 26 h 50"/>
                  <a:gd name="T52" fmla="*/ 14 w 54"/>
                  <a:gd name="T53" fmla="*/ 32 h 50"/>
                  <a:gd name="T54" fmla="*/ 22 w 54"/>
                  <a:gd name="T55" fmla="*/ 26 h 50"/>
                  <a:gd name="T56" fmla="*/ 19 w 54"/>
                  <a:gd name="T57" fmla="*/ 16 h 50"/>
                  <a:gd name="T58" fmla="*/ 18 w 54"/>
                  <a:gd name="T59" fmla="*/ 12 h 50"/>
                  <a:gd name="T60" fmla="*/ 14 w 54"/>
                  <a:gd name="T61" fmla="*/ 8 h 50"/>
                  <a:gd name="T62" fmla="*/ 10 w 54"/>
                  <a:gd name="T63" fmla="*/ 15 h 50"/>
                  <a:gd name="T64" fmla="*/ 10 w 54"/>
                  <a:gd name="T65" fmla="*/ 8 h 50"/>
                  <a:gd name="T66" fmla="*/ 12 w 54"/>
                  <a:gd name="T67" fmla="*/ 4 h 50"/>
                  <a:gd name="T68" fmla="*/ 16 w 54"/>
                  <a:gd name="T69" fmla="*/ 10 h 50"/>
                  <a:gd name="T70" fmla="*/ 15 w 54"/>
                  <a:gd name="T71" fmla="*/ 7 h 50"/>
                  <a:gd name="T72" fmla="*/ 11 w 54"/>
                  <a:gd name="T73" fmla="*/ 15 h 50"/>
                  <a:gd name="T74" fmla="*/ 20 w 54"/>
                  <a:gd name="T75" fmla="*/ 14 h 50"/>
                  <a:gd name="T76" fmla="*/ 22 w 54"/>
                  <a:gd name="T77" fmla="*/ 15 h 50"/>
                  <a:gd name="T78" fmla="*/ 22 w 54"/>
                  <a:gd name="T79" fmla="*/ 16 h 50"/>
                  <a:gd name="T80" fmla="*/ 22 w 54"/>
                  <a:gd name="T81" fmla="*/ 16 h 50"/>
                  <a:gd name="T82" fmla="*/ 43 w 54"/>
                  <a:gd name="T83" fmla="*/ 4 h 50"/>
                  <a:gd name="T84" fmla="*/ 22 w 54"/>
                  <a:gd name="T85" fmla="*/ 22 h 50"/>
                  <a:gd name="T86" fmla="*/ 26 w 54"/>
                  <a:gd name="T87" fmla="*/ 18 h 50"/>
                  <a:gd name="T88" fmla="*/ 19 w 54"/>
                  <a:gd name="T89" fmla="*/ 26 h 50"/>
                  <a:gd name="T90" fmla="*/ 28 w 54"/>
                  <a:gd name="T91" fmla="*/ 18 h 50"/>
                  <a:gd name="T92" fmla="*/ 45 w 54"/>
                  <a:gd name="T93" fmla="*/ 5 h 50"/>
                  <a:gd name="T94" fmla="*/ 39 w 54"/>
                  <a:gd name="T95" fmla="*/ 11 h 50"/>
                  <a:gd name="T96" fmla="*/ 19 w 54"/>
                  <a:gd name="T97" fmla="*/ 25 h 50"/>
                  <a:gd name="T98" fmla="*/ 18 w 54"/>
                  <a:gd name="T99" fmla="*/ 24 h 50"/>
                  <a:gd name="T100" fmla="*/ 19 w 54"/>
                  <a:gd name="T101" fmla="*/ 36 h 50"/>
                  <a:gd name="T102" fmla="*/ 14 w 54"/>
                  <a:gd name="T103" fmla="*/ 41 h 50"/>
                  <a:gd name="T104" fmla="*/ 27 w 54"/>
                  <a:gd name="T105" fmla="*/ 24 h 50"/>
                  <a:gd name="T106" fmla="*/ 25 w 54"/>
                  <a:gd name="T107" fmla="*/ 24 h 50"/>
                  <a:gd name="T108" fmla="*/ 20 w 54"/>
                  <a:gd name="T109" fmla="*/ 17 h 50"/>
                  <a:gd name="T110" fmla="*/ 12 w 54"/>
                  <a:gd name="T111" fmla="*/ 46 h 50"/>
                  <a:gd name="T112" fmla="*/ 43 w 54"/>
                  <a:gd name="T113" fmla="*/ 16 h 50"/>
                  <a:gd name="T114" fmla="*/ 26 w 54"/>
                  <a:gd name="T115" fmla="*/ 32 h 50"/>
                  <a:gd name="T116" fmla="*/ 41 w 54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50">
                    <a:moveTo>
                      <a:pt x="53" y="9"/>
                    </a:moveTo>
                    <a:cubicBezTo>
                      <a:pt x="50" y="6"/>
                      <a:pt x="47" y="4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2" y="10"/>
                      <a:pt x="18" y="5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6" y="15"/>
                      <a:pt x="11" y="21"/>
                      <a:pt x="16" y="26"/>
                    </a:cubicBezTo>
                    <a:cubicBezTo>
                      <a:pt x="12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2" y="50"/>
                      <a:pt x="13" y="50"/>
                      <a:pt x="13" y="49"/>
                    </a:cubicBezTo>
                    <a:cubicBezTo>
                      <a:pt x="18" y="44"/>
                      <a:pt x="23" y="40"/>
                      <a:pt x="27" y="35"/>
                    </a:cubicBezTo>
                    <a:cubicBezTo>
                      <a:pt x="32" y="40"/>
                      <a:pt x="35" y="45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2" y="50"/>
                      <a:pt x="43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8" y="33"/>
                      <a:pt x="44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4" y="10"/>
                      <a:pt x="54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2"/>
                    </a:moveTo>
                    <a:cubicBezTo>
                      <a:pt x="39" y="40"/>
                      <a:pt x="42" y="38"/>
                      <a:pt x="44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2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8" y="38"/>
                      <a:pt x="36" y="41"/>
                    </a:cubicBezTo>
                    <a:cubicBezTo>
                      <a:pt x="36" y="40"/>
                      <a:pt x="36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5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30"/>
                      <a:pt x="35" y="32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2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1" y="30"/>
                      <a:pt x="33" y="28"/>
                      <a:pt x="36" y="26"/>
                    </a:cubicBezTo>
                    <a:cubicBezTo>
                      <a:pt x="35" y="27"/>
                      <a:pt x="34" y="29"/>
                      <a:pt x="32" y="30"/>
                    </a:cubicBezTo>
                    <a:cubicBezTo>
                      <a:pt x="31" y="31"/>
                      <a:pt x="30" y="32"/>
                      <a:pt x="30" y="33"/>
                    </a:cubicBezTo>
                    <a:cubicBezTo>
                      <a:pt x="29" y="33"/>
                      <a:pt x="29" y="33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8" y="38"/>
                    </a:cubicBezTo>
                    <a:cubicBezTo>
                      <a:pt x="48" y="37"/>
                      <a:pt x="48" y="37"/>
                      <a:pt x="47" y="37"/>
                    </a:cubicBezTo>
                    <a:cubicBezTo>
                      <a:pt x="45" y="38"/>
                      <a:pt x="43" y="39"/>
                      <a:pt x="41" y="41"/>
                    </a:cubicBezTo>
                    <a:cubicBezTo>
                      <a:pt x="41" y="41"/>
                      <a:pt x="39" y="44"/>
                      <a:pt x="40" y="41"/>
                    </a:cubicBezTo>
                    <a:cubicBezTo>
                      <a:pt x="42" y="39"/>
                      <a:pt x="43" y="37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6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1" y="34"/>
                      <a:pt x="39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8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3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40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9" y="31"/>
                    </a:cubicBezTo>
                    <a:cubicBezTo>
                      <a:pt x="29" y="31"/>
                      <a:pt x="29" y="31"/>
                      <a:pt x="29" y="30"/>
                    </a:cubicBezTo>
                    <a:cubicBezTo>
                      <a:pt x="31" y="29"/>
                      <a:pt x="32" y="27"/>
                      <a:pt x="34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6" y="24"/>
                      <a:pt x="36" y="24"/>
                      <a:pt x="36" y="25"/>
                    </a:cubicBezTo>
                    <a:close/>
                    <a:moveTo>
                      <a:pt x="8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9" y="23"/>
                      <a:pt x="33" y="20"/>
                      <a:pt x="37" y="17"/>
                    </a:cubicBezTo>
                    <a:cubicBezTo>
                      <a:pt x="40" y="15"/>
                      <a:pt x="42" y="12"/>
                      <a:pt x="45" y="10"/>
                    </a:cubicBezTo>
                    <a:cubicBezTo>
                      <a:pt x="48" y="7"/>
                      <a:pt x="43" y="12"/>
                      <a:pt x="43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5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10" y="45"/>
                    </a:cubicBezTo>
                    <a:cubicBezTo>
                      <a:pt x="9" y="44"/>
                      <a:pt x="8" y="43"/>
                      <a:pt x="8" y="43"/>
                    </a:cubicBezTo>
                    <a:close/>
                    <a:moveTo>
                      <a:pt x="6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1"/>
                    </a:cubicBezTo>
                    <a:cubicBezTo>
                      <a:pt x="19" y="28"/>
                      <a:pt x="22" y="25"/>
                      <a:pt x="25" y="23"/>
                    </a:cubicBezTo>
                    <a:cubicBezTo>
                      <a:pt x="27" y="20"/>
                      <a:pt x="30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6"/>
                      <a:pt x="7" y="42"/>
                    </a:cubicBezTo>
                    <a:cubicBezTo>
                      <a:pt x="6" y="42"/>
                      <a:pt x="6" y="41"/>
                      <a:pt x="6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9" y="16"/>
                    </a:cubicBezTo>
                    <a:cubicBezTo>
                      <a:pt x="17" y="17"/>
                      <a:pt x="15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1" y="16"/>
                    </a:moveTo>
                    <a:cubicBezTo>
                      <a:pt x="13" y="15"/>
                      <a:pt x="16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1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4" y="8"/>
                    </a:cubicBezTo>
                    <a:cubicBezTo>
                      <a:pt x="12" y="10"/>
                      <a:pt x="10" y="11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10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9" y="8"/>
                      <a:pt x="11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10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8"/>
                      <a:pt x="10" y="10"/>
                      <a:pt x="7" y="12"/>
                    </a:cubicBezTo>
                    <a:cubicBezTo>
                      <a:pt x="9" y="10"/>
                      <a:pt x="11" y="7"/>
                      <a:pt x="14" y="5"/>
                    </a:cubicBezTo>
                    <a:cubicBezTo>
                      <a:pt x="15" y="7"/>
                      <a:pt x="17" y="9"/>
                      <a:pt x="19" y="11"/>
                    </a:cubicBezTo>
                    <a:cubicBezTo>
                      <a:pt x="16" y="13"/>
                      <a:pt x="14" y="14"/>
                      <a:pt x="11" y="15"/>
                    </a:cubicBezTo>
                    <a:cubicBezTo>
                      <a:pt x="12" y="15"/>
                      <a:pt x="15" y="11"/>
                      <a:pt x="17" y="10"/>
                    </a:cubicBezTo>
                    <a:cubicBezTo>
                      <a:pt x="17" y="10"/>
                      <a:pt x="16" y="9"/>
                      <a:pt x="16" y="10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20" y="14"/>
                    </a:cubicBezTo>
                    <a:cubicBezTo>
                      <a:pt x="18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6"/>
                    </a:cubicBezTo>
                    <a:cubicBezTo>
                      <a:pt x="17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4" y="20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2" y="19"/>
                      <a:pt x="19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7" y="18"/>
                    </a:moveTo>
                    <a:cubicBezTo>
                      <a:pt x="32" y="13"/>
                      <a:pt x="37" y="8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8" y="9"/>
                      <a:pt x="32" y="14"/>
                      <a:pt x="27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20"/>
                      <a:pt x="24" y="20"/>
                      <a:pt x="24" y="20"/>
                    </a:cubicBezTo>
                    <a:cubicBezTo>
                      <a:pt x="23" y="21"/>
                      <a:pt x="23" y="22"/>
                      <a:pt x="22" y="22"/>
                    </a:cubicBezTo>
                    <a:cubicBezTo>
                      <a:pt x="21" y="23"/>
                      <a:pt x="19" y="24"/>
                      <a:pt x="19" y="24"/>
                    </a:cubicBezTo>
                    <a:cubicBezTo>
                      <a:pt x="20" y="22"/>
                      <a:pt x="23" y="20"/>
                      <a:pt x="24" y="18"/>
                    </a:cubicBezTo>
                    <a:cubicBezTo>
                      <a:pt x="24" y="18"/>
                      <a:pt x="25" y="18"/>
                      <a:pt x="25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7" y="18"/>
                      <a:pt x="27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30" y="17"/>
                      <a:pt x="27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2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40" y="10"/>
                      <a:pt x="38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6" y="39"/>
                      <a:pt x="17" y="37"/>
                      <a:pt x="19" y="36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2" y="14"/>
                      <a:pt x="47" y="8"/>
                    </a:cubicBezTo>
                    <a:cubicBezTo>
                      <a:pt x="48" y="8"/>
                      <a:pt x="49" y="9"/>
                      <a:pt x="50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2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2" y="30"/>
                      <a:pt x="18" y="32"/>
                    </a:cubicBezTo>
                    <a:cubicBezTo>
                      <a:pt x="15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9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6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20" y="17"/>
                    </a:cubicBezTo>
                    <a:cubicBezTo>
                      <a:pt x="23" y="16"/>
                      <a:pt x="19" y="18"/>
                      <a:pt x="19" y="19"/>
                    </a:cubicBezTo>
                    <a:cubicBezTo>
                      <a:pt x="18" y="20"/>
                      <a:pt x="17" y="21"/>
                      <a:pt x="16" y="22"/>
                    </a:cubicBezTo>
                    <a:cubicBezTo>
                      <a:pt x="15" y="21"/>
                      <a:pt x="15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1" y="45"/>
                      <a:pt x="10" y="45"/>
                    </a:cubicBezTo>
                    <a:cubicBezTo>
                      <a:pt x="11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2" y="34"/>
                      <a:pt x="32" y="25"/>
                      <a:pt x="43" y="16"/>
                    </a:cubicBezTo>
                    <a:cubicBezTo>
                      <a:pt x="44" y="15"/>
                      <a:pt x="46" y="13"/>
                      <a:pt x="48" y="12"/>
                    </a:cubicBezTo>
                    <a:cubicBezTo>
                      <a:pt x="45" y="14"/>
                      <a:pt x="43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2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3" y="44"/>
                      <a:pt x="46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2" name="Freeform 188"/>
              <p:cNvSpPr>
                <a:spLocks noEditPoints="1"/>
              </p:cNvSpPr>
              <p:nvPr/>
            </p:nvSpPr>
            <p:spPr bwMode="auto">
              <a:xfrm>
                <a:off x="1828715" y="1712233"/>
                <a:ext cx="102445" cy="96709"/>
              </a:xfrm>
              <a:custGeom>
                <a:avLst/>
                <a:gdLst>
                  <a:gd name="T0" fmla="*/ 43 w 53"/>
                  <a:gd name="T1" fmla="*/ 0 h 50"/>
                  <a:gd name="T2" fmla="*/ 13 w 53"/>
                  <a:gd name="T3" fmla="*/ 1 h 50"/>
                  <a:gd name="T4" fmla="*/ 11 w 53"/>
                  <a:gd name="T5" fmla="*/ 0 h 50"/>
                  <a:gd name="T6" fmla="*/ 16 w 53"/>
                  <a:gd name="T7" fmla="*/ 26 h 50"/>
                  <a:gd name="T8" fmla="*/ 11 w 53"/>
                  <a:gd name="T9" fmla="*/ 49 h 50"/>
                  <a:gd name="T10" fmla="*/ 40 w 53"/>
                  <a:gd name="T11" fmla="*/ 49 h 50"/>
                  <a:gd name="T12" fmla="*/ 52 w 53"/>
                  <a:gd name="T13" fmla="*/ 38 h 50"/>
                  <a:gd name="T14" fmla="*/ 53 w 53"/>
                  <a:gd name="T15" fmla="*/ 11 h 50"/>
                  <a:gd name="T16" fmla="*/ 39 w 53"/>
                  <a:gd name="T17" fmla="*/ 44 h 50"/>
                  <a:gd name="T18" fmla="*/ 37 w 53"/>
                  <a:gd name="T19" fmla="*/ 41 h 50"/>
                  <a:gd name="T20" fmla="*/ 35 w 53"/>
                  <a:gd name="T21" fmla="*/ 39 h 50"/>
                  <a:gd name="T22" fmla="*/ 33 w 53"/>
                  <a:gd name="T23" fmla="*/ 37 h 50"/>
                  <a:gd name="T24" fmla="*/ 33 w 53"/>
                  <a:gd name="T25" fmla="*/ 37 h 50"/>
                  <a:gd name="T26" fmla="*/ 32 w 53"/>
                  <a:gd name="T27" fmla="*/ 36 h 50"/>
                  <a:gd name="T28" fmla="*/ 35 w 53"/>
                  <a:gd name="T29" fmla="*/ 26 h 50"/>
                  <a:gd name="T30" fmla="*/ 44 w 53"/>
                  <a:gd name="T31" fmla="*/ 41 h 50"/>
                  <a:gd name="T32" fmla="*/ 40 w 53"/>
                  <a:gd name="T33" fmla="*/ 41 h 50"/>
                  <a:gd name="T34" fmla="*/ 43 w 53"/>
                  <a:gd name="T35" fmla="*/ 33 h 50"/>
                  <a:gd name="T36" fmla="*/ 41 w 53"/>
                  <a:gd name="T37" fmla="*/ 30 h 50"/>
                  <a:gd name="T38" fmla="*/ 44 w 53"/>
                  <a:gd name="T39" fmla="*/ 41 h 50"/>
                  <a:gd name="T40" fmla="*/ 38 w 53"/>
                  <a:gd name="T41" fmla="*/ 27 h 50"/>
                  <a:gd name="T42" fmla="*/ 37 w 53"/>
                  <a:gd name="T43" fmla="*/ 25 h 50"/>
                  <a:gd name="T44" fmla="*/ 36 w 53"/>
                  <a:gd name="T45" fmla="*/ 25 h 50"/>
                  <a:gd name="T46" fmla="*/ 35 w 53"/>
                  <a:gd name="T47" fmla="*/ 23 h 50"/>
                  <a:gd name="T48" fmla="*/ 36 w 53"/>
                  <a:gd name="T49" fmla="*/ 17 h 50"/>
                  <a:gd name="T50" fmla="*/ 28 w 53"/>
                  <a:gd name="T51" fmla="*/ 26 h 50"/>
                  <a:gd name="T52" fmla="*/ 14 w 53"/>
                  <a:gd name="T53" fmla="*/ 32 h 50"/>
                  <a:gd name="T54" fmla="*/ 22 w 53"/>
                  <a:gd name="T55" fmla="*/ 26 h 50"/>
                  <a:gd name="T56" fmla="*/ 18 w 53"/>
                  <a:gd name="T57" fmla="*/ 16 h 50"/>
                  <a:gd name="T58" fmla="*/ 18 w 53"/>
                  <a:gd name="T59" fmla="*/ 12 h 50"/>
                  <a:gd name="T60" fmla="*/ 13 w 53"/>
                  <a:gd name="T61" fmla="*/ 8 h 50"/>
                  <a:gd name="T62" fmla="*/ 9 w 53"/>
                  <a:gd name="T63" fmla="*/ 15 h 50"/>
                  <a:gd name="T64" fmla="*/ 10 w 53"/>
                  <a:gd name="T65" fmla="*/ 8 h 50"/>
                  <a:gd name="T66" fmla="*/ 12 w 53"/>
                  <a:gd name="T67" fmla="*/ 3 h 50"/>
                  <a:gd name="T68" fmla="*/ 16 w 53"/>
                  <a:gd name="T69" fmla="*/ 9 h 50"/>
                  <a:gd name="T70" fmla="*/ 14 w 53"/>
                  <a:gd name="T71" fmla="*/ 7 h 50"/>
                  <a:gd name="T72" fmla="*/ 11 w 53"/>
                  <a:gd name="T73" fmla="*/ 15 h 50"/>
                  <a:gd name="T74" fmla="*/ 19 w 53"/>
                  <a:gd name="T75" fmla="*/ 14 h 50"/>
                  <a:gd name="T76" fmla="*/ 22 w 53"/>
                  <a:gd name="T77" fmla="*/ 15 h 50"/>
                  <a:gd name="T78" fmla="*/ 22 w 53"/>
                  <a:gd name="T79" fmla="*/ 16 h 50"/>
                  <a:gd name="T80" fmla="*/ 22 w 53"/>
                  <a:gd name="T81" fmla="*/ 16 h 50"/>
                  <a:gd name="T82" fmla="*/ 43 w 53"/>
                  <a:gd name="T83" fmla="*/ 4 h 50"/>
                  <a:gd name="T84" fmla="*/ 22 w 53"/>
                  <a:gd name="T85" fmla="*/ 22 h 50"/>
                  <a:gd name="T86" fmla="*/ 26 w 53"/>
                  <a:gd name="T87" fmla="*/ 18 h 50"/>
                  <a:gd name="T88" fmla="*/ 19 w 53"/>
                  <a:gd name="T89" fmla="*/ 26 h 50"/>
                  <a:gd name="T90" fmla="*/ 28 w 53"/>
                  <a:gd name="T91" fmla="*/ 18 h 50"/>
                  <a:gd name="T92" fmla="*/ 44 w 53"/>
                  <a:gd name="T93" fmla="*/ 5 h 50"/>
                  <a:gd name="T94" fmla="*/ 39 w 53"/>
                  <a:gd name="T95" fmla="*/ 11 h 50"/>
                  <a:gd name="T96" fmla="*/ 19 w 53"/>
                  <a:gd name="T97" fmla="*/ 25 h 50"/>
                  <a:gd name="T98" fmla="*/ 18 w 53"/>
                  <a:gd name="T99" fmla="*/ 24 h 50"/>
                  <a:gd name="T100" fmla="*/ 18 w 53"/>
                  <a:gd name="T101" fmla="*/ 35 h 50"/>
                  <a:gd name="T102" fmla="*/ 14 w 53"/>
                  <a:gd name="T103" fmla="*/ 41 h 50"/>
                  <a:gd name="T104" fmla="*/ 27 w 53"/>
                  <a:gd name="T105" fmla="*/ 24 h 50"/>
                  <a:gd name="T106" fmla="*/ 25 w 53"/>
                  <a:gd name="T107" fmla="*/ 24 h 50"/>
                  <a:gd name="T108" fmla="*/ 19 w 53"/>
                  <a:gd name="T109" fmla="*/ 17 h 50"/>
                  <a:gd name="T110" fmla="*/ 12 w 53"/>
                  <a:gd name="T111" fmla="*/ 46 h 50"/>
                  <a:gd name="T112" fmla="*/ 42 w 53"/>
                  <a:gd name="T113" fmla="*/ 16 h 50"/>
                  <a:gd name="T114" fmla="*/ 26 w 53"/>
                  <a:gd name="T115" fmla="*/ 32 h 50"/>
                  <a:gd name="T116" fmla="*/ 40 w 53"/>
                  <a:gd name="T117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" h="50">
                    <a:moveTo>
                      <a:pt x="53" y="9"/>
                    </a:moveTo>
                    <a:cubicBezTo>
                      <a:pt x="50" y="6"/>
                      <a:pt x="46" y="4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4"/>
                      <a:pt x="31" y="10"/>
                      <a:pt x="26" y="15"/>
                    </a:cubicBezTo>
                    <a:cubicBezTo>
                      <a:pt x="21" y="10"/>
                      <a:pt x="17" y="5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3"/>
                      <a:pt x="5" y="6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6" y="15"/>
                      <a:pt x="10" y="21"/>
                      <a:pt x="16" y="26"/>
                    </a:cubicBezTo>
                    <a:cubicBezTo>
                      <a:pt x="11" y="31"/>
                      <a:pt x="6" y="35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5" y="45"/>
                      <a:pt x="8" y="47"/>
                      <a:pt x="11" y="49"/>
                    </a:cubicBezTo>
                    <a:cubicBezTo>
                      <a:pt x="11" y="49"/>
                      <a:pt x="11" y="49"/>
                      <a:pt x="12" y="49"/>
                    </a:cubicBezTo>
                    <a:cubicBezTo>
                      <a:pt x="12" y="50"/>
                      <a:pt x="12" y="50"/>
                      <a:pt x="13" y="49"/>
                    </a:cubicBezTo>
                    <a:cubicBezTo>
                      <a:pt x="17" y="44"/>
                      <a:pt x="22" y="40"/>
                      <a:pt x="27" y="35"/>
                    </a:cubicBezTo>
                    <a:cubicBezTo>
                      <a:pt x="32" y="39"/>
                      <a:pt x="35" y="45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50"/>
                      <a:pt x="42" y="50"/>
                      <a:pt x="42" y="49"/>
                    </a:cubicBezTo>
                    <a:cubicBezTo>
                      <a:pt x="46" y="46"/>
                      <a:pt x="50" y="43"/>
                      <a:pt x="52" y="39"/>
                    </a:cubicBezTo>
                    <a:cubicBezTo>
                      <a:pt x="53" y="39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33"/>
                      <a:pt x="43" y="28"/>
                      <a:pt x="39" y="23"/>
                    </a:cubicBezTo>
                    <a:cubicBezTo>
                      <a:pt x="44" y="20"/>
                      <a:pt x="48" y="16"/>
                      <a:pt x="53" y="12"/>
                    </a:cubicBezTo>
                    <a:cubicBezTo>
                      <a:pt x="53" y="12"/>
                      <a:pt x="53" y="11"/>
                      <a:pt x="53" y="11"/>
                    </a:cubicBezTo>
                    <a:cubicBezTo>
                      <a:pt x="53" y="10"/>
                      <a:pt x="53" y="10"/>
                      <a:pt x="53" y="9"/>
                    </a:cubicBezTo>
                    <a:close/>
                    <a:moveTo>
                      <a:pt x="40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39" y="44"/>
                      <a:pt x="39" y="44"/>
                    </a:cubicBezTo>
                    <a:cubicBezTo>
                      <a:pt x="40" y="43"/>
                      <a:pt x="41" y="42"/>
                      <a:pt x="42" y="41"/>
                    </a:cubicBezTo>
                    <a:cubicBezTo>
                      <a:pt x="43" y="40"/>
                      <a:pt x="45" y="39"/>
                      <a:pt x="46" y="38"/>
                    </a:cubicBezTo>
                    <a:cubicBezTo>
                      <a:pt x="44" y="40"/>
                      <a:pt x="42" y="43"/>
                      <a:pt x="40" y="45"/>
                    </a:cubicBezTo>
                    <a:close/>
                    <a:moveTo>
                      <a:pt x="37" y="41"/>
                    </a:moveTo>
                    <a:cubicBezTo>
                      <a:pt x="39" y="39"/>
                      <a:pt x="42" y="38"/>
                      <a:pt x="43" y="36"/>
                    </a:cubicBezTo>
                    <a:cubicBezTo>
                      <a:pt x="41" y="38"/>
                      <a:pt x="40" y="40"/>
                      <a:pt x="38" y="43"/>
                    </a:cubicBezTo>
                    <a:cubicBezTo>
                      <a:pt x="38" y="43"/>
                      <a:pt x="37" y="42"/>
                      <a:pt x="37" y="41"/>
                    </a:cubicBezTo>
                    <a:close/>
                    <a:moveTo>
                      <a:pt x="35" y="39"/>
                    </a:moveTo>
                    <a:cubicBezTo>
                      <a:pt x="37" y="38"/>
                      <a:pt x="40" y="36"/>
                      <a:pt x="41" y="34"/>
                    </a:cubicBezTo>
                    <a:cubicBezTo>
                      <a:pt x="39" y="37"/>
                      <a:pt x="37" y="38"/>
                      <a:pt x="36" y="41"/>
                    </a:cubicBezTo>
                    <a:cubicBezTo>
                      <a:pt x="36" y="40"/>
                      <a:pt x="35" y="40"/>
                      <a:pt x="35" y="39"/>
                    </a:cubicBezTo>
                    <a:close/>
                    <a:moveTo>
                      <a:pt x="33" y="37"/>
                    </a:moveTo>
                    <a:cubicBezTo>
                      <a:pt x="35" y="35"/>
                      <a:pt x="37" y="33"/>
                      <a:pt x="40" y="31"/>
                    </a:cubicBezTo>
                    <a:cubicBezTo>
                      <a:pt x="40" y="31"/>
                      <a:pt x="38" y="34"/>
                      <a:pt x="38" y="34"/>
                    </a:cubicBezTo>
                    <a:cubicBezTo>
                      <a:pt x="37" y="36"/>
                      <a:pt x="36" y="37"/>
                      <a:pt x="34" y="39"/>
                    </a:cubicBezTo>
                    <a:cubicBezTo>
                      <a:pt x="34" y="38"/>
                      <a:pt x="33" y="37"/>
                      <a:pt x="33" y="37"/>
                    </a:cubicBezTo>
                    <a:close/>
                    <a:moveTo>
                      <a:pt x="30" y="34"/>
                    </a:moveTo>
                    <a:cubicBezTo>
                      <a:pt x="33" y="33"/>
                      <a:pt x="35" y="31"/>
                      <a:pt x="37" y="29"/>
                    </a:cubicBezTo>
                    <a:cubicBezTo>
                      <a:pt x="36" y="29"/>
                      <a:pt x="35" y="32"/>
                      <a:pt x="34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31" y="35"/>
                      <a:pt x="31" y="35"/>
                      <a:pt x="30" y="34"/>
                    </a:cubicBezTo>
                    <a:close/>
                    <a:moveTo>
                      <a:pt x="28" y="32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0"/>
                      <a:pt x="33" y="28"/>
                      <a:pt x="35" y="26"/>
                    </a:cubicBezTo>
                    <a:cubicBezTo>
                      <a:pt x="34" y="27"/>
                      <a:pt x="33" y="29"/>
                      <a:pt x="32" y="30"/>
                    </a:cubicBezTo>
                    <a:cubicBezTo>
                      <a:pt x="31" y="31"/>
                      <a:pt x="30" y="32"/>
                      <a:pt x="29" y="33"/>
                    </a:cubicBezTo>
                    <a:cubicBezTo>
                      <a:pt x="29" y="33"/>
                      <a:pt x="28" y="32"/>
                      <a:pt x="28" y="32"/>
                    </a:cubicBezTo>
                    <a:close/>
                    <a:moveTo>
                      <a:pt x="44" y="41"/>
                    </a:moveTo>
                    <a:cubicBezTo>
                      <a:pt x="45" y="40"/>
                      <a:pt x="46" y="39"/>
                      <a:pt x="47" y="38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5" y="38"/>
                      <a:pt x="43" y="39"/>
                      <a:pt x="41" y="40"/>
                    </a:cubicBezTo>
                    <a:cubicBezTo>
                      <a:pt x="40" y="41"/>
                      <a:pt x="38" y="44"/>
                      <a:pt x="40" y="41"/>
                    </a:cubicBezTo>
                    <a:cubicBezTo>
                      <a:pt x="41" y="39"/>
                      <a:pt x="43" y="37"/>
                      <a:pt x="45" y="35"/>
                    </a:cubicBezTo>
                    <a:cubicBezTo>
                      <a:pt x="45" y="35"/>
                      <a:pt x="45" y="34"/>
                      <a:pt x="44" y="35"/>
                    </a:cubicBezTo>
                    <a:cubicBezTo>
                      <a:pt x="41" y="36"/>
                      <a:pt x="39" y="38"/>
                      <a:pt x="36" y="41"/>
                    </a:cubicBezTo>
                    <a:cubicBezTo>
                      <a:pt x="38" y="39"/>
                      <a:pt x="41" y="35"/>
                      <a:pt x="43" y="33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0" y="34"/>
                      <a:pt x="38" y="35"/>
                      <a:pt x="37" y="37"/>
                    </a:cubicBezTo>
                    <a:cubicBezTo>
                      <a:pt x="34" y="40"/>
                      <a:pt x="37" y="36"/>
                      <a:pt x="38" y="36"/>
                    </a:cubicBezTo>
                    <a:cubicBezTo>
                      <a:pt x="39" y="34"/>
                      <a:pt x="40" y="32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4" y="33"/>
                      <a:pt x="46" y="36"/>
                      <a:pt x="49" y="39"/>
                    </a:cubicBezTo>
                    <a:cubicBezTo>
                      <a:pt x="47" y="40"/>
                      <a:pt x="45" y="41"/>
                      <a:pt x="44" y="42"/>
                    </a:cubicBezTo>
                    <a:cubicBezTo>
                      <a:pt x="39" y="46"/>
                      <a:pt x="43" y="42"/>
                      <a:pt x="44" y="41"/>
                    </a:cubicBezTo>
                    <a:close/>
                    <a:moveTo>
                      <a:pt x="41" y="30"/>
                    </a:moveTo>
                    <a:cubicBezTo>
                      <a:pt x="39" y="31"/>
                      <a:pt x="37" y="32"/>
                      <a:pt x="36" y="33"/>
                    </a:cubicBezTo>
                    <a:cubicBezTo>
                      <a:pt x="34" y="35"/>
                      <a:pt x="31" y="38"/>
                      <a:pt x="34" y="35"/>
                    </a:cubicBezTo>
                    <a:cubicBezTo>
                      <a:pt x="36" y="32"/>
                      <a:pt x="38" y="30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6" y="29"/>
                      <a:pt x="34" y="31"/>
                      <a:pt x="32" y="32"/>
                    </a:cubicBezTo>
                    <a:cubicBezTo>
                      <a:pt x="29" y="34"/>
                      <a:pt x="31" y="33"/>
                      <a:pt x="32" y="32"/>
                    </a:cubicBezTo>
                    <a:cubicBezTo>
                      <a:pt x="34" y="30"/>
                      <a:pt x="36" y="28"/>
                      <a:pt x="37" y="25"/>
                    </a:cubicBezTo>
                    <a:cubicBezTo>
                      <a:pt x="38" y="27"/>
                      <a:pt x="39" y="28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lose/>
                    <a:moveTo>
                      <a:pt x="36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7"/>
                      <a:pt x="31" y="29"/>
                      <a:pt x="28" y="31"/>
                    </a:cubicBezTo>
                    <a:cubicBezTo>
                      <a:pt x="28" y="31"/>
                      <a:pt x="29" y="30"/>
                      <a:pt x="29" y="30"/>
                    </a:cubicBezTo>
                    <a:cubicBezTo>
                      <a:pt x="30" y="29"/>
                      <a:pt x="32" y="27"/>
                      <a:pt x="33" y="25"/>
                    </a:cubicBezTo>
                    <a:cubicBezTo>
                      <a:pt x="34" y="25"/>
                      <a:pt x="35" y="24"/>
                      <a:pt x="35" y="23"/>
                    </a:cubicBezTo>
                    <a:cubicBezTo>
                      <a:pt x="35" y="24"/>
                      <a:pt x="36" y="24"/>
                      <a:pt x="36" y="25"/>
                    </a:cubicBezTo>
                    <a:close/>
                    <a:moveTo>
                      <a:pt x="7" y="43"/>
                    </a:moveTo>
                    <a:cubicBezTo>
                      <a:pt x="13" y="37"/>
                      <a:pt x="20" y="33"/>
                      <a:pt x="25" y="27"/>
                    </a:cubicBezTo>
                    <a:cubicBezTo>
                      <a:pt x="28" y="23"/>
                      <a:pt x="32" y="20"/>
                      <a:pt x="36" y="17"/>
                    </a:cubicBezTo>
                    <a:cubicBezTo>
                      <a:pt x="39" y="15"/>
                      <a:pt x="42" y="12"/>
                      <a:pt x="45" y="9"/>
                    </a:cubicBezTo>
                    <a:cubicBezTo>
                      <a:pt x="48" y="7"/>
                      <a:pt x="43" y="11"/>
                      <a:pt x="42" y="12"/>
                    </a:cubicBezTo>
                    <a:cubicBezTo>
                      <a:pt x="41" y="14"/>
                      <a:pt x="39" y="15"/>
                      <a:pt x="38" y="17"/>
                    </a:cubicBezTo>
                    <a:cubicBezTo>
                      <a:pt x="34" y="20"/>
                      <a:pt x="31" y="23"/>
                      <a:pt x="28" y="26"/>
                    </a:cubicBezTo>
                    <a:cubicBezTo>
                      <a:pt x="21" y="32"/>
                      <a:pt x="15" y="38"/>
                      <a:pt x="9" y="45"/>
                    </a:cubicBezTo>
                    <a:cubicBezTo>
                      <a:pt x="9" y="44"/>
                      <a:pt x="8" y="43"/>
                      <a:pt x="7" y="43"/>
                    </a:cubicBezTo>
                    <a:close/>
                    <a:moveTo>
                      <a:pt x="5" y="41"/>
                    </a:moveTo>
                    <a:cubicBezTo>
                      <a:pt x="8" y="38"/>
                      <a:pt x="11" y="35"/>
                      <a:pt x="14" y="32"/>
                    </a:cubicBezTo>
                    <a:cubicBezTo>
                      <a:pt x="15" y="32"/>
                      <a:pt x="15" y="31"/>
                      <a:pt x="16" y="30"/>
                    </a:cubicBezTo>
                    <a:cubicBezTo>
                      <a:pt x="19" y="28"/>
                      <a:pt x="21" y="25"/>
                      <a:pt x="24" y="22"/>
                    </a:cubicBezTo>
                    <a:cubicBezTo>
                      <a:pt x="27" y="20"/>
                      <a:pt x="29" y="19"/>
                      <a:pt x="32" y="17"/>
                    </a:cubicBezTo>
                    <a:cubicBezTo>
                      <a:pt x="29" y="20"/>
                      <a:pt x="25" y="23"/>
                      <a:pt x="22" y="26"/>
                    </a:cubicBezTo>
                    <a:cubicBezTo>
                      <a:pt x="17" y="32"/>
                      <a:pt x="10" y="35"/>
                      <a:pt x="7" y="42"/>
                    </a:cubicBezTo>
                    <a:cubicBezTo>
                      <a:pt x="6" y="42"/>
                      <a:pt x="6" y="41"/>
                      <a:pt x="5" y="41"/>
                    </a:cubicBezTo>
                    <a:close/>
                    <a:moveTo>
                      <a:pt x="12" y="18"/>
                    </a:moveTo>
                    <a:cubicBezTo>
                      <a:pt x="14" y="17"/>
                      <a:pt x="16" y="17"/>
                      <a:pt x="18" y="16"/>
                    </a:cubicBezTo>
                    <a:cubicBezTo>
                      <a:pt x="16" y="17"/>
                      <a:pt x="14" y="18"/>
                      <a:pt x="13" y="19"/>
                    </a:cubicBezTo>
                    <a:cubicBezTo>
                      <a:pt x="13" y="19"/>
                      <a:pt x="12" y="18"/>
                      <a:pt x="12" y="18"/>
                    </a:cubicBezTo>
                    <a:close/>
                    <a:moveTo>
                      <a:pt x="10" y="16"/>
                    </a:moveTo>
                    <a:cubicBezTo>
                      <a:pt x="13" y="15"/>
                      <a:pt x="15" y="14"/>
                      <a:pt x="18" y="12"/>
                    </a:cubicBezTo>
                    <a:cubicBezTo>
                      <a:pt x="16" y="14"/>
                      <a:pt x="13" y="15"/>
                      <a:pt x="11" y="17"/>
                    </a:cubicBezTo>
                    <a:cubicBezTo>
                      <a:pt x="11" y="17"/>
                      <a:pt x="11" y="17"/>
                      <a:pt x="10" y="16"/>
                    </a:cubicBezTo>
                    <a:close/>
                    <a:moveTo>
                      <a:pt x="7" y="13"/>
                    </a:moveTo>
                    <a:cubicBezTo>
                      <a:pt x="9" y="11"/>
                      <a:pt x="12" y="10"/>
                      <a:pt x="13" y="8"/>
                    </a:cubicBezTo>
                    <a:cubicBezTo>
                      <a:pt x="12" y="10"/>
                      <a:pt x="10" y="11"/>
                      <a:pt x="8" y="13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1" y="13"/>
                      <a:pt x="13" y="12"/>
                      <a:pt x="15" y="11"/>
                    </a:cubicBezTo>
                    <a:cubicBezTo>
                      <a:pt x="13" y="12"/>
                      <a:pt x="11" y="14"/>
                      <a:pt x="9" y="15"/>
                    </a:cubicBezTo>
                    <a:cubicBezTo>
                      <a:pt x="9" y="14"/>
                      <a:pt x="8" y="13"/>
                      <a:pt x="7" y="13"/>
                    </a:cubicBezTo>
                    <a:close/>
                    <a:moveTo>
                      <a:pt x="5" y="10"/>
                    </a:moveTo>
                    <a:cubicBezTo>
                      <a:pt x="7" y="9"/>
                      <a:pt x="8" y="8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8" y="9"/>
                      <a:pt x="7" y="10"/>
                      <a:pt x="6" y="12"/>
                    </a:cubicBezTo>
                    <a:cubicBezTo>
                      <a:pt x="6" y="11"/>
                      <a:pt x="5" y="11"/>
                      <a:pt x="5" y="10"/>
                    </a:cubicBezTo>
                    <a:close/>
                    <a:moveTo>
                      <a:pt x="4" y="10"/>
                    </a:moveTo>
                    <a:cubicBezTo>
                      <a:pt x="7" y="8"/>
                      <a:pt x="9" y="5"/>
                      <a:pt x="12" y="3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0" y="6"/>
                      <a:pt x="7" y="8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6" y="9"/>
                    </a:moveTo>
                    <a:cubicBezTo>
                      <a:pt x="14" y="10"/>
                      <a:pt x="13" y="11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0"/>
                      <a:pt x="14" y="9"/>
                      <a:pt x="15" y="8"/>
                    </a:cubicBezTo>
                    <a:cubicBezTo>
                      <a:pt x="15" y="7"/>
                      <a:pt x="15" y="7"/>
                      <a:pt x="14" y="7"/>
                    </a:cubicBezTo>
                    <a:cubicBezTo>
                      <a:pt x="12" y="8"/>
                      <a:pt x="9" y="10"/>
                      <a:pt x="7" y="12"/>
                    </a:cubicBezTo>
                    <a:cubicBezTo>
                      <a:pt x="9" y="10"/>
                      <a:pt x="11" y="7"/>
                      <a:pt x="13" y="5"/>
                    </a:cubicBezTo>
                    <a:cubicBezTo>
                      <a:pt x="15" y="7"/>
                      <a:pt x="17" y="9"/>
                      <a:pt x="18" y="11"/>
                    </a:cubicBezTo>
                    <a:cubicBezTo>
                      <a:pt x="16" y="13"/>
                      <a:pt x="13" y="14"/>
                      <a:pt x="11" y="15"/>
                    </a:cubicBezTo>
                    <a:cubicBezTo>
                      <a:pt x="12" y="15"/>
                      <a:pt x="15" y="11"/>
                      <a:pt x="16" y="10"/>
                    </a:cubicBezTo>
                    <a:cubicBezTo>
                      <a:pt x="17" y="10"/>
                      <a:pt x="16" y="9"/>
                      <a:pt x="16" y="9"/>
                    </a:cubicBezTo>
                    <a:close/>
                    <a:moveTo>
                      <a:pt x="20" y="15"/>
                    </a:moveTo>
                    <a:cubicBezTo>
                      <a:pt x="20" y="15"/>
                      <a:pt x="20" y="14"/>
                      <a:pt x="19" y="14"/>
                    </a:cubicBezTo>
                    <a:cubicBezTo>
                      <a:pt x="17" y="15"/>
                      <a:pt x="16" y="16"/>
                      <a:pt x="14" y="17"/>
                    </a:cubicBezTo>
                    <a:cubicBezTo>
                      <a:pt x="10" y="18"/>
                      <a:pt x="14" y="16"/>
                      <a:pt x="15" y="15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0" y="13"/>
                      <a:pt x="21" y="14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9" y="17"/>
                      <a:pt x="16" y="18"/>
                      <a:pt x="13" y="19"/>
                    </a:cubicBezTo>
                    <a:cubicBezTo>
                      <a:pt x="15" y="19"/>
                      <a:pt x="18" y="17"/>
                      <a:pt x="20" y="15"/>
                    </a:cubicBezTo>
                    <a:close/>
                    <a:moveTo>
                      <a:pt x="22" y="16"/>
                    </a:move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7"/>
                      <a:pt x="24" y="17"/>
                    </a:cubicBezTo>
                    <a:cubicBezTo>
                      <a:pt x="21" y="18"/>
                      <a:pt x="18" y="20"/>
                      <a:pt x="17" y="21"/>
                    </a:cubicBezTo>
                    <a:cubicBezTo>
                      <a:pt x="19" y="20"/>
                      <a:pt x="21" y="18"/>
                      <a:pt x="22" y="16"/>
                    </a:cubicBezTo>
                    <a:close/>
                    <a:moveTo>
                      <a:pt x="26" y="18"/>
                    </a:moveTo>
                    <a:cubicBezTo>
                      <a:pt x="32" y="13"/>
                      <a:pt x="37" y="8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9"/>
                      <a:pt x="32" y="14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4" y="20"/>
                      <a:pt x="24" y="20"/>
                    </a:cubicBezTo>
                    <a:cubicBezTo>
                      <a:pt x="23" y="21"/>
                      <a:pt x="22" y="21"/>
                      <a:pt x="22" y="22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36" y="12"/>
                    </a:moveTo>
                    <a:cubicBezTo>
                      <a:pt x="33" y="15"/>
                      <a:pt x="29" y="17"/>
                      <a:pt x="26" y="20"/>
                    </a:cubicBezTo>
                    <a:cubicBezTo>
                      <a:pt x="24" y="22"/>
                      <a:pt x="22" y="24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4" y="22"/>
                      <a:pt x="26" y="20"/>
                      <a:pt x="28" y="18"/>
                    </a:cubicBezTo>
                    <a:cubicBezTo>
                      <a:pt x="30" y="17"/>
                      <a:pt x="31" y="16"/>
                      <a:pt x="33" y="15"/>
                    </a:cubicBezTo>
                    <a:cubicBezTo>
                      <a:pt x="37" y="12"/>
                      <a:pt x="40" y="8"/>
                      <a:pt x="43" y="5"/>
                    </a:cubicBezTo>
                    <a:cubicBezTo>
                      <a:pt x="43" y="5"/>
                      <a:pt x="44" y="5"/>
                      <a:pt x="44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1" y="7"/>
                      <a:pt x="39" y="10"/>
                      <a:pt x="36" y="12"/>
                    </a:cubicBezTo>
                    <a:close/>
                    <a:moveTo>
                      <a:pt x="42" y="8"/>
                    </a:moveTo>
                    <a:cubicBezTo>
                      <a:pt x="41" y="9"/>
                      <a:pt x="39" y="10"/>
                      <a:pt x="38" y="12"/>
                    </a:cubicBezTo>
                    <a:cubicBezTo>
                      <a:pt x="38" y="11"/>
                      <a:pt x="39" y="11"/>
                      <a:pt x="39" y="11"/>
                    </a:cubicBezTo>
                    <a:cubicBezTo>
                      <a:pt x="40" y="10"/>
                      <a:pt x="46" y="4"/>
                      <a:pt x="42" y="8"/>
                    </a:cubicBezTo>
                    <a:close/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lose/>
                    <a:moveTo>
                      <a:pt x="23" y="18"/>
                    </a:moveTo>
                    <a:cubicBezTo>
                      <a:pt x="21" y="20"/>
                      <a:pt x="19" y="22"/>
                      <a:pt x="18" y="24"/>
                    </a:cubicBezTo>
                    <a:cubicBezTo>
                      <a:pt x="17" y="24"/>
                      <a:pt x="17" y="23"/>
                      <a:pt x="16" y="22"/>
                    </a:cubicBezTo>
                    <a:cubicBezTo>
                      <a:pt x="19" y="21"/>
                      <a:pt x="21" y="20"/>
                      <a:pt x="23" y="18"/>
                    </a:cubicBezTo>
                    <a:close/>
                    <a:moveTo>
                      <a:pt x="14" y="40"/>
                    </a:moveTo>
                    <a:cubicBezTo>
                      <a:pt x="15" y="39"/>
                      <a:pt x="17" y="37"/>
                      <a:pt x="18" y="35"/>
                    </a:cubicBezTo>
                    <a:cubicBezTo>
                      <a:pt x="22" y="32"/>
                      <a:pt x="25" y="29"/>
                      <a:pt x="28" y="26"/>
                    </a:cubicBezTo>
                    <a:cubicBezTo>
                      <a:pt x="35" y="20"/>
                      <a:pt x="41" y="14"/>
                      <a:pt x="47" y="8"/>
                    </a:cubicBezTo>
                    <a:cubicBezTo>
                      <a:pt x="48" y="8"/>
                      <a:pt x="49" y="9"/>
                      <a:pt x="49" y="10"/>
                    </a:cubicBezTo>
                    <a:cubicBezTo>
                      <a:pt x="37" y="19"/>
                      <a:pt x="25" y="30"/>
                      <a:pt x="14" y="41"/>
                    </a:cubicBezTo>
                    <a:cubicBezTo>
                      <a:pt x="14" y="41"/>
                      <a:pt x="14" y="40"/>
                      <a:pt x="14" y="40"/>
                    </a:cubicBezTo>
                    <a:close/>
                    <a:moveTo>
                      <a:pt x="47" y="7"/>
                    </a:moveTo>
                    <a:cubicBezTo>
                      <a:pt x="44" y="9"/>
                      <a:pt x="41" y="12"/>
                      <a:pt x="39" y="14"/>
                    </a:cubicBezTo>
                    <a:cubicBezTo>
                      <a:pt x="35" y="18"/>
                      <a:pt x="30" y="20"/>
                      <a:pt x="27" y="24"/>
                    </a:cubicBezTo>
                    <a:cubicBezTo>
                      <a:pt x="24" y="27"/>
                      <a:pt x="21" y="30"/>
                      <a:pt x="18" y="32"/>
                    </a:cubicBezTo>
                    <a:cubicBezTo>
                      <a:pt x="14" y="35"/>
                      <a:pt x="11" y="38"/>
                      <a:pt x="7" y="42"/>
                    </a:cubicBezTo>
                    <a:cubicBezTo>
                      <a:pt x="9" y="40"/>
                      <a:pt x="12" y="36"/>
                      <a:pt x="15" y="34"/>
                    </a:cubicBezTo>
                    <a:cubicBezTo>
                      <a:pt x="18" y="31"/>
                      <a:pt x="22" y="28"/>
                      <a:pt x="25" y="24"/>
                    </a:cubicBezTo>
                    <a:cubicBezTo>
                      <a:pt x="31" y="18"/>
                      <a:pt x="39" y="13"/>
                      <a:pt x="45" y="6"/>
                    </a:cubicBezTo>
                    <a:cubicBezTo>
                      <a:pt x="45" y="6"/>
                      <a:pt x="46" y="7"/>
                      <a:pt x="47" y="7"/>
                    </a:cubicBezTo>
                    <a:close/>
                    <a:moveTo>
                      <a:pt x="14" y="20"/>
                    </a:moveTo>
                    <a:cubicBezTo>
                      <a:pt x="16" y="19"/>
                      <a:pt x="18" y="18"/>
                      <a:pt x="19" y="17"/>
                    </a:cubicBezTo>
                    <a:cubicBezTo>
                      <a:pt x="23" y="15"/>
                      <a:pt x="19" y="18"/>
                      <a:pt x="19" y="19"/>
                    </a:cubicBezTo>
                    <a:cubicBezTo>
                      <a:pt x="17" y="20"/>
                      <a:pt x="16" y="21"/>
                      <a:pt x="15" y="22"/>
                    </a:cubicBezTo>
                    <a:cubicBezTo>
                      <a:pt x="15" y="21"/>
                      <a:pt x="14" y="21"/>
                      <a:pt x="14" y="20"/>
                    </a:cubicBezTo>
                    <a:close/>
                    <a:moveTo>
                      <a:pt x="12" y="46"/>
                    </a:moveTo>
                    <a:cubicBezTo>
                      <a:pt x="11" y="46"/>
                      <a:pt x="10" y="45"/>
                      <a:pt x="10" y="45"/>
                    </a:cubicBezTo>
                    <a:cubicBezTo>
                      <a:pt x="10" y="45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21" y="34"/>
                      <a:pt x="32" y="25"/>
                      <a:pt x="42" y="16"/>
                    </a:cubicBezTo>
                    <a:cubicBezTo>
                      <a:pt x="44" y="15"/>
                      <a:pt x="46" y="13"/>
                      <a:pt x="47" y="12"/>
                    </a:cubicBezTo>
                    <a:cubicBezTo>
                      <a:pt x="45" y="14"/>
                      <a:pt x="42" y="16"/>
                      <a:pt x="40" y="18"/>
                    </a:cubicBezTo>
                    <a:cubicBezTo>
                      <a:pt x="35" y="22"/>
                      <a:pt x="31" y="27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1" y="37"/>
                      <a:pt x="16" y="41"/>
                      <a:pt x="12" y="46"/>
                    </a:cubicBez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3" y="44"/>
                      <a:pt x="45" y="42"/>
                      <a:pt x="48" y="40"/>
                    </a:cubicBezTo>
                    <a:cubicBezTo>
                      <a:pt x="46" y="42"/>
                      <a:pt x="44" y="44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3" name="Freeform 193"/>
              <p:cNvSpPr>
                <a:spLocks noEditPoints="1"/>
              </p:cNvSpPr>
              <p:nvPr/>
            </p:nvSpPr>
            <p:spPr bwMode="auto">
              <a:xfrm>
                <a:off x="2388777" y="3718189"/>
                <a:ext cx="83596" cy="93430"/>
              </a:xfrm>
              <a:custGeom>
                <a:avLst/>
                <a:gdLst>
                  <a:gd name="T0" fmla="*/ 27 w 43"/>
                  <a:gd name="T1" fmla="*/ 48 h 48"/>
                  <a:gd name="T2" fmla="*/ 41 w 43"/>
                  <a:gd name="T3" fmla="*/ 33 h 48"/>
                  <a:gd name="T4" fmla="*/ 43 w 43"/>
                  <a:gd name="T5" fmla="*/ 20 h 48"/>
                  <a:gd name="T6" fmla="*/ 30 w 43"/>
                  <a:gd name="T7" fmla="*/ 18 h 48"/>
                  <a:gd name="T8" fmla="*/ 17 w 43"/>
                  <a:gd name="T9" fmla="*/ 1 h 48"/>
                  <a:gd name="T10" fmla="*/ 2 w 43"/>
                  <a:gd name="T11" fmla="*/ 17 h 48"/>
                  <a:gd name="T12" fmla="*/ 2 w 43"/>
                  <a:gd name="T13" fmla="*/ 31 h 48"/>
                  <a:gd name="T14" fmla="*/ 5 w 43"/>
                  <a:gd name="T15" fmla="*/ 28 h 48"/>
                  <a:gd name="T16" fmla="*/ 7 w 43"/>
                  <a:gd name="T17" fmla="*/ 25 h 48"/>
                  <a:gd name="T18" fmla="*/ 3 w 43"/>
                  <a:gd name="T19" fmla="*/ 25 h 48"/>
                  <a:gd name="T20" fmla="*/ 3 w 43"/>
                  <a:gd name="T21" fmla="*/ 24 h 48"/>
                  <a:gd name="T22" fmla="*/ 3 w 43"/>
                  <a:gd name="T23" fmla="*/ 21 h 48"/>
                  <a:gd name="T24" fmla="*/ 7 w 43"/>
                  <a:gd name="T25" fmla="*/ 26 h 48"/>
                  <a:gd name="T26" fmla="*/ 9 w 43"/>
                  <a:gd name="T27" fmla="*/ 25 h 48"/>
                  <a:gd name="T28" fmla="*/ 18 w 43"/>
                  <a:gd name="T29" fmla="*/ 20 h 48"/>
                  <a:gd name="T30" fmla="*/ 15 w 43"/>
                  <a:gd name="T31" fmla="*/ 23 h 48"/>
                  <a:gd name="T32" fmla="*/ 27 w 43"/>
                  <a:gd name="T33" fmla="*/ 4 h 48"/>
                  <a:gd name="T34" fmla="*/ 20 w 43"/>
                  <a:gd name="T35" fmla="*/ 17 h 48"/>
                  <a:gd name="T36" fmla="*/ 19 w 43"/>
                  <a:gd name="T37" fmla="*/ 14 h 48"/>
                  <a:gd name="T38" fmla="*/ 18 w 43"/>
                  <a:gd name="T39" fmla="*/ 10 h 48"/>
                  <a:gd name="T40" fmla="*/ 35 w 43"/>
                  <a:gd name="T41" fmla="*/ 21 h 48"/>
                  <a:gd name="T42" fmla="*/ 32 w 43"/>
                  <a:gd name="T43" fmla="*/ 21 h 48"/>
                  <a:gd name="T44" fmla="*/ 38 w 43"/>
                  <a:gd name="T45" fmla="*/ 26 h 48"/>
                  <a:gd name="T46" fmla="*/ 22 w 43"/>
                  <a:gd name="T47" fmla="*/ 42 h 48"/>
                  <a:gd name="T48" fmla="*/ 26 w 43"/>
                  <a:gd name="T49" fmla="*/ 35 h 48"/>
                  <a:gd name="T50" fmla="*/ 27 w 43"/>
                  <a:gd name="T51" fmla="*/ 20 h 48"/>
                  <a:gd name="T52" fmla="*/ 27 w 43"/>
                  <a:gd name="T53" fmla="*/ 19 h 48"/>
                  <a:gd name="T54" fmla="*/ 18 w 43"/>
                  <a:gd name="T55" fmla="*/ 32 h 48"/>
                  <a:gd name="T56" fmla="*/ 26 w 43"/>
                  <a:gd name="T57" fmla="*/ 34 h 48"/>
                  <a:gd name="T58" fmla="*/ 18 w 43"/>
                  <a:gd name="T59" fmla="*/ 40 h 48"/>
                  <a:gd name="T60" fmla="*/ 26 w 43"/>
                  <a:gd name="T61" fmla="*/ 31 h 48"/>
                  <a:gd name="T62" fmla="*/ 27 w 43"/>
                  <a:gd name="T63" fmla="*/ 30 h 48"/>
                  <a:gd name="T64" fmla="*/ 18 w 43"/>
                  <a:gd name="T65" fmla="*/ 36 h 48"/>
                  <a:gd name="T66" fmla="*/ 18 w 43"/>
                  <a:gd name="T67" fmla="*/ 35 h 48"/>
                  <a:gd name="T68" fmla="*/ 31 w 43"/>
                  <a:gd name="T69" fmla="*/ 21 h 48"/>
                  <a:gd name="T70" fmla="*/ 19 w 43"/>
                  <a:gd name="T71" fmla="*/ 32 h 48"/>
                  <a:gd name="T72" fmla="*/ 30 w 43"/>
                  <a:gd name="T73" fmla="*/ 21 h 48"/>
                  <a:gd name="T74" fmla="*/ 26 w 43"/>
                  <a:gd name="T75" fmla="*/ 16 h 48"/>
                  <a:gd name="T76" fmla="*/ 18 w 43"/>
                  <a:gd name="T77" fmla="*/ 7 h 48"/>
                  <a:gd name="T78" fmla="*/ 22 w 43"/>
                  <a:gd name="T79" fmla="*/ 11 h 48"/>
                  <a:gd name="T80" fmla="*/ 24 w 43"/>
                  <a:gd name="T81" fmla="*/ 12 h 48"/>
                  <a:gd name="T82" fmla="*/ 24 w 43"/>
                  <a:gd name="T83" fmla="*/ 12 h 48"/>
                  <a:gd name="T84" fmla="*/ 9 w 43"/>
                  <a:gd name="T85" fmla="*/ 28 h 48"/>
                  <a:gd name="T86" fmla="*/ 27 w 43"/>
                  <a:gd name="T87" fmla="*/ 18 h 48"/>
                  <a:gd name="T88" fmla="*/ 20 w 43"/>
                  <a:gd name="T89" fmla="*/ 24 h 48"/>
                  <a:gd name="T90" fmla="*/ 17 w 43"/>
                  <a:gd name="T91" fmla="*/ 28 h 48"/>
                  <a:gd name="T92" fmla="*/ 18 w 43"/>
                  <a:gd name="T93" fmla="*/ 44 h 48"/>
                  <a:gd name="T94" fmla="*/ 21 w 43"/>
                  <a:gd name="T95" fmla="*/ 44 h 48"/>
                  <a:gd name="T96" fmla="*/ 26 w 43"/>
                  <a:gd name="T97" fmla="*/ 44 h 48"/>
                  <a:gd name="T98" fmla="*/ 27 w 43"/>
                  <a:gd name="T99" fmla="*/ 30 h 48"/>
                  <a:gd name="T100" fmla="*/ 31 w 43"/>
                  <a:gd name="T101" fmla="*/ 29 h 48"/>
                  <a:gd name="T102" fmla="*/ 35 w 43"/>
                  <a:gd name="T103" fmla="*/ 30 h 48"/>
                  <a:gd name="T104" fmla="*/ 40 w 43"/>
                  <a:gd name="T105" fmla="*/ 30 h 48"/>
                  <a:gd name="T106" fmla="*/ 33 w 43"/>
                  <a:gd name="T107" fmla="*/ 27 h 48"/>
                  <a:gd name="T108" fmla="*/ 19 w 43"/>
                  <a:gd name="T109" fmla="*/ 3 h 48"/>
                  <a:gd name="T110" fmla="*/ 5 w 43"/>
                  <a:gd name="T111" fmla="*/ 26 h 48"/>
                  <a:gd name="T112" fmla="*/ 5 w 43"/>
                  <a:gd name="T113" fmla="*/ 23 h 48"/>
                  <a:gd name="T114" fmla="*/ 6 w 43"/>
                  <a:gd name="T115" fmla="*/ 28 h 48"/>
                  <a:gd name="T116" fmla="*/ 8 w 43"/>
                  <a:gd name="T11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3" h="48">
                    <a:moveTo>
                      <a:pt x="15" y="46"/>
                    </a:moveTo>
                    <a:cubicBezTo>
                      <a:pt x="15" y="46"/>
                      <a:pt x="15" y="46"/>
                      <a:pt x="15" y="47"/>
                    </a:cubicBezTo>
                    <a:cubicBezTo>
                      <a:pt x="16" y="47"/>
                      <a:pt x="16" y="47"/>
                      <a:pt x="17" y="47"/>
                    </a:cubicBezTo>
                    <a:cubicBezTo>
                      <a:pt x="20" y="47"/>
                      <a:pt x="24" y="48"/>
                      <a:pt x="27" y="48"/>
                    </a:cubicBezTo>
                    <a:cubicBezTo>
                      <a:pt x="28" y="48"/>
                      <a:pt x="29" y="47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8" y="41"/>
                      <a:pt x="29" y="37"/>
                      <a:pt x="29" y="33"/>
                    </a:cubicBezTo>
                    <a:cubicBezTo>
                      <a:pt x="33" y="33"/>
                      <a:pt x="37" y="33"/>
                      <a:pt x="41" y="33"/>
                    </a:cubicBezTo>
                    <a:cubicBezTo>
                      <a:pt x="41" y="33"/>
                      <a:pt x="42" y="33"/>
                      <a:pt x="42" y="33"/>
                    </a:cubicBezTo>
                    <a:cubicBezTo>
                      <a:pt x="42" y="32"/>
                      <a:pt x="43" y="32"/>
                      <a:pt x="43" y="31"/>
                    </a:cubicBezTo>
                    <a:cubicBezTo>
                      <a:pt x="43" y="28"/>
                      <a:pt x="43" y="24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19"/>
                      <a:pt x="42" y="19"/>
                    </a:cubicBezTo>
                    <a:cubicBezTo>
                      <a:pt x="38" y="18"/>
                      <a:pt x="34" y="19"/>
                      <a:pt x="30" y="18"/>
                    </a:cubicBezTo>
                    <a:cubicBezTo>
                      <a:pt x="30" y="13"/>
                      <a:pt x="30" y="8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1"/>
                      <a:pt x="28" y="1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5" y="7"/>
                      <a:pt x="15" y="12"/>
                      <a:pt x="16" y="17"/>
                    </a:cubicBezTo>
                    <a:cubicBezTo>
                      <a:pt x="11" y="17"/>
                      <a:pt x="6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2"/>
                      <a:pt x="0" y="26"/>
                      <a:pt x="0" y="30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6" y="31"/>
                      <a:pt x="10" y="31"/>
                      <a:pt x="15" y="31"/>
                    </a:cubicBezTo>
                    <a:cubicBezTo>
                      <a:pt x="15" y="36"/>
                      <a:pt x="15" y="41"/>
                      <a:pt x="15" y="46"/>
                    </a:cubicBezTo>
                    <a:close/>
                    <a:moveTo>
                      <a:pt x="5" y="28"/>
                    </a:moveTo>
                    <a:cubicBezTo>
                      <a:pt x="4" y="28"/>
                      <a:pt x="4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lose/>
                    <a:moveTo>
                      <a:pt x="3" y="25"/>
                    </a:move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9" y="19"/>
                      <a:pt x="6" y="23"/>
                    </a:cubicBezTo>
                    <a:cubicBezTo>
                      <a:pt x="5" y="24"/>
                      <a:pt x="4" y="26"/>
                      <a:pt x="3" y="27"/>
                    </a:cubicBezTo>
                    <a:cubicBezTo>
                      <a:pt x="3" y="26"/>
                      <a:pt x="3" y="26"/>
                      <a:pt x="3" y="25"/>
                    </a:cubicBezTo>
                    <a:close/>
                    <a:moveTo>
                      <a:pt x="3" y="24"/>
                    </a:moveTo>
                    <a:cubicBezTo>
                      <a:pt x="3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1"/>
                      <a:pt x="3" y="22"/>
                      <a:pt x="3" y="24"/>
                    </a:cubicBezTo>
                    <a:close/>
                    <a:moveTo>
                      <a:pt x="3" y="2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0"/>
                      <a:pt x="3" y="20"/>
                      <a:pt x="3" y="21"/>
                    </a:cubicBezTo>
                    <a:close/>
                    <a:moveTo>
                      <a:pt x="7" y="26"/>
                    </a:moveTo>
                    <a:cubicBezTo>
                      <a:pt x="8" y="24"/>
                      <a:pt x="10" y="22"/>
                      <a:pt x="11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0"/>
                      <a:pt x="14" y="20"/>
                    </a:cubicBezTo>
                    <a:cubicBezTo>
                      <a:pt x="12" y="22"/>
                      <a:pt x="11" y="23"/>
                      <a:pt x="9" y="25"/>
                    </a:cubicBezTo>
                    <a:cubicBezTo>
                      <a:pt x="8" y="26"/>
                      <a:pt x="5" y="30"/>
                      <a:pt x="7" y="26"/>
                    </a:cubicBezTo>
                    <a:close/>
                    <a:moveTo>
                      <a:pt x="14" y="20"/>
                    </a:moveTo>
                    <a:cubicBezTo>
                      <a:pt x="15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21" y="18"/>
                      <a:pt x="22" y="17"/>
                    </a:cubicBezTo>
                    <a:cubicBezTo>
                      <a:pt x="20" y="19"/>
                      <a:pt x="17" y="21"/>
                      <a:pt x="15" y="23"/>
                    </a:cubicBezTo>
                    <a:cubicBezTo>
                      <a:pt x="13" y="24"/>
                      <a:pt x="11" y="25"/>
                      <a:pt x="9" y="27"/>
                    </a:cubicBezTo>
                    <a:cubicBezTo>
                      <a:pt x="11" y="25"/>
                      <a:pt x="13" y="23"/>
                      <a:pt x="14" y="21"/>
                    </a:cubicBezTo>
                    <a:cubicBezTo>
                      <a:pt x="15" y="21"/>
                      <a:pt x="15" y="20"/>
                      <a:pt x="14" y="20"/>
                    </a:cubicBezTo>
                    <a:close/>
                    <a:moveTo>
                      <a:pt x="27" y="4"/>
                    </a:moveTo>
                    <a:cubicBezTo>
                      <a:pt x="27" y="7"/>
                      <a:pt x="27" y="11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5" y="15"/>
                      <a:pt x="23" y="16"/>
                      <a:pt x="21" y="17"/>
                    </a:cubicBezTo>
                    <a:cubicBezTo>
                      <a:pt x="20" y="17"/>
                      <a:pt x="17" y="19"/>
                      <a:pt x="20" y="17"/>
                    </a:cubicBezTo>
                    <a:cubicBezTo>
                      <a:pt x="23" y="16"/>
                      <a:pt x="25" y="13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5" y="10"/>
                      <a:pt x="24" y="11"/>
                      <a:pt x="23" y="12"/>
                    </a:cubicBezTo>
                    <a:cubicBezTo>
                      <a:pt x="22" y="12"/>
                      <a:pt x="17" y="16"/>
                      <a:pt x="19" y="14"/>
                    </a:cubicBezTo>
                    <a:cubicBezTo>
                      <a:pt x="22" y="11"/>
                      <a:pt x="25" y="9"/>
                      <a:pt x="27" y="6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3" y="7"/>
                      <a:pt x="21" y="9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5" y="4"/>
                      <a:pt x="26" y="4"/>
                      <a:pt x="27" y="4"/>
                    </a:cubicBezTo>
                    <a:close/>
                    <a:moveTo>
                      <a:pt x="35" y="21"/>
                    </a:moveTo>
                    <a:cubicBezTo>
                      <a:pt x="33" y="23"/>
                      <a:pt x="31" y="25"/>
                      <a:pt x="29" y="28"/>
                    </a:cubicBezTo>
                    <a:cubicBezTo>
                      <a:pt x="28" y="28"/>
                      <a:pt x="27" y="29"/>
                      <a:pt x="26" y="30"/>
                    </a:cubicBezTo>
                    <a:cubicBezTo>
                      <a:pt x="27" y="30"/>
                      <a:pt x="27" y="28"/>
                      <a:pt x="28" y="27"/>
                    </a:cubicBezTo>
                    <a:cubicBezTo>
                      <a:pt x="29" y="25"/>
                      <a:pt x="31" y="23"/>
                      <a:pt x="32" y="21"/>
                    </a:cubicBezTo>
                    <a:cubicBezTo>
                      <a:pt x="33" y="21"/>
                      <a:pt x="34" y="21"/>
                      <a:pt x="35" y="21"/>
                    </a:cubicBezTo>
                    <a:close/>
                    <a:moveTo>
                      <a:pt x="40" y="26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7"/>
                      <a:pt x="36" y="29"/>
                      <a:pt x="38" y="26"/>
                    </a:cubicBezTo>
                    <a:cubicBezTo>
                      <a:pt x="39" y="25"/>
                      <a:pt x="40" y="23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22" y="42"/>
                    </a:moveTo>
                    <a:cubicBezTo>
                      <a:pt x="23" y="41"/>
                      <a:pt x="25" y="40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3" y="39"/>
                      <a:pt x="22" y="40"/>
                      <a:pt x="20" y="41"/>
                    </a:cubicBezTo>
                    <a:cubicBezTo>
                      <a:pt x="22" y="39"/>
                      <a:pt x="24" y="37"/>
                      <a:pt x="26" y="35"/>
                    </a:cubicBezTo>
                    <a:cubicBezTo>
                      <a:pt x="26" y="37"/>
                      <a:pt x="26" y="39"/>
                      <a:pt x="26" y="41"/>
                    </a:cubicBezTo>
                    <a:cubicBezTo>
                      <a:pt x="24" y="41"/>
                      <a:pt x="23" y="42"/>
                      <a:pt x="22" y="42"/>
                    </a:cubicBezTo>
                    <a:close/>
                    <a:moveTo>
                      <a:pt x="27" y="19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8" y="21"/>
                    </a:cubicBezTo>
                    <a:cubicBezTo>
                      <a:pt x="24" y="23"/>
                      <a:pt x="22" y="26"/>
                      <a:pt x="19" y="28"/>
                    </a:cubicBezTo>
                    <a:cubicBezTo>
                      <a:pt x="22" y="26"/>
                      <a:pt x="24" y="22"/>
                      <a:pt x="27" y="19"/>
                    </a:cubicBezTo>
                    <a:close/>
                    <a:moveTo>
                      <a:pt x="28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2"/>
                      <a:pt x="25" y="24"/>
                      <a:pt x="24" y="26"/>
                    </a:cubicBezTo>
                    <a:cubicBezTo>
                      <a:pt x="22" y="28"/>
                      <a:pt x="20" y="30"/>
                      <a:pt x="18" y="32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22" y="27"/>
                      <a:pt x="25" y="24"/>
                      <a:pt x="28" y="21"/>
                    </a:cubicBezTo>
                    <a:close/>
                    <a:moveTo>
                      <a:pt x="26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35"/>
                      <a:pt x="22" y="36"/>
                      <a:pt x="20" y="38"/>
                    </a:cubicBezTo>
                    <a:cubicBezTo>
                      <a:pt x="22" y="36"/>
                      <a:pt x="24" y="34"/>
                      <a:pt x="26" y="32"/>
                    </a:cubicBezTo>
                    <a:cubicBezTo>
                      <a:pt x="26" y="33"/>
                      <a:pt x="26" y="33"/>
                      <a:pt x="26" y="34"/>
                    </a:cubicBezTo>
                    <a:close/>
                    <a:moveTo>
                      <a:pt x="18" y="40"/>
                    </a:moveTo>
                    <a:cubicBezTo>
                      <a:pt x="20" y="38"/>
                      <a:pt x="22" y="36"/>
                      <a:pt x="25" y="35"/>
                    </a:cubicBezTo>
                    <a:cubicBezTo>
                      <a:pt x="23" y="38"/>
                      <a:pt x="20" y="40"/>
                      <a:pt x="18" y="42"/>
                    </a:cubicBezTo>
                    <a:cubicBezTo>
                      <a:pt x="18" y="41"/>
                      <a:pt x="18" y="40"/>
                      <a:pt x="18" y="40"/>
                    </a:cubicBezTo>
                    <a:close/>
                    <a:moveTo>
                      <a:pt x="26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1"/>
                      <a:pt x="26" y="31"/>
                      <a:pt x="26" y="31"/>
                    </a:cubicBezTo>
                    <a:close/>
                    <a:moveTo>
                      <a:pt x="25" y="32"/>
                    </a:moveTo>
                    <a:cubicBezTo>
                      <a:pt x="23" y="34"/>
                      <a:pt x="20" y="36"/>
                      <a:pt x="18" y="38"/>
                    </a:cubicBezTo>
                    <a:cubicBezTo>
                      <a:pt x="18" y="38"/>
                      <a:pt x="18" y="37"/>
                      <a:pt x="18" y="36"/>
                    </a:cubicBezTo>
                    <a:cubicBezTo>
                      <a:pt x="20" y="35"/>
                      <a:pt x="22" y="33"/>
                      <a:pt x="25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4" y="31"/>
                      <a:pt x="25" y="31"/>
                    </a:cubicBezTo>
                    <a:cubicBezTo>
                      <a:pt x="22" y="32"/>
                      <a:pt x="20" y="34"/>
                      <a:pt x="18" y="35"/>
                    </a:cubicBezTo>
                    <a:cubicBezTo>
                      <a:pt x="18" y="35"/>
                      <a:pt x="18" y="34"/>
                      <a:pt x="18" y="33"/>
                    </a:cubicBezTo>
                    <a:cubicBezTo>
                      <a:pt x="21" y="31"/>
                      <a:pt x="24" y="28"/>
                      <a:pt x="27" y="25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3"/>
                      <a:pt x="30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29" y="24"/>
                      <a:pt x="27" y="28"/>
                      <a:pt x="24" y="31"/>
                    </a:cubicBezTo>
                    <a:close/>
                    <a:moveTo>
                      <a:pt x="22" y="29"/>
                    </a:moveTo>
                    <a:cubicBezTo>
                      <a:pt x="21" y="30"/>
                      <a:pt x="20" y="31"/>
                      <a:pt x="19" y="32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20" y="30"/>
                      <a:pt x="21" y="30"/>
                      <a:pt x="22" y="29"/>
                    </a:cubicBezTo>
                    <a:cubicBezTo>
                      <a:pt x="24" y="26"/>
                      <a:pt x="27" y="24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7" y="23"/>
                      <a:pt x="25" y="26"/>
                      <a:pt x="22" y="29"/>
                    </a:cubicBezTo>
                    <a:close/>
                    <a:moveTo>
                      <a:pt x="24" y="1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5" y="16"/>
                      <a:pt x="26" y="16"/>
                    </a:cubicBezTo>
                    <a:cubicBezTo>
                      <a:pt x="25" y="16"/>
                      <a:pt x="24" y="17"/>
                      <a:pt x="24" y="17"/>
                    </a:cubicBezTo>
                    <a:close/>
                    <a:moveTo>
                      <a:pt x="21" y="6"/>
                    </a:moveTo>
                    <a:cubicBezTo>
                      <a:pt x="20" y="7"/>
                      <a:pt x="19" y="8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20" y="6"/>
                      <a:pt x="21" y="6"/>
                      <a:pt x="22" y="5"/>
                    </a:cubicBezTo>
                    <a:cubicBezTo>
                      <a:pt x="25" y="3"/>
                      <a:pt x="21" y="6"/>
                      <a:pt x="21" y="6"/>
                    </a:cubicBezTo>
                    <a:close/>
                    <a:moveTo>
                      <a:pt x="24" y="7"/>
                    </a:moveTo>
                    <a:cubicBezTo>
                      <a:pt x="27" y="5"/>
                      <a:pt x="22" y="10"/>
                      <a:pt x="22" y="11"/>
                    </a:cubicBezTo>
                    <a:cubicBezTo>
                      <a:pt x="21" y="12"/>
                      <a:pt x="20" y="13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21" y="10"/>
                      <a:pt x="22" y="8"/>
                      <a:pt x="24" y="7"/>
                    </a:cubicBezTo>
                    <a:close/>
                    <a:moveTo>
                      <a:pt x="24" y="12"/>
                    </a:moveTo>
                    <a:cubicBezTo>
                      <a:pt x="28" y="9"/>
                      <a:pt x="24" y="14"/>
                      <a:pt x="23" y="14"/>
                    </a:cubicBezTo>
                    <a:cubicBezTo>
                      <a:pt x="22" y="15"/>
                      <a:pt x="20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21" y="14"/>
                      <a:pt x="22" y="13"/>
                      <a:pt x="24" y="12"/>
                    </a:cubicBezTo>
                    <a:close/>
                    <a:moveTo>
                      <a:pt x="22" y="18"/>
                    </a:moveTo>
                    <a:cubicBezTo>
                      <a:pt x="19" y="21"/>
                      <a:pt x="15" y="24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8"/>
                      <a:pt x="10" y="28"/>
                      <a:pt x="9" y="28"/>
                    </a:cubicBezTo>
                    <a:cubicBezTo>
                      <a:pt x="13" y="25"/>
                      <a:pt x="18" y="21"/>
                      <a:pt x="22" y="18"/>
                    </a:cubicBezTo>
                    <a:close/>
                    <a:moveTo>
                      <a:pt x="27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6"/>
                      <a:pt x="27" y="17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21"/>
                      <a:pt x="19" y="24"/>
                      <a:pt x="15" y="27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7" y="26"/>
                      <a:pt x="19" y="25"/>
                      <a:pt x="20" y="24"/>
                    </a:cubicBezTo>
                    <a:cubicBezTo>
                      <a:pt x="21" y="23"/>
                      <a:pt x="23" y="22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6"/>
                      <a:pt x="18" y="29"/>
                    </a:cubicBezTo>
                    <a:cubicBezTo>
                      <a:pt x="17" y="29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6" y="28"/>
                    </a:cubicBezTo>
                    <a:cubicBezTo>
                      <a:pt x="15" y="28"/>
                      <a:pt x="15" y="28"/>
                      <a:pt x="14" y="28"/>
                    </a:cubicBezTo>
                    <a:cubicBezTo>
                      <a:pt x="18" y="23"/>
                      <a:pt x="22" y="19"/>
                      <a:pt x="27" y="15"/>
                    </a:cubicBezTo>
                    <a:close/>
                    <a:moveTo>
                      <a:pt x="18" y="44"/>
                    </a:moveTo>
                    <a:cubicBezTo>
                      <a:pt x="18" y="44"/>
                      <a:pt x="18" y="43"/>
                      <a:pt x="18" y="43"/>
                    </a:cubicBezTo>
                    <a:cubicBezTo>
                      <a:pt x="20" y="42"/>
                      <a:pt x="22" y="40"/>
                      <a:pt x="24" y="39"/>
                    </a:cubicBezTo>
                    <a:cubicBezTo>
                      <a:pt x="23" y="40"/>
                      <a:pt x="21" y="42"/>
                      <a:pt x="21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22" y="43"/>
                      <a:pt x="22" y="43"/>
                      <a:pt x="23" y="43"/>
                    </a:cubicBezTo>
                    <a:cubicBezTo>
                      <a:pt x="23" y="42"/>
                      <a:pt x="24" y="42"/>
                      <a:pt x="25" y="42"/>
                    </a:cubicBezTo>
                    <a:cubicBezTo>
                      <a:pt x="26" y="41"/>
                      <a:pt x="25" y="43"/>
                      <a:pt x="25" y="43"/>
                    </a:cubicBezTo>
                    <a:cubicBezTo>
                      <a:pt x="25" y="43"/>
                      <a:pt x="26" y="44"/>
                      <a:pt x="26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3" y="45"/>
                      <a:pt x="21" y="44"/>
                      <a:pt x="18" y="44"/>
                    </a:cubicBezTo>
                    <a:close/>
                    <a:moveTo>
                      <a:pt x="28" y="30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30" y="28"/>
                      <a:pt x="31" y="26"/>
                      <a:pt x="34" y="24"/>
                    </a:cubicBezTo>
                    <a:cubicBezTo>
                      <a:pt x="35" y="22"/>
                      <a:pt x="38" y="20"/>
                      <a:pt x="34" y="24"/>
                    </a:cubicBezTo>
                    <a:cubicBezTo>
                      <a:pt x="33" y="26"/>
                      <a:pt x="31" y="27"/>
                      <a:pt x="30" y="29"/>
                    </a:cubicBezTo>
                    <a:cubicBezTo>
                      <a:pt x="30" y="29"/>
                      <a:pt x="31" y="30"/>
                      <a:pt x="31" y="29"/>
                    </a:cubicBezTo>
                    <a:cubicBezTo>
                      <a:pt x="33" y="28"/>
                      <a:pt x="35" y="26"/>
                      <a:pt x="37" y="25"/>
                    </a:cubicBezTo>
                    <a:cubicBezTo>
                      <a:pt x="37" y="24"/>
                      <a:pt x="39" y="22"/>
                      <a:pt x="38" y="25"/>
                    </a:cubicBezTo>
                    <a:cubicBezTo>
                      <a:pt x="37" y="26"/>
                      <a:pt x="36" y="28"/>
                      <a:pt x="35" y="29"/>
                    </a:cubicBezTo>
                    <a:cubicBezTo>
                      <a:pt x="34" y="29"/>
                      <a:pt x="35" y="30"/>
                      <a:pt x="35" y="30"/>
                    </a:cubicBezTo>
                    <a:cubicBezTo>
                      <a:pt x="36" y="29"/>
                      <a:pt x="40" y="26"/>
                      <a:pt x="39" y="29"/>
                    </a:cubicBezTo>
                    <a:cubicBezTo>
                      <a:pt x="39" y="29"/>
                      <a:pt x="40" y="29"/>
                      <a:pt x="40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9"/>
                      <a:pt x="40" y="30"/>
                    </a:cubicBezTo>
                    <a:cubicBezTo>
                      <a:pt x="36" y="30"/>
                      <a:pt x="32" y="30"/>
                      <a:pt x="28" y="30"/>
                    </a:cubicBezTo>
                    <a:close/>
                    <a:moveTo>
                      <a:pt x="37" y="21"/>
                    </a:moveTo>
                    <a:cubicBezTo>
                      <a:pt x="38" y="21"/>
                      <a:pt x="39" y="21"/>
                      <a:pt x="39" y="21"/>
                    </a:cubicBezTo>
                    <a:cubicBezTo>
                      <a:pt x="37" y="23"/>
                      <a:pt x="34" y="25"/>
                      <a:pt x="33" y="27"/>
                    </a:cubicBezTo>
                    <a:cubicBezTo>
                      <a:pt x="34" y="25"/>
                      <a:pt x="36" y="24"/>
                      <a:pt x="37" y="21"/>
                    </a:cubicBezTo>
                    <a:close/>
                    <a:moveTo>
                      <a:pt x="23" y="3"/>
                    </a:moveTo>
                    <a:cubicBezTo>
                      <a:pt x="21" y="4"/>
                      <a:pt x="20" y="5"/>
                      <a:pt x="18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lose/>
                    <a:moveTo>
                      <a:pt x="11" y="20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8" y="22"/>
                      <a:pt x="7" y="24"/>
                      <a:pt x="5" y="26"/>
                    </a:cubicBezTo>
                    <a:cubicBezTo>
                      <a:pt x="2" y="29"/>
                      <a:pt x="7" y="23"/>
                      <a:pt x="6" y="24"/>
                    </a:cubicBezTo>
                    <a:cubicBezTo>
                      <a:pt x="7" y="23"/>
                      <a:pt x="8" y="22"/>
                      <a:pt x="8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1"/>
                      <a:pt x="6" y="22"/>
                      <a:pt x="5" y="23"/>
                    </a:cubicBezTo>
                    <a:cubicBezTo>
                      <a:pt x="2" y="25"/>
                      <a:pt x="4" y="21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20"/>
                      <a:pt x="11" y="20"/>
                    </a:cubicBezTo>
                    <a:close/>
                    <a:moveTo>
                      <a:pt x="6" y="28"/>
                    </a:moveTo>
                    <a:cubicBezTo>
                      <a:pt x="8" y="27"/>
                      <a:pt x="10" y="25"/>
                      <a:pt x="11" y="23"/>
                    </a:cubicBezTo>
                    <a:cubicBezTo>
                      <a:pt x="14" y="20"/>
                      <a:pt x="12" y="22"/>
                      <a:pt x="11" y="24"/>
                    </a:cubicBezTo>
                    <a:cubicBezTo>
                      <a:pt x="10" y="25"/>
                      <a:pt x="9" y="27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4" name="Freeform 197"/>
              <p:cNvSpPr>
                <a:spLocks noEditPoints="1"/>
              </p:cNvSpPr>
              <p:nvPr/>
            </p:nvSpPr>
            <p:spPr bwMode="auto">
              <a:xfrm>
                <a:off x="1159727" y="3066934"/>
                <a:ext cx="259802" cy="184402"/>
              </a:xfrm>
              <a:custGeom>
                <a:avLst/>
                <a:gdLst>
                  <a:gd name="T0" fmla="*/ 70 w 134"/>
                  <a:gd name="T1" fmla="*/ 76 h 95"/>
                  <a:gd name="T2" fmla="*/ 59 w 134"/>
                  <a:gd name="T3" fmla="*/ 2 h 95"/>
                  <a:gd name="T4" fmla="*/ 6 w 134"/>
                  <a:gd name="T5" fmla="*/ 25 h 95"/>
                  <a:gd name="T6" fmla="*/ 11 w 134"/>
                  <a:gd name="T7" fmla="*/ 31 h 95"/>
                  <a:gd name="T8" fmla="*/ 15 w 134"/>
                  <a:gd name="T9" fmla="*/ 32 h 95"/>
                  <a:gd name="T10" fmla="*/ 47 w 134"/>
                  <a:gd name="T11" fmla="*/ 16 h 95"/>
                  <a:gd name="T12" fmla="*/ 51 w 134"/>
                  <a:gd name="T13" fmla="*/ 13 h 95"/>
                  <a:gd name="T14" fmla="*/ 51 w 134"/>
                  <a:gd name="T15" fmla="*/ 19 h 95"/>
                  <a:gd name="T16" fmla="*/ 65 w 134"/>
                  <a:gd name="T17" fmla="*/ 7 h 95"/>
                  <a:gd name="T18" fmla="*/ 68 w 134"/>
                  <a:gd name="T19" fmla="*/ 12 h 95"/>
                  <a:gd name="T20" fmla="*/ 42 w 134"/>
                  <a:gd name="T21" fmla="*/ 32 h 95"/>
                  <a:gd name="T22" fmla="*/ 45 w 134"/>
                  <a:gd name="T23" fmla="*/ 31 h 95"/>
                  <a:gd name="T24" fmla="*/ 16 w 134"/>
                  <a:gd name="T25" fmla="*/ 58 h 95"/>
                  <a:gd name="T26" fmla="*/ 39 w 134"/>
                  <a:gd name="T27" fmla="*/ 51 h 95"/>
                  <a:gd name="T28" fmla="*/ 14 w 134"/>
                  <a:gd name="T29" fmla="*/ 65 h 95"/>
                  <a:gd name="T30" fmla="*/ 61 w 134"/>
                  <a:gd name="T31" fmla="*/ 45 h 95"/>
                  <a:gd name="T32" fmla="*/ 73 w 134"/>
                  <a:gd name="T33" fmla="*/ 28 h 95"/>
                  <a:gd name="T34" fmla="*/ 19 w 134"/>
                  <a:gd name="T35" fmla="*/ 55 h 95"/>
                  <a:gd name="T36" fmla="*/ 90 w 134"/>
                  <a:gd name="T37" fmla="*/ 14 h 95"/>
                  <a:gd name="T38" fmla="*/ 90 w 134"/>
                  <a:gd name="T39" fmla="*/ 8 h 95"/>
                  <a:gd name="T40" fmla="*/ 38 w 134"/>
                  <a:gd name="T41" fmla="*/ 30 h 95"/>
                  <a:gd name="T42" fmla="*/ 22 w 134"/>
                  <a:gd name="T43" fmla="*/ 31 h 95"/>
                  <a:gd name="T44" fmla="*/ 16 w 134"/>
                  <a:gd name="T45" fmla="*/ 33 h 95"/>
                  <a:gd name="T46" fmla="*/ 27 w 134"/>
                  <a:gd name="T47" fmla="*/ 26 h 95"/>
                  <a:gd name="T48" fmla="*/ 10 w 134"/>
                  <a:gd name="T49" fmla="*/ 28 h 95"/>
                  <a:gd name="T50" fmla="*/ 7 w 134"/>
                  <a:gd name="T51" fmla="*/ 27 h 95"/>
                  <a:gd name="T52" fmla="*/ 62 w 134"/>
                  <a:gd name="T53" fmla="*/ 50 h 95"/>
                  <a:gd name="T54" fmla="*/ 114 w 134"/>
                  <a:gd name="T55" fmla="*/ 31 h 95"/>
                  <a:gd name="T56" fmla="*/ 114 w 134"/>
                  <a:gd name="T57" fmla="*/ 31 h 95"/>
                  <a:gd name="T58" fmla="*/ 71 w 134"/>
                  <a:gd name="T59" fmla="*/ 73 h 95"/>
                  <a:gd name="T60" fmla="*/ 80 w 134"/>
                  <a:gd name="T61" fmla="*/ 65 h 95"/>
                  <a:gd name="T62" fmla="*/ 90 w 134"/>
                  <a:gd name="T63" fmla="*/ 65 h 95"/>
                  <a:gd name="T64" fmla="*/ 120 w 134"/>
                  <a:gd name="T65" fmla="*/ 48 h 95"/>
                  <a:gd name="T66" fmla="*/ 120 w 134"/>
                  <a:gd name="T67" fmla="*/ 48 h 95"/>
                  <a:gd name="T68" fmla="*/ 26 w 134"/>
                  <a:gd name="T69" fmla="*/ 89 h 95"/>
                  <a:gd name="T70" fmla="*/ 35 w 134"/>
                  <a:gd name="T71" fmla="*/ 75 h 95"/>
                  <a:gd name="T72" fmla="*/ 36 w 134"/>
                  <a:gd name="T73" fmla="*/ 72 h 95"/>
                  <a:gd name="T74" fmla="*/ 112 w 134"/>
                  <a:gd name="T75" fmla="*/ 30 h 95"/>
                  <a:gd name="T76" fmla="*/ 70 w 134"/>
                  <a:gd name="T77" fmla="*/ 49 h 95"/>
                  <a:gd name="T78" fmla="*/ 40 w 134"/>
                  <a:gd name="T79" fmla="*/ 81 h 95"/>
                  <a:gd name="T80" fmla="*/ 121 w 134"/>
                  <a:gd name="T81" fmla="*/ 42 h 95"/>
                  <a:gd name="T82" fmla="*/ 59 w 134"/>
                  <a:gd name="T83" fmla="*/ 70 h 95"/>
                  <a:gd name="T84" fmla="*/ 51 w 134"/>
                  <a:gd name="T85" fmla="*/ 75 h 95"/>
                  <a:gd name="T86" fmla="*/ 119 w 134"/>
                  <a:gd name="T87" fmla="*/ 60 h 95"/>
                  <a:gd name="T88" fmla="*/ 120 w 134"/>
                  <a:gd name="T89" fmla="*/ 64 h 95"/>
                  <a:gd name="T90" fmla="*/ 104 w 134"/>
                  <a:gd name="T91" fmla="*/ 68 h 95"/>
                  <a:gd name="T92" fmla="*/ 103 w 134"/>
                  <a:gd name="T93" fmla="*/ 70 h 95"/>
                  <a:gd name="T94" fmla="*/ 90 w 134"/>
                  <a:gd name="T95" fmla="*/ 75 h 95"/>
                  <a:gd name="T96" fmla="*/ 111 w 134"/>
                  <a:gd name="T97" fmla="*/ 70 h 95"/>
                  <a:gd name="T98" fmla="*/ 78 w 134"/>
                  <a:gd name="T99" fmla="*/ 54 h 95"/>
                  <a:gd name="T100" fmla="*/ 96 w 134"/>
                  <a:gd name="T101" fmla="*/ 43 h 95"/>
                  <a:gd name="T102" fmla="*/ 63 w 134"/>
                  <a:gd name="T103" fmla="*/ 45 h 95"/>
                  <a:gd name="T104" fmla="*/ 57 w 134"/>
                  <a:gd name="T105" fmla="*/ 43 h 95"/>
                  <a:gd name="T106" fmla="*/ 107 w 134"/>
                  <a:gd name="T107" fmla="*/ 14 h 95"/>
                  <a:gd name="T108" fmla="*/ 95 w 134"/>
                  <a:gd name="T109" fmla="*/ 17 h 95"/>
                  <a:gd name="T110" fmla="*/ 32 w 134"/>
                  <a:gd name="T111" fmla="*/ 33 h 95"/>
                  <a:gd name="T112" fmla="*/ 52 w 134"/>
                  <a:gd name="T113" fmla="*/ 10 h 95"/>
                  <a:gd name="T114" fmla="*/ 29 w 134"/>
                  <a:gd name="T115" fmla="*/ 16 h 95"/>
                  <a:gd name="T116" fmla="*/ 16 w 134"/>
                  <a:gd name="T117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95">
                    <a:moveTo>
                      <a:pt x="9" y="33"/>
                    </a:moveTo>
                    <a:cubicBezTo>
                      <a:pt x="4" y="34"/>
                      <a:pt x="0" y="39"/>
                      <a:pt x="0" y="44"/>
                    </a:cubicBezTo>
                    <a:cubicBezTo>
                      <a:pt x="0" y="51"/>
                      <a:pt x="6" y="55"/>
                      <a:pt x="13" y="56"/>
                    </a:cubicBezTo>
                    <a:cubicBezTo>
                      <a:pt x="8" y="60"/>
                      <a:pt x="5" y="65"/>
                      <a:pt x="10" y="71"/>
                    </a:cubicBezTo>
                    <a:cubicBezTo>
                      <a:pt x="16" y="76"/>
                      <a:pt x="25" y="76"/>
                      <a:pt x="32" y="73"/>
                    </a:cubicBezTo>
                    <a:cubicBezTo>
                      <a:pt x="30" y="81"/>
                      <a:pt x="23" y="87"/>
                      <a:pt x="17" y="93"/>
                    </a:cubicBezTo>
                    <a:cubicBezTo>
                      <a:pt x="16" y="93"/>
                      <a:pt x="16" y="94"/>
                      <a:pt x="16" y="94"/>
                    </a:cubicBezTo>
                    <a:cubicBezTo>
                      <a:pt x="17" y="95"/>
                      <a:pt x="17" y="95"/>
                      <a:pt x="18" y="95"/>
                    </a:cubicBezTo>
                    <a:cubicBezTo>
                      <a:pt x="30" y="91"/>
                      <a:pt x="40" y="86"/>
                      <a:pt x="49" y="77"/>
                    </a:cubicBezTo>
                    <a:cubicBezTo>
                      <a:pt x="54" y="86"/>
                      <a:pt x="65" y="84"/>
                      <a:pt x="70" y="76"/>
                    </a:cubicBezTo>
                    <a:cubicBezTo>
                      <a:pt x="73" y="79"/>
                      <a:pt x="77" y="83"/>
                      <a:pt x="82" y="83"/>
                    </a:cubicBezTo>
                    <a:cubicBezTo>
                      <a:pt x="86" y="83"/>
                      <a:pt x="90" y="79"/>
                      <a:pt x="93" y="75"/>
                    </a:cubicBezTo>
                    <a:cubicBezTo>
                      <a:pt x="98" y="79"/>
                      <a:pt x="107" y="78"/>
                      <a:pt x="108" y="72"/>
                    </a:cubicBezTo>
                    <a:cubicBezTo>
                      <a:pt x="119" y="78"/>
                      <a:pt x="134" y="57"/>
                      <a:pt x="123" y="49"/>
                    </a:cubicBezTo>
                    <a:cubicBezTo>
                      <a:pt x="128" y="46"/>
                      <a:pt x="131" y="41"/>
                      <a:pt x="129" y="35"/>
                    </a:cubicBezTo>
                    <a:cubicBezTo>
                      <a:pt x="126" y="30"/>
                      <a:pt x="121" y="27"/>
                      <a:pt x="115" y="28"/>
                    </a:cubicBezTo>
                    <a:cubicBezTo>
                      <a:pt x="117" y="23"/>
                      <a:pt x="115" y="17"/>
                      <a:pt x="112" y="13"/>
                    </a:cubicBezTo>
                    <a:cubicBezTo>
                      <a:pt x="107" y="8"/>
                      <a:pt x="100" y="10"/>
                      <a:pt x="95" y="14"/>
                    </a:cubicBezTo>
                    <a:cubicBezTo>
                      <a:pt x="94" y="0"/>
                      <a:pt x="77" y="0"/>
                      <a:pt x="70" y="10"/>
                    </a:cubicBezTo>
                    <a:cubicBezTo>
                      <a:pt x="68" y="6"/>
                      <a:pt x="64" y="1"/>
                      <a:pt x="59" y="2"/>
                    </a:cubicBezTo>
                    <a:cubicBezTo>
                      <a:pt x="54" y="3"/>
                      <a:pt x="50" y="7"/>
                      <a:pt x="48" y="12"/>
                    </a:cubicBezTo>
                    <a:cubicBezTo>
                      <a:pt x="45" y="8"/>
                      <a:pt x="40" y="5"/>
                      <a:pt x="34" y="7"/>
                    </a:cubicBezTo>
                    <a:cubicBezTo>
                      <a:pt x="27" y="10"/>
                      <a:pt x="25" y="16"/>
                      <a:pt x="25" y="22"/>
                    </a:cubicBezTo>
                    <a:cubicBezTo>
                      <a:pt x="20" y="16"/>
                      <a:pt x="12" y="12"/>
                      <a:pt x="6" y="19"/>
                    </a:cubicBezTo>
                    <a:cubicBezTo>
                      <a:pt x="1" y="23"/>
                      <a:pt x="4" y="30"/>
                      <a:pt x="9" y="33"/>
                    </a:cubicBezTo>
                    <a:close/>
                    <a:moveTo>
                      <a:pt x="6" y="24"/>
                    </a:moveTo>
                    <a:cubicBezTo>
                      <a:pt x="6" y="24"/>
                      <a:pt x="6" y="24"/>
                      <a:pt x="7" y="24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5" y="17"/>
                      <a:pt x="12" y="20"/>
                    </a:cubicBezTo>
                    <a:cubicBezTo>
                      <a:pt x="10" y="22"/>
                      <a:pt x="8" y="23"/>
                      <a:pt x="6" y="25"/>
                    </a:cubicBezTo>
                    <a:cubicBezTo>
                      <a:pt x="6" y="25"/>
                      <a:pt x="6" y="24"/>
                      <a:pt x="6" y="24"/>
                    </a:cubicBezTo>
                    <a:close/>
                    <a:moveTo>
                      <a:pt x="17" y="19"/>
                    </a:moveTo>
                    <a:cubicBezTo>
                      <a:pt x="15" y="20"/>
                      <a:pt x="14" y="21"/>
                      <a:pt x="13" y="22"/>
                    </a:cubicBezTo>
                    <a:cubicBezTo>
                      <a:pt x="11" y="23"/>
                      <a:pt x="8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3"/>
                      <a:pt x="12" y="21"/>
                      <a:pt x="14" y="18"/>
                    </a:cubicBezTo>
                    <a:cubicBezTo>
                      <a:pt x="15" y="18"/>
                      <a:pt x="16" y="19"/>
                      <a:pt x="17" y="19"/>
                    </a:cubicBezTo>
                    <a:close/>
                    <a:moveTo>
                      <a:pt x="22" y="25"/>
                    </a:moveTo>
                    <a:cubicBezTo>
                      <a:pt x="20" y="28"/>
                      <a:pt x="16" y="30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ubicBezTo>
                      <a:pt x="13" y="30"/>
                      <a:pt x="15" y="29"/>
                      <a:pt x="16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19" y="27"/>
                      <a:pt x="23" y="24"/>
                      <a:pt x="22" y="25"/>
                    </a:cubicBezTo>
                    <a:close/>
                    <a:moveTo>
                      <a:pt x="24" y="27"/>
                    </a:moveTo>
                    <a:cubicBezTo>
                      <a:pt x="23" y="28"/>
                      <a:pt x="21" y="29"/>
                      <a:pt x="20" y="30"/>
                    </a:cubicBezTo>
                    <a:cubicBezTo>
                      <a:pt x="19" y="30"/>
                      <a:pt x="18" y="31"/>
                      <a:pt x="17" y="32"/>
                    </a:cubicBezTo>
                    <a:cubicBezTo>
                      <a:pt x="17" y="32"/>
                      <a:pt x="16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7" y="30"/>
                      <a:pt x="21" y="28"/>
                      <a:pt x="23" y="25"/>
                    </a:cubicBezTo>
                    <a:cubicBezTo>
                      <a:pt x="24" y="26"/>
                      <a:pt x="24" y="27"/>
                      <a:pt x="24" y="27"/>
                    </a:cubicBezTo>
                    <a:close/>
                    <a:moveTo>
                      <a:pt x="28" y="18"/>
                    </a:moveTo>
                    <a:cubicBezTo>
                      <a:pt x="30" y="17"/>
                      <a:pt x="32" y="16"/>
                      <a:pt x="35" y="15"/>
                    </a:cubicBezTo>
                    <a:cubicBezTo>
                      <a:pt x="36" y="14"/>
                      <a:pt x="38" y="13"/>
                      <a:pt x="40" y="12"/>
                    </a:cubicBezTo>
                    <a:cubicBezTo>
                      <a:pt x="39" y="12"/>
                      <a:pt x="37" y="15"/>
                      <a:pt x="35" y="15"/>
                    </a:cubicBezTo>
                    <a:cubicBezTo>
                      <a:pt x="33" y="17"/>
                      <a:pt x="30" y="19"/>
                      <a:pt x="28" y="22"/>
                    </a:cubicBezTo>
                    <a:cubicBezTo>
                      <a:pt x="28" y="20"/>
                      <a:pt x="28" y="19"/>
                      <a:pt x="28" y="18"/>
                    </a:cubicBezTo>
                    <a:close/>
                    <a:moveTo>
                      <a:pt x="46" y="15"/>
                    </a:moveTo>
                    <a:cubicBezTo>
                      <a:pt x="47" y="15"/>
                      <a:pt x="47" y="16"/>
                      <a:pt x="47" y="16"/>
                    </a:cubicBezTo>
                    <a:cubicBezTo>
                      <a:pt x="44" y="19"/>
                      <a:pt x="40" y="20"/>
                      <a:pt x="36" y="22"/>
                    </a:cubicBezTo>
                    <a:cubicBezTo>
                      <a:pt x="33" y="24"/>
                      <a:pt x="30" y="26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5"/>
                      <a:pt x="33" y="23"/>
                      <a:pt x="37" y="21"/>
                    </a:cubicBezTo>
                    <a:cubicBezTo>
                      <a:pt x="39" y="19"/>
                      <a:pt x="41" y="18"/>
                      <a:pt x="43" y="17"/>
                    </a:cubicBezTo>
                    <a:cubicBezTo>
                      <a:pt x="43" y="17"/>
                      <a:pt x="43" y="16"/>
                      <a:pt x="44" y="16"/>
                    </a:cubicBezTo>
                    <a:cubicBezTo>
                      <a:pt x="45" y="16"/>
                      <a:pt x="46" y="15"/>
                      <a:pt x="46" y="15"/>
                    </a:cubicBezTo>
                    <a:close/>
                    <a:moveTo>
                      <a:pt x="64" y="6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0" y="9"/>
                      <a:pt x="55" y="11"/>
                      <a:pt x="51" y="13"/>
                    </a:cubicBezTo>
                    <a:cubicBezTo>
                      <a:pt x="51" y="13"/>
                      <a:pt x="51" y="12"/>
                      <a:pt x="51" y="12"/>
                    </a:cubicBezTo>
                    <a:cubicBezTo>
                      <a:pt x="53" y="11"/>
                      <a:pt x="54" y="10"/>
                      <a:pt x="55" y="9"/>
                    </a:cubicBezTo>
                    <a:cubicBezTo>
                      <a:pt x="58" y="8"/>
                      <a:pt x="59" y="6"/>
                      <a:pt x="62" y="5"/>
                    </a:cubicBezTo>
                    <a:cubicBezTo>
                      <a:pt x="62" y="5"/>
                      <a:pt x="63" y="6"/>
                      <a:pt x="64" y="6"/>
                    </a:cubicBezTo>
                    <a:close/>
                    <a:moveTo>
                      <a:pt x="66" y="9"/>
                    </a:moveTo>
                    <a:cubicBezTo>
                      <a:pt x="56" y="15"/>
                      <a:pt x="46" y="21"/>
                      <a:pt x="35" y="27"/>
                    </a:cubicBezTo>
                    <a:cubicBezTo>
                      <a:pt x="25" y="33"/>
                      <a:pt x="14" y="38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4" y="39"/>
                      <a:pt x="25" y="34"/>
                      <a:pt x="36" y="28"/>
                    </a:cubicBezTo>
                    <a:cubicBezTo>
                      <a:pt x="41" y="25"/>
                      <a:pt x="46" y="22"/>
                      <a:pt x="51" y="19"/>
                    </a:cubicBezTo>
                    <a:cubicBezTo>
                      <a:pt x="56" y="16"/>
                      <a:pt x="62" y="13"/>
                      <a:pt x="65" y="9"/>
                    </a:cubicBezTo>
                    <a:cubicBezTo>
                      <a:pt x="61" y="13"/>
                      <a:pt x="56" y="16"/>
                      <a:pt x="51" y="19"/>
                    </a:cubicBezTo>
                    <a:cubicBezTo>
                      <a:pt x="45" y="22"/>
                      <a:pt x="40" y="26"/>
                      <a:pt x="34" y="29"/>
                    </a:cubicBezTo>
                    <a:cubicBezTo>
                      <a:pt x="28" y="33"/>
                      <a:pt x="23" y="36"/>
                      <a:pt x="17" y="39"/>
                    </a:cubicBezTo>
                    <a:cubicBezTo>
                      <a:pt x="13" y="42"/>
                      <a:pt x="8" y="45"/>
                      <a:pt x="4" y="48"/>
                    </a:cubicBezTo>
                    <a:cubicBezTo>
                      <a:pt x="4" y="47"/>
                      <a:pt x="3" y="47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2" y="38"/>
                      <a:pt x="24" y="33"/>
                      <a:pt x="34" y="27"/>
                    </a:cubicBezTo>
                    <a:cubicBezTo>
                      <a:pt x="40" y="23"/>
                      <a:pt x="45" y="20"/>
                      <a:pt x="51" y="16"/>
                    </a:cubicBezTo>
                    <a:cubicBezTo>
                      <a:pt x="56" y="13"/>
                      <a:pt x="60" y="11"/>
                      <a:pt x="65" y="7"/>
                    </a:cubicBezTo>
                    <a:cubicBezTo>
                      <a:pt x="65" y="8"/>
                      <a:pt x="66" y="8"/>
                      <a:pt x="66" y="9"/>
                    </a:cubicBezTo>
                    <a:close/>
                    <a:moveTo>
                      <a:pt x="68" y="12"/>
                    </a:moveTo>
                    <a:cubicBezTo>
                      <a:pt x="63" y="14"/>
                      <a:pt x="59" y="17"/>
                      <a:pt x="54" y="20"/>
                    </a:cubicBezTo>
                    <a:cubicBezTo>
                      <a:pt x="49" y="23"/>
                      <a:pt x="43" y="26"/>
                      <a:pt x="37" y="29"/>
                    </a:cubicBezTo>
                    <a:cubicBezTo>
                      <a:pt x="32" y="32"/>
                      <a:pt x="27" y="35"/>
                      <a:pt x="21" y="38"/>
                    </a:cubicBezTo>
                    <a:cubicBezTo>
                      <a:pt x="18" y="39"/>
                      <a:pt x="16" y="41"/>
                      <a:pt x="13" y="43"/>
                    </a:cubicBezTo>
                    <a:cubicBezTo>
                      <a:pt x="13" y="43"/>
                      <a:pt x="13" y="43"/>
                      <a:pt x="12" y="43"/>
                    </a:cubicBezTo>
                    <a:cubicBezTo>
                      <a:pt x="20" y="38"/>
                      <a:pt x="29" y="33"/>
                      <a:pt x="38" y="28"/>
                    </a:cubicBezTo>
                    <a:cubicBezTo>
                      <a:pt x="47" y="22"/>
                      <a:pt x="58" y="17"/>
                      <a:pt x="66" y="9"/>
                    </a:cubicBezTo>
                    <a:cubicBezTo>
                      <a:pt x="67" y="10"/>
                      <a:pt x="67" y="11"/>
                      <a:pt x="68" y="12"/>
                    </a:cubicBezTo>
                    <a:close/>
                    <a:moveTo>
                      <a:pt x="80" y="9"/>
                    </a:moveTo>
                    <a:cubicBezTo>
                      <a:pt x="81" y="8"/>
                      <a:pt x="85" y="6"/>
                      <a:pt x="84" y="7"/>
                    </a:cubicBezTo>
                    <a:cubicBezTo>
                      <a:pt x="82" y="8"/>
                      <a:pt x="81" y="9"/>
                      <a:pt x="79" y="10"/>
                    </a:cubicBezTo>
                    <a:cubicBezTo>
                      <a:pt x="76" y="12"/>
                      <a:pt x="72" y="14"/>
                      <a:pt x="68" y="17"/>
                    </a:cubicBezTo>
                    <a:cubicBezTo>
                      <a:pt x="62" y="21"/>
                      <a:pt x="55" y="25"/>
                      <a:pt x="48" y="29"/>
                    </a:cubicBezTo>
                    <a:cubicBezTo>
                      <a:pt x="41" y="33"/>
                      <a:pt x="34" y="36"/>
                      <a:pt x="27" y="40"/>
                    </a:cubicBezTo>
                    <a:cubicBezTo>
                      <a:pt x="21" y="44"/>
                      <a:pt x="15" y="49"/>
                      <a:pt x="9" y="52"/>
                    </a:cubicBezTo>
                    <a:cubicBezTo>
                      <a:pt x="8" y="52"/>
                      <a:pt x="8" y="51"/>
                      <a:pt x="7" y="51"/>
                    </a:cubicBezTo>
                    <a:cubicBezTo>
                      <a:pt x="12" y="50"/>
                      <a:pt x="17" y="45"/>
                      <a:pt x="22" y="43"/>
                    </a:cubicBezTo>
                    <a:cubicBezTo>
                      <a:pt x="28" y="39"/>
                      <a:pt x="35" y="35"/>
                      <a:pt x="42" y="32"/>
                    </a:cubicBezTo>
                    <a:cubicBezTo>
                      <a:pt x="49" y="28"/>
                      <a:pt x="56" y="24"/>
                      <a:pt x="62" y="20"/>
                    </a:cubicBezTo>
                    <a:cubicBezTo>
                      <a:pt x="68" y="16"/>
                      <a:pt x="74" y="12"/>
                      <a:pt x="80" y="9"/>
                    </a:cubicBezTo>
                    <a:close/>
                    <a:moveTo>
                      <a:pt x="90" y="8"/>
                    </a:moveTo>
                    <a:cubicBezTo>
                      <a:pt x="80" y="13"/>
                      <a:pt x="71" y="20"/>
                      <a:pt x="62" y="25"/>
                    </a:cubicBezTo>
                    <a:cubicBezTo>
                      <a:pt x="60" y="26"/>
                      <a:pt x="58" y="27"/>
                      <a:pt x="57" y="28"/>
                    </a:cubicBezTo>
                    <a:cubicBezTo>
                      <a:pt x="56" y="29"/>
                      <a:pt x="54" y="29"/>
                      <a:pt x="53" y="30"/>
                    </a:cubicBezTo>
                    <a:cubicBezTo>
                      <a:pt x="40" y="36"/>
                      <a:pt x="28" y="43"/>
                      <a:pt x="15" y="49"/>
                    </a:cubicBezTo>
                    <a:cubicBezTo>
                      <a:pt x="15" y="49"/>
                      <a:pt x="16" y="49"/>
                      <a:pt x="16" y="49"/>
                    </a:cubicBezTo>
                    <a:cubicBezTo>
                      <a:pt x="19" y="47"/>
                      <a:pt x="22" y="45"/>
                      <a:pt x="25" y="43"/>
                    </a:cubicBezTo>
                    <a:cubicBezTo>
                      <a:pt x="31" y="39"/>
                      <a:pt x="38" y="35"/>
                      <a:pt x="45" y="31"/>
                    </a:cubicBezTo>
                    <a:cubicBezTo>
                      <a:pt x="59" y="24"/>
                      <a:pt x="72" y="15"/>
                      <a:pt x="86" y="6"/>
                    </a:cubicBezTo>
                    <a:cubicBezTo>
                      <a:pt x="87" y="6"/>
                      <a:pt x="88" y="7"/>
                      <a:pt x="90" y="8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3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8"/>
                    </a:cubicBezTo>
                    <a:cubicBezTo>
                      <a:pt x="88" y="20"/>
                      <a:pt x="85" y="21"/>
                      <a:pt x="82" y="22"/>
                    </a:cubicBezTo>
                    <a:cubicBezTo>
                      <a:pt x="75" y="26"/>
                      <a:pt x="69" y="30"/>
                      <a:pt x="62" y="33"/>
                    </a:cubicBezTo>
                    <a:cubicBezTo>
                      <a:pt x="49" y="40"/>
                      <a:pt x="35" y="46"/>
                      <a:pt x="23" y="54"/>
                    </a:cubicBezTo>
                    <a:cubicBezTo>
                      <a:pt x="20" y="55"/>
                      <a:pt x="18" y="57"/>
                      <a:pt x="16" y="58"/>
                    </a:cubicBezTo>
                    <a:cubicBezTo>
                      <a:pt x="15" y="59"/>
                      <a:pt x="14" y="60"/>
                      <a:pt x="13" y="61"/>
                    </a:cubicBezTo>
                    <a:cubicBezTo>
                      <a:pt x="14" y="59"/>
                      <a:pt x="16" y="58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9" y="56"/>
                    </a:cubicBezTo>
                    <a:cubicBezTo>
                      <a:pt x="22" y="53"/>
                      <a:pt x="25" y="51"/>
                      <a:pt x="28" y="49"/>
                    </a:cubicBezTo>
                    <a:cubicBezTo>
                      <a:pt x="38" y="43"/>
                      <a:pt x="47" y="37"/>
                      <a:pt x="57" y="32"/>
                    </a:cubicBezTo>
                    <a:cubicBezTo>
                      <a:pt x="69" y="26"/>
                      <a:pt x="81" y="21"/>
                      <a:pt x="92" y="13"/>
                    </a:cubicBezTo>
                    <a:cubicBezTo>
                      <a:pt x="92" y="14"/>
                      <a:pt x="92" y="15"/>
                      <a:pt x="92" y="16"/>
                    </a:cubicBezTo>
                    <a:close/>
                    <a:moveTo>
                      <a:pt x="16" y="63"/>
                    </a:moveTo>
                    <a:cubicBezTo>
                      <a:pt x="23" y="59"/>
                      <a:pt x="31" y="55"/>
                      <a:pt x="39" y="51"/>
                    </a:cubicBezTo>
                    <a:cubicBezTo>
                      <a:pt x="47" y="46"/>
                      <a:pt x="54" y="42"/>
                      <a:pt x="63" y="38"/>
                    </a:cubicBezTo>
                    <a:cubicBezTo>
                      <a:pt x="70" y="34"/>
                      <a:pt x="78" y="31"/>
                      <a:pt x="86" y="27"/>
                    </a:cubicBezTo>
                    <a:cubicBezTo>
                      <a:pt x="92" y="24"/>
                      <a:pt x="97" y="21"/>
                      <a:pt x="103" y="18"/>
                    </a:cubicBezTo>
                    <a:cubicBezTo>
                      <a:pt x="102" y="18"/>
                      <a:pt x="101" y="19"/>
                      <a:pt x="100" y="20"/>
                    </a:cubicBezTo>
                    <a:cubicBezTo>
                      <a:pt x="96" y="22"/>
                      <a:pt x="92" y="24"/>
                      <a:pt x="88" y="27"/>
                    </a:cubicBezTo>
                    <a:cubicBezTo>
                      <a:pt x="79" y="32"/>
                      <a:pt x="69" y="36"/>
                      <a:pt x="60" y="41"/>
                    </a:cubicBezTo>
                    <a:cubicBezTo>
                      <a:pt x="51" y="45"/>
                      <a:pt x="42" y="50"/>
                      <a:pt x="33" y="55"/>
                    </a:cubicBezTo>
                    <a:cubicBezTo>
                      <a:pt x="26" y="59"/>
                      <a:pt x="18" y="63"/>
                      <a:pt x="12" y="68"/>
                    </a:cubicBezTo>
                    <a:cubicBezTo>
                      <a:pt x="12" y="68"/>
                      <a:pt x="12" y="67"/>
                      <a:pt x="11" y="67"/>
                    </a:cubicBezTo>
                    <a:cubicBezTo>
                      <a:pt x="12" y="66"/>
                      <a:pt x="13" y="66"/>
                      <a:pt x="14" y="65"/>
                    </a:cubicBezTo>
                    <a:cubicBezTo>
                      <a:pt x="14" y="65"/>
                      <a:pt x="15" y="64"/>
                      <a:pt x="16" y="63"/>
                    </a:cubicBezTo>
                    <a:close/>
                    <a:moveTo>
                      <a:pt x="15" y="70"/>
                    </a:moveTo>
                    <a:cubicBezTo>
                      <a:pt x="14" y="70"/>
                      <a:pt x="14" y="69"/>
                      <a:pt x="13" y="69"/>
                    </a:cubicBezTo>
                    <a:cubicBezTo>
                      <a:pt x="19" y="64"/>
                      <a:pt x="28" y="60"/>
                      <a:pt x="35" y="57"/>
                    </a:cubicBezTo>
                    <a:cubicBezTo>
                      <a:pt x="44" y="52"/>
                      <a:pt x="53" y="48"/>
                      <a:pt x="62" y="44"/>
                    </a:cubicBezTo>
                    <a:cubicBezTo>
                      <a:pt x="70" y="39"/>
                      <a:pt x="79" y="35"/>
                      <a:pt x="88" y="31"/>
                    </a:cubicBezTo>
                    <a:cubicBezTo>
                      <a:pt x="92" y="29"/>
                      <a:pt x="97" y="28"/>
                      <a:pt x="101" y="26"/>
                    </a:cubicBezTo>
                    <a:cubicBezTo>
                      <a:pt x="104" y="24"/>
                      <a:pt x="108" y="22"/>
                      <a:pt x="111" y="20"/>
                    </a:cubicBezTo>
                    <a:cubicBezTo>
                      <a:pt x="105" y="25"/>
                      <a:pt x="95" y="29"/>
                      <a:pt x="87" y="32"/>
                    </a:cubicBezTo>
                    <a:cubicBezTo>
                      <a:pt x="78" y="36"/>
                      <a:pt x="70" y="41"/>
                      <a:pt x="61" y="45"/>
                    </a:cubicBezTo>
                    <a:cubicBezTo>
                      <a:pt x="45" y="53"/>
                      <a:pt x="30" y="60"/>
                      <a:pt x="15" y="70"/>
                    </a:cubicBezTo>
                    <a:close/>
                    <a:moveTo>
                      <a:pt x="13" y="65"/>
                    </a:moveTo>
                    <a:cubicBezTo>
                      <a:pt x="12" y="65"/>
                      <a:pt x="12" y="65"/>
                      <a:pt x="12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5"/>
                      <a:pt x="11" y="64"/>
                    </a:cubicBezTo>
                    <a:cubicBezTo>
                      <a:pt x="16" y="59"/>
                      <a:pt x="22" y="55"/>
                      <a:pt x="29" y="51"/>
                    </a:cubicBezTo>
                    <a:cubicBezTo>
                      <a:pt x="37" y="47"/>
                      <a:pt x="44" y="42"/>
                      <a:pt x="53" y="39"/>
                    </a:cubicBezTo>
                    <a:cubicBezTo>
                      <a:pt x="60" y="35"/>
                      <a:pt x="67" y="32"/>
                      <a:pt x="75" y="27"/>
                    </a:cubicBezTo>
                    <a:cubicBezTo>
                      <a:pt x="75" y="27"/>
                      <a:pt x="76" y="27"/>
                      <a:pt x="76" y="26"/>
                    </a:cubicBezTo>
                    <a:cubicBezTo>
                      <a:pt x="75" y="27"/>
                      <a:pt x="74" y="28"/>
                      <a:pt x="73" y="28"/>
                    </a:cubicBezTo>
                    <a:cubicBezTo>
                      <a:pt x="66" y="33"/>
                      <a:pt x="57" y="37"/>
                      <a:pt x="49" y="41"/>
                    </a:cubicBezTo>
                    <a:cubicBezTo>
                      <a:pt x="42" y="45"/>
                      <a:pt x="34" y="49"/>
                      <a:pt x="27" y="54"/>
                    </a:cubicBezTo>
                    <a:cubicBezTo>
                      <a:pt x="24" y="57"/>
                      <a:pt x="20" y="59"/>
                      <a:pt x="17" y="61"/>
                    </a:cubicBezTo>
                    <a:cubicBezTo>
                      <a:pt x="16" y="62"/>
                      <a:pt x="14" y="63"/>
                      <a:pt x="13" y="65"/>
                    </a:cubicBezTo>
                    <a:close/>
                    <a:moveTo>
                      <a:pt x="41" y="37"/>
                    </a:moveTo>
                    <a:cubicBezTo>
                      <a:pt x="32" y="42"/>
                      <a:pt x="24" y="48"/>
                      <a:pt x="15" y="53"/>
                    </a:cubicBezTo>
                    <a:cubicBezTo>
                      <a:pt x="13" y="53"/>
                      <a:pt x="12" y="53"/>
                      <a:pt x="10" y="52"/>
                    </a:cubicBezTo>
                    <a:cubicBezTo>
                      <a:pt x="21" y="48"/>
                      <a:pt x="31" y="42"/>
                      <a:pt x="41" y="37"/>
                    </a:cubicBezTo>
                    <a:close/>
                    <a:moveTo>
                      <a:pt x="19" y="55"/>
                    </a:move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4"/>
                      <a:pt x="18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2" y="51"/>
                      <a:pt x="26" y="48"/>
                      <a:pt x="31" y="45"/>
                    </a:cubicBezTo>
                    <a:cubicBezTo>
                      <a:pt x="36" y="43"/>
                      <a:pt x="40" y="40"/>
                      <a:pt x="45" y="38"/>
                    </a:cubicBezTo>
                    <a:cubicBezTo>
                      <a:pt x="36" y="43"/>
                      <a:pt x="26" y="48"/>
                      <a:pt x="19" y="55"/>
                    </a:cubicBezTo>
                    <a:close/>
                    <a:moveTo>
                      <a:pt x="66" y="27"/>
                    </a:move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3"/>
                      <a:pt x="79" y="20"/>
                      <a:pt x="84" y="16"/>
                    </a:cubicBezTo>
                    <a:cubicBezTo>
                      <a:pt x="85" y="16"/>
                      <a:pt x="87" y="15"/>
                      <a:pt x="88" y="14"/>
                    </a:cubicBezTo>
                    <a:cubicBezTo>
                      <a:pt x="88" y="14"/>
                      <a:pt x="94" y="11"/>
                      <a:pt x="90" y="14"/>
                    </a:cubicBezTo>
                    <a:cubicBezTo>
                      <a:pt x="86" y="16"/>
                      <a:pt x="83" y="18"/>
                      <a:pt x="79" y="20"/>
                    </a:cubicBezTo>
                    <a:cubicBezTo>
                      <a:pt x="75" y="22"/>
                      <a:pt x="71" y="24"/>
                      <a:pt x="66" y="27"/>
                    </a:cubicBezTo>
                    <a:close/>
                    <a:moveTo>
                      <a:pt x="74" y="21"/>
                    </a:moveTo>
                    <a:cubicBezTo>
                      <a:pt x="68" y="25"/>
                      <a:pt x="61" y="29"/>
                      <a:pt x="54" y="32"/>
                    </a:cubicBezTo>
                    <a:cubicBezTo>
                      <a:pt x="49" y="35"/>
                      <a:pt x="44" y="38"/>
                      <a:pt x="39" y="40"/>
                    </a:cubicBezTo>
                    <a:cubicBezTo>
                      <a:pt x="31" y="44"/>
                      <a:pt x="24" y="49"/>
                      <a:pt x="16" y="53"/>
                    </a:cubicBezTo>
                    <a:cubicBezTo>
                      <a:pt x="25" y="48"/>
                      <a:pt x="33" y="42"/>
                      <a:pt x="42" y="37"/>
                    </a:cubicBezTo>
                    <a:cubicBezTo>
                      <a:pt x="51" y="32"/>
                      <a:pt x="60" y="27"/>
                      <a:pt x="69" y="22"/>
                    </a:cubicBezTo>
                    <a:cubicBezTo>
                      <a:pt x="76" y="18"/>
                      <a:pt x="84" y="14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9"/>
                      <a:pt x="92" y="11"/>
                      <a:pt x="92" y="12"/>
                    </a:cubicBezTo>
                    <a:cubicBezTo>
                      <a:pt x="86" y="13"/>
                      <a:pt x="80" y="18"/>
                      <a:pt x="74" y="21"/>
                    </a:cubicBezTo>
                    <a:close/>
                    <a:moveTo>
                      <a:pt x="76" y="17"/>
                    </a:moveTo>
                    <a:cubicBezTo>
                      <a:pt x="80" y="15"/>
                      <a:pt x="83" y="12"/>
                      <a:pt x="87" y="10"/>
                    </a:cubicBezTo>
                    <a:cubicBezTo>
                      <a:pt x="87" y="10"/>
                      <a:pt x="87" y="10"/>
                      <a:pt x="88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1"/>
                      <a:pt x="84" y="12"/>
                      <a:pt x="82" y="13"/>
                    </a:cubicBezTo>
                    <a:cubicBezTo>
                      <a:pt x="80" y="15"/>
                      <a:pt x="78" y="16"/>
                      <a:pt x="76" y="17"/>
                    </a:cubicBezTo>
                    <a:close/>
                    <a:moveTo>
                      <a:pt x="5" y="49"/>
                    </a:moveTo>
                    <a:cubicBezTo>
                      <a:pt x="15" y="42"/>
                      <a:pt x="27" y="36"/>
                      <a:pt x="38" y="30"/>
                    </a:cubicBezTo>
                    <a:cubicBezTo>
                      <a:pt x="40" y="29"/>
                      <a:pt x="42" y="27"/>
                      <a:pt x="44" y="26"/>
                    </a:cubicBezTo>
                    <a:cubicBezTo>
                      <a:pt x="41" y="28"/>
                      <a:pt x="38" y="29"/>
                      <a:pt x="35" y="31"/>
                    </a:cubicBezTo>
                    <a:cubicBezTo>
                      <a:pt x="25" y="37"/>
                      <a:pt x="15" y="43"/>
                      <a:pt x="6" y="50"/>
                    </a:cubicBezTo>
                    <a:cubicBezTo>
                      <a:pt x="5" y="50"/>
                      <a:pt x="5" y="49"/>
                      <a:pt x="5" y="49"/>
                    </a:cubicBezTo>
                    <a:close/>
                    <a:moveTo>
                      <a:pt x="3" y="43"/>
                    </a:moveTo>
                    <a:cubicBezTo>
                      <a:pt x="6" y="41"/>
                      <a:pt x="10" y="38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5"/>
                    </a:cubicBezTo>
                    <a:cubicBezTo>
                      <a:pt x="18" y="33"/>
                      <a:pt x="20" y="32"/>
                      <a:pt x="22" y="31"/>
                    </a:cubicBezTo>
                    <a:cubicBezTo>
                      <a:pt x="23" y="30"/>
                      <a:pt x="25" y="29"/>
                      <a:pt x="26" y="29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30" y="26"/>
                      <a:pt x="34" y="25"/>
                      <a:pt x="37" y="23"/>
                    </a:cubicBezTo>
                    <a:cubicBezTo>
                      <a:pt x="40" y="21"/>
                      <a:pt x="44" y="19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3" y="20"/>
                      <a:pt x="38" y="24"/>
                      <a:pt x="32" y="27"/>
                    </a:cubicBezTo>
                    <a:cubicBezTo>
                      <a:pt x="23" y="33"/>
                      <a:pt x="11" y="38"/>
                      <a:pt x="3" y="45"/>
                    </a:cubicBezTo>
                    <a:cubicBezTo>
                      <a:pt x="3" y="45"/>
                      <a:pt x="3" y="44"/>
                      <a:pt x="3" y="43"/>
                    </a:cubicBezTo>
                    <a:close/>
                    <a:moveTo>
                      <a:pt x="16" y="33"/>
                    </a:move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8" y="32"/>
                      <a:pt x="18" y="32"/>
                    </a:cubicBezTo>
                    <a:cubicBezTo>
                      <a:pt x="19" y="31"/>
                      <a:pt x="20" y="30"/>
                      <a:pt x="21" y="30"/>
                    </a:cubicBezTo>
                    <a:cubicBezTo>
                      <a:pt x="22" y="29"/>
                      <a:pt x="23" y="29"/>
                      <a:pt x="23" y="29"/>
                    </a:cubicBezTo>
                    <a:cubicBezTo>
                      <a:pt x="20" y="30"/>
                      <a:pt x="18" y="32"/>
                      <a:pt x="16" y="33"/>
                    </a:cubicBezTo>
                    <a:close/>
                    <a:moveTo>
                      <a:pt x="51" y="14"/>
                    </a:moveTo>
                    <a:cubicBezTo>
                      <a:pt x="55" y="12"/>
                      <a:pt x="58" y="10"/>
                      <a:pt x="62" y="8"/>
                    </a:cubicBezTo>
                    <a:cubicBezTo>
                      <a:pt x="58" y="11"/>
                      <a:pt x="54" y="13"/>
                      <a:pt x="50" y="16"/>
                    </a:cubicBezTo>
                    <a:cubicBezTo>
                      <a:pt x="50" y="16"/>
                      <a:pt x="51" y="15"/>
                      <a:pt x="51" y="15"/>
                    </a:cubicBezTo>
                    <a:cubicBezTo>
                      <a:pt x="51" y="15"/>
                      <a:pt x="51" y="14"/>
                      <a:pt x="51" y="14"/>
                    </a:cubicBezTo>
                    <a:close/>
                    <a:moveTo>
                      <a:pt x="27" y="26"/>
                    </a:moveTo>
                    <a:cubicBezTo>
                      <a:pt x="27" y="25"/>
                      <a:pt x="27" y="24"/>
                      <a:pt x="28" y="24"/>
                    </a:cubicBezTo>
                    <a:cubicBezTo>
                      <a:pt x="31" y="21"/>
                      <a:pt x="35" y="20"/>
                      <a:pt x="39" y="18"/>
                    </a:cubicBezTo>
                    <a:cubicBezTo>
                      <a:pt x="35" y="21"/>
                      <a:pt x="31" y="23"/>
                      <a:pt x="27" y="26"/>
                    </a:cubicBezTo>
                    <a:close/>
                    <a:moveTo>
                      <a:pt x="10" y="31"/>
                    </a:moveTo>
                    <a:cubicBezTo>
                      <a:pt x="10" y="30"/>
                      <a:pt x="9" y="30"/>
                      <a:pt x="8" y="29"/>
                    </a:cubicBezTo>
                    <a:cubicBezTo>
                      <a:pt x="12" y="28"/>
                      <a:pt x="14" y="26"/>
                      <a:pt x="17" y="24"/>
                    </a:cubicBezTo>
                    <a:cubicBezTo>
                      <a:pt x="20" y="21"/>
                      <a:pt x="18" y="23"/>
                      <a:pt x="16" y="25"/>
                    </a:cubicBezTo>
                    <a:cubicBezTo>
                      <a:pt x="14" y="26"/>
                      <a:pt x="12" y="28"/>
                      <a:pt x="10" y="30"/>
                    </a:cubicBezTo>
                    <a:cubicBezTo>
                      <a:pt x="10" y="31"/>
                      <a:pt x="10" y="31"/>
                      <a:pt x="10" y="31"/>
                    </a:cubicBezTo>
                    <a:close/>
                    <a:moveTo>
                      <a:pt x="10" y="28"/>
                    </a:moveTo>
                    <a:cubicBezTo>
                      <a:pt x="9" y="27"/>
                      <a:pt x="9" y="27"/>
                      <a:pt x="10" y="27"/>
                    </a:cubicBezTo>
                    <a:cubicBezTo>
                      <a:pt x="11" y="26"/>
                      <a:pt x="12" y="25"/>
                      <a:pt x="12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16" y="23"/>
                      <a:pt x="13" y="26"/>
                      <a:pt x="10" y="28"/>
                    </a:cubicBezTo>
                    <a:close/>
                    <a:moveTo>
                      <a:pt x="7" y="27"/>
                    </a:moveTo>
                    <a:cubicBezTo>
                      <a:pt x="10" y="25"/>
                      <a:pt x="13" y="22"/>
                      <a:pt x="16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7" y="28"/>
                      <a:pt x="7" y="27"/>
                      <a:pt x="7" y="27"/>
                    </a:cubicBezTo>
                    <a:close/>
                    <a:moveTo>
                      <a:pt x="13" y="35"/>
                    </a:moveTo>
                    <a:cubicBezTo>
                      <a:pt x="10" y="38"/>
                      <a:pt x="6" y="40"/>
                      <a:pt x="3" y="42"/>
                    </a:cubicBezTo>
                    <a:cubicBezTo>
                      <a:pt x="4" y="38"/>
                      <a:pt x="9" y="35"/>
                      <a:pt x="13" y="35"/>
                    </a:cubicBezTo>
                    <a:close/>
                    <a:moveTo>
                      <a:pt x="15" y="58"/>
                    </a:moveTo>
                    <a:cubicBezTo>
                      <a:pt x="14" y="59"/>
                      <a:pt x="12" y="61"/>
                      <a:pt x="11" y="62"/>
                    </a:cubicBezTo>
                    <a:cubicBezTo>
                      <a:pt x="11" y="62"/>
                      <a:pt x="11" y="62"/>
                      <a:pt x="11" y="61"/>
                    </a:cubicBezTo>
                    <a:cubicBezTo>
                      <a:pt x="12" y="60"/>
                      <a:pt x="14" y="59"/>
                      <a:pt x="15" y="58"/>
                    </a:cubicBezTo>
                    <a:close/>
                    <a:moveTo>
                      <a:pt x="19" y="72"/>
                    </a:moveTo>
                    <a:cubicBezTo>
                      <a:pt x="24" y="67"/>
                      <a:pt x="32" y="65"/>
                      <a:pt x="39" y="62"/>
                    </a:cubicBezTo>
                    <a:cubicBezTo>
                      <a:pt x="46" y="58"/>
                      <a:pt x="54" y="54"/>
                      <a:pt x="62" y="50"/>
                    </a:cubicBezTo>
                    <a:cubicBezTo>
                      <a:pt x="70" y="46"/>
                      <a:pt x="78" y="42"/>
                      <a:pt x="86" y="39"/>
                    </a:cubicBezTo>
                    <a:cubicBezTo>
                      <a:pt x="94" y="36"/>
                      <a:pt x="101" y="31"/>
                      <a:pt x="109" y="28"/>
                    </a:cubicBezTo>
                    <a:cubicBezTo>
                      <a:pt x="111" y="28"/>
                      <a:pt x="112" y="27"/>
                      <a:pt x="110" y="28"/>
                    </a:cubicBezTo>
                    <a:cubicBezTo>
                      <a:pt x="108" y="29"/>
                      <a:pt x="106" y="30"/>
                      <a:pt x="104" y="31"/>
                    </a:cubicBezTo>
                    <a:cubicBezTo>
                      <a:pt x="101" y="33"/>
                      <a:pt x="97" y="35"/>
                      <a:pt x="94" y="37"/>
                    </a:cubicBezTo>
                    <a:cubicBezTo>
                      <a:pt x="86" y="41"/>
                      <a:pt x="79" y="44"/>
                      <a:pt x="71" y="48"/>
                    </a:cubicBezTo>
                    <a:cubicBezTo>
                      <a:pt x="64" y="52"/>
                      <a:pt x="57" y="56"/>
                      <a:pt x="49" y="59"/>
                    </a:cubicBezTo>
                    <a:cubicBezTo>
                      <a:pt x="42" y="63"/>
                      <a:pt x="34" y="67"/>
                      <a:pt x="27" y="72"/>
                    </a:cubicBezTo>
                    <a:cubicBezTo>
                      <a:pt x="24" y="72"/>
                      <a:pt x="21" y="72"/>
                      <a:pt x="19" y="72"/>
                    </a:cubicBezTo>
                    <a:close/>
                    <a:moveTo>
                      <a:pt x="114" y="31"/>
                    </a:moveTo>
                    <a:cubicBezTo>
                      <a:pt x="112" y="33"/>
                      <a:pt x="109" y="34"/>
                      <a:pt x="107" y="36"/>
                    </a:cubicBezTo>
                    <a:cubicBezTo>
                      <a:pt x="100" y="40"/>
                      <a:pt x="93" y="44"/>
                      <a:pt x="86" y="47"/>
                    </a:cubicBezTo>
                    <a:cubicBezTo>
                      <a:pt x="73" y="53"/>
                      <a:pt x="60" y="59"/>
                      <a:pt x="46" y="66"/>
                    </a:cubicBezTo>
                    <a:cubicBezTo>
                      <a:pt x="45" y="66"/>
                      <a:pt x="43" y="67"/>
                      <a:pt x="42" y="68"/>
                    </a:cubicBezTo>
                    <a:cubicBezTo>
                      <a:pt x="40" y="69"/>
                      <a:pt x="38" y="70"/>
                      <a:pt x="36" y="71"/>
                    </a:cubicBezTo>
                    <a:cubicBezTo>
                      <a:pt x="36" y="71"/>
                      <a:pt x="36" y="70"/>
                      <a:pt x="36" y="70"/>
                    </a:cubicBezTo>
                    <a:cubicBezTo>
                      <a:pt x="39" y="69"/>
                      <a:pt x="42" y="67"/>
                      <a:pt x="44" y="66"/>
                    </a:cubicBezTo>
                    <a:cubicBezTo>
                      <a:pt x="52" y="63"/>
                      <a:pt x="59" y="59"/>
                      <a:pt x="66" y="56"/>
                    </a:cubicBezTo>
                    <a:cubicBezTo>
                      <a:pt x="80" y="49"/>
                      <a:pt x="94" y="43"/>
                      <a:pt x="107" y="35"/>
                    </a:cubicBezTo>
                    <a:cubicBezTo>
                      <a:pt x="110" y="34"/>
                      <a:pt x="112" y="32"/>
                      <a:pt x="114" y="31"/>
                    </a:cubicBezTo>
                    <a:cubicBezTo>
                      <a:pt x="114" y="31"/>
                      <a:pt x="114" y="31"/>
                      <a:pt x="114" y="31"/>
                    </a:cubicBezTo>
                    <a:close/>
                    <a:moveTo>
                      <a:pt x="126" y="36"/>
                    </a:moveTo>
                    <a:cubicBezTo>
                      <a:pt x="126" y="37"/>
                      <a:pt x="126" y="37"/>
                      <a:pt x="127" y="38"/>
                    </a:cubicBezTo>
                    <a:cubicBezTo>
                      <a:pt x="111" y="45"/>
                      <a:pt x="94" y="50"/>
                      <a:pt x="78" y="57"/>
                    </a:cubicBezTo>
                    <a:cubicBezTo>
                      <a:pt x="70" y="61"/>
                      <a:pt x="61" y="65"/>
                      <a:pt x="53" y="69"/>
                    </a:cubicBezTo>
                    <a:cubicBezTo>
                      <a:pt x="49" y="71"/>
                      <a:pt x="45" y="72"/>
                      <a:pt x="42" y="74"/>
                    </a:cubicBezTo>
                    <a:cubicBezTo>
                      <a:pt x="54" y="67"/>
                      <a:pt x="67" y="61"/>
                      <a:pt x="79" y="55"/>
                    </a:cubicBezTo>
                    <a:cubicBezTo>
                      <a:pt x="95" y="48"/>
                      <a:pt x="111" y="44"/>
                      <a:pt x="126" y="36"/>
                    </a:cubicBezTo>
                    <a:close/>
                    <a:moveTo>
                      <a:pt x="73" y="75"/>
                    </a:moveTo>
                    <a:cubicBezTo>
                      <a:pt x="73" y="74"/>
                      <a:pt x="72" y="73"/>
                      <a:pt x="71" y="73"/>
                    </a:cubicBezTo>
                    <a:cubicBezTo>
                      <a:pt x="75" y="71"/>
                      <a:pt x="80" y="70"/>
                      <a:pt x="84" y="68"/>
                    </a:cubicBezTo>
                    <a:cubicBezTo>
                      <a:pt x="94" y="65"/>
                      <a:pt x="105" y="62"/>
                      <a:pt x="114" y="58"/>
                    </a:cubicBezTo>
                    <a:cubicBezTo>
                      <a:pt x="117" y="57"/>
                      <a:pt x="120" y="55"/>
                      <a:pt x="122" y="54"/>
                    </a:cubicBezTo>
                    <a:cubicBezTo>
                      <a:pt x="120" y="55"/>
                      <a:pt x="118" y="57"/>
                      <a:pt x="115" y="58"/>
                    </a:cubicBezTo>
                    <a:cubicBezTo>
                      <a:pt x="111" y="59"/>
                      <a:pt x="107" y="61"/>
                      <a:pt x="102" y="63"/>
                    </a:cubicBezTo>
                    <a:cubicBezTo>
                      <a:pt x="97" y="65"/>
                      <a:pt x="92" y="67"/>
                      <a:pt x="87" y="69"/>
                    </a:cubicBezTo>
                    <a:cubicBezTo>
                      <a:pt x="82" y="71"/>
                      <a:pt x="78" y="73"/>
                      <a:pt x="73" y="75"/>
                    </a:cubicBezTo>
                    <a:close/>
                    <a:moveTo>
                      <a:pt x="51" y="75"/>
                    </a:moveTo>
                    <a:cubicBezTo>
                      <a:pt x="55" y="75"/>
                      <a:pt x="58" y="74"/>
                      <a:pt x="62" y="73"/>
                    </a:cubicBezTo>
                    <a:cubicBezTo>
                      <a:pt x="68" y="70"/>
                      <a:pt x="73" y="67"/>
                      <a:pt x="80" y="65"/>
                    </a:cubicBezTo>
                    <a:cubicBezTo>
                      <a:pt x="92" y="60"/>
                      <a:pt x="105" y="56"/>
                      <a:pt x="118" y="51"/>
                    </a:cubicBezTo>
                    <a:cubicBezTo>
                      <a:pt x="107" y="55"/>
                      <a:pt x="97" y="60"/>
                      <a:pt x="87" y="64"/>
                    </a:cubicBezTo>
                    <a:cubicBezTo>
                      <a:pt x="76" y="69"/>
                      <a:pt x="64" y="72"/>
                      <a:pt x="54" y="78"/>
                    </a:cubicBezTo>
                    <a:cubicBezTo>
                      <a:pt x="53" y="77"/>
                      <a:pt x="52" y="76"/>
                      <a:pt x="51" y="75"/>
                    </a:cubicBezTo>
                    <a:close/>
                    <a:moveTo>
                      <a:pt x="54" y="78"/>
                    </a:moveTo>
                    <a:cubicBezTo>
                      <a:pt x="59" y="77"/>
                      <a:pt x="64" y="75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4" y="75"/>
                      <a:pt x="59" y="77"/>
                      <a:pt x="54" y="78"/>
                    </a:cubicBezTo>
                    <a:close/>
                    <a:moveTo>
                      <a:pt x="108" y="59"/>
                    </a:moveTo>
                    <a:cubicBezTo>
                      <a:pt x="102" y="61"/>
                      <a:pt x="96" y="64"/>
                      <a:pt x="90" y="65"/>
                    </a:cubicBezTo>
                    <a:cubicBezTo>
                      <a:pt x="83" y="68"/>
                      <a:pt x="77" y="70"/>
                      <a:pt x="71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6" y="70"/>
                      <a:pt x="82" y="67"/>
                      <a:pt x="87" y="65"/>
                    </a:cubicBezTo>
                    <a:cubicBezTo>
                      <a:pt x="93" y="62"/>
                      <a:pt x="99" y="60"/>
                      <a:pt x="105" y="57"/>
                    </a:cubicBezTo>
                    <a:cubicBezTo>
                      <a:pt x="110" y="55"/>
                      <a:pt x="116" y="54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51"/>
                      <a:pt x="122" y="52"/>
                      <a:pt x="123" y="53"/>
                    </a:cubicBezTo>
                    <a:cubicBezTo>
                      <a:pt x="118" y="55"/>
                      <a:pt x="113" y="57"/>
                      <a:pt x="108" y="59"/>
                    </a:cubicBezTo>
                    <a:close/>
                    <a:moveTo>
                      <a:pt x="120" y="48"/>
                    </a:moveTo>
                    <a:cubicBezTo>
                      <a:pt x="119" y="49"/>
                      <a:pt x="119" y="49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07" y="54"/>
                      <a:pt x="94" y="59"/>
                      <a:pt x="81" y="64"/>
                    </a:cubicBezTo>
                    <a:cubicBezTo>
                      <a:pt x="76" y="66"/>
                      <a:pt x="70" y="68"/>
                      <a:pt x="65" y="70"/>
                    </a:cubicBezTo>
                    <a:cubicBezTo>
                      <a:pt x="62" y="72"/>
                      <a:pt x="59" y="73"/>
                      <a:pt x="56" y="74"/>
                    </a:cubicBezTo>
                    <a:cubicBezTo>
                      <a:pt x="56" y="74"/>
                      <a:pt x="51" y="76"/>
                      <a:pt x="52" y="75"/>
                    </a:cubicBezTo>
                    <a:cubicBezTo>
                      <a:pt x="54" y="74"/>
                      <a:pt x="56" y="73"/>
                      <a:pt x="58" y="72"/>
                    </a:cubicBezTo>
                    <a:cubicBezTo>
                      <a:pt x="71" y="67"/>
                      <a:pt x="83" y="62"/>
                      <a:pt x="96" y="57"/>
                    </a:cubicBezTo>
                    <a:cubicBezTo>
                      <a:pt x="104" y="54"/>
                      <a:pt x="112" y="52"/>
                      <a:pt x="120" y="48"/>
                    </a:cubicBezTo>
                    <a:cubicBezTo>
                      <a:pt x="120" y="48"/>
                      <a:pt x="120" y="48"/>
                      <a:pt x="120" y="48"/>
                    </a:cubicBezTo>
                    <a:close/>
                    <a:moveTo>
                      <a:pt x="125" y="43"/>
                    </a:moveTo>
                    <a:cubicBezTo>
                      <a:pt x="119" y="45"/>
                      <a:pt x="113" y="48"/>
                      <a:pt x="106" y="51"/>
                    </a:cubicBezTo>
                    <a:cubicBezTo>
                      <a:pt x="100" y="53"/>
                      <a:pt x="93" y="55"/>
                      <a:pt x="87" y="58"/>
                    </a:cubicBezTo>
                    <a:cubicBezTo>
                      <a:pt x="81" y="60"/>
                      <a:pt x="75" y="62"/>
                      <a:pt x="70" y="65"/>
                    </a:cubicBezTo>
                    <a:cubicBezTo>
                      <a:pt x="77" y="61"/>
                      <a:pt x="84" y="58"/>
                      <a:pt x="92" y="55"/>
                    </a:cubicBezTo>
                    <a:cubicBezTo>
                      <a:pt x="98" y="52"/>
                      <a:pt x="105" y="50"/>
                      <a:pt x="111" y="47"/>
                    </a:cubicBezTo>
                    <a:cubicBezTo>
                      <a:pt x="116" y="45"/>
                      <a:pt x="123" y="43"/>
                      <a:pt x="127" y="39"/>
                    </a:cubicBezTo>
                    <a:cubicBezTo>
                      <a:pt x="127" y="41"/>
                      <a:pt x="126" y="42"/>
                      <a:pt x="125" y="43"/>
                    </a:cubicBezTo>
                    <a:close/>
                    <a:moveTo>
                      <a:pt x="25" y="89"/>
                    </a:moveTo>
                    <a:cubicBezTo>
                      <a:pt x="25" y="89"/>
                      <a:pt x="26" y="89"/>
                      <a:pt x="26" y="89"/>
                    </a:cubicBezTo>
                    <a:cubicBezTo>
                      <a:pt x="26" y="89"/>
                      <a:pt x="25" y="89"/>
                      <a:pt x="25" y="89"/>
                    </a:cubicBezTo>
                    <a:cubicBezTo>
                      <a:pt x="25" y="89"/>
                      <a:pt x="25" y="89"/>
                      <a:pt x="25" y="89"/>
                    </a:cubicBezTo>
                    <a:close/>
                    <a:moveTo>
                      <a:pt x="30" y="87"/>
                    </a:moveTo>
                    <a:cubicBezTo>
                      <a:pt x="29" y="87"/>
                      <a:pt x="27" y="88"/>
                      <a:pt x="26" y="88"/>
                    </a:cubicBezTo>
                    <a:cubicBezTo>
                      <a:pt x="27" y="87"/>
                      <a:pt x="28" y="86"/>
                      <a:pt x="28" y="85"/>
                    </a:cubicBezTo>
                    <a:cubicBezTo>
                      <a:pt x="32" y="84"/>
                      <a:pt x="35" y="83"/>
                      <a:pt x="38" y="82"/>
                    </a:cubicBezTo>
                    <a:cubicBezTo>
                      <a:pt x="35" y="84"/>
                      <a:pt x="33" y="86"/>
                      <a:pt x="30" y="87"/>
                    </a:cubicBezTo>
                    <a:close/>
                    <a:moveTo>
                      <a:pt x="76" y="56"/>
                    </a:moveTo>
                    <a:cubicBezTo>
                      <a:pt x="61" y="63"/>
                      <a:pt x="47" y="70"/>
                      <a:pt x="33" y="78"/>
                    </a:cubicBezTo>
                    <a:cubicBezTo>
                      <a:pt x="34" y="77"/>
                      <a:pt x="34" y="76"/>
                      <a:pt x="35" y="75"/>
                    </a:cubicBezTo>
                    <a:cubicBezTo>
                      <a:pt x="51" y="67"/>
                      <a:pt x="67" y="60"/>
                      <a:pt x="83" y="53"/>
                    </a:cubicBezTo>
                    <a:cubicBezTo>
                      <a:pt x="91" y="50"/>
                      <a:pt x="99" y="47"/>
                      <a:pt x="107" y="43"/>
                    </a:cubicBezTo>
                    <a:cubicBezTo>
                      <a:pt x="111" y="42"/>
                      <a:pt x="115" y="40"/>
                      <a:pt x="118" y="39"/>
                    </a:cubicBezTo>
                    <a:cubicBezTo>
                      <a:pt x="119" y="39"/>
                      <a:pt x="119" y="38"/>
                      <a:pt x="119" y="38"/>
                    </a:cubicBezTo>
                    <a:cubicBezTo>
                      <a:pt x="105" y="45"/>
                      <a:pt x="90" y="50"/>
                      <a:pt x="76" y="56"/>
                    </a:cubicBezTo>
                    <a:close/>
                    <a:moveTo>
                      <a:pt x="36" y="73"/>
                    </a:move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41" y="70"/>
                      <a:pt x="47" y="66"/>
                      <a:pt x="52" y="64"/>
                    </a:cubicBezTo>
                    <a:cubicBezTo>
                      <a:pt x="56" y="62"/>
                      <a:pt x="60" y="60"/>
                      <a:pt x="64" y="58"/>
                    </a:cubicBezTo>
                    <a:cubicBezTo>
                      <a:pt x="78" y="52"/>
                      <a:pt x="93" y="46"/>
                      <a:pt x="107" y="39"/>
                    </a:cubicBezTo>
                    <a:cubicBezTo>
                      <a:pt x="110" y="38"/>
                      <a:pt x="113" y="36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1" y="38"/>
                      <a:pt x="105" y="41"/>
                      <a:pt x="98" y="44"/>
                    </a:cubicBezTo>
                    <a:cubicBezTo>
                      <a:pt x="85" y="50"/>
                      <a:pt x="72" y="56"/>
                      <a:pt x="59" y="62"/>
                    </a:cubicBezTo>
                    <a:cubicBezTo>
                      <a:pt x="51" y="66"/>
                      <a:pt x="44" y="69"/>
                      <a:pt x="36" y="73"/>
                    </a:cubicBezTo>
                    <a:close/>
                    <a:moveTo>
                      <a:pt x="112" y="29"/>
                    </a:moveTo>
                    <a:cubicBezTo>
                      <a:pt x="111" y="30"/>
                      <a:pt x="112" y="30"/>
                      <a:pt x="112" y="30"/>
                    </a:cubicBezTo>
                    <a:cubicBezTo>
                      <a:pt x="112" y="31"/>
                      <a:pt x="112" y="31"/>
                      <a:pt x="113" y="31"/>
                    </a:cubicBezTo>
                    <a:cubicBezTo>
                      <a:pt x="108" y="34"/>
                      <a:pt x="103" y="37"/>
                      <a:pt x="99" y="39"/>
                    </a:cubicBezTo>
                    <a:cubicBezTo>
                      <a:pt x="91" y="43"/>
                      <a:pt x="83" y="47"/>
                      <a:pt x="75" y="50"/>
                    </a:cubicBezTo>
                    <a:cubicBezTo>
                      <a:pt x="68" y="54"/>
                      <a:pt x="60" y="58"/>
                      <a:pt x="52" y="61"/>
                    </a:cubicBezTo>
                    <a:cubicBezTo>
                      <a:pt x="46" y="64"/>
                      <a:pt x="41" y="67"/>
                      <a:pt x="35" y="70"/>
                    </a:cubicBezTo>
                    <a:cubicBezTo>
                      <a:pt x="35" y="69"/>
                      <a:pt x="34" y="69"/>
                      <a:pt x="34" y="70"/>
                    </a:cubicBezTo>
                    <a:cubicBezTo>
                      <a:pt x="33" y="70"/>
                      <a:pt x="31" y="71"/>
                      <a:pt x="30" y="71"/>
                    </a:cubicBezTo>
                    <a:cubicBezTo>
                      <a:pt x="32" y="70"/>
                      <a:pt x="35" y="68"/>
                      <a:pt x="37" y="67"/>
                    </a:cubicBezTo>
                    <a:cubicBezTo>
                      <a:pt x="41" y="65"/>
                      <a:pt x="44" y="63"/>
                      <a:pt x="48" y="61"/>
                    </a:cubicBezTo>
                    <a:cubicBezTo>
                      <a:pt x="56" y="57"/>
                      <a:pt x="63" y="53"/>
                      <a:pt x="70" y="49"/>
                    </a:cubicBezTo>
                    <a:cubicBezTo>
                      <a:pt x="78" y="45"/>
                      <a:pt x="85" y="42"/>
                      <a:pt x="92" y="38"/>
                    </a:cubicBezTo>
                    <a:cubicBezTo>
                      <a:pt x="99" y="35"/>
                      <a:pt x="107" y="32"/>
                      <a:pt x="113" y="27"/>
                    </a:cubicBezTo>
                    <a:cubicBezTo>
                      <a:pt x="112" y="28"/>
                      <a:pt x="112" y="28"/>
                      <a:pt x="112" y="29"/>
                    </a:cubicBezTo>
                    <a:close/>
                    <a:moveTo>
                      <a:pt x="40" y="81"/>
                    </a:moveTo>
                    <a:cubicBezTo>
                      <a:pt x="37" y="82"/>
                      <a:pt x="33" y="83"/>
                      <a:pt x="29" y="84"/>
                    </a:cubicBezTo>
                    <a:cubicBezTo>
                      <a:pt x="30" y="84"/>
                      <a:pt x="30" y="83"/>
                      <a:pt x="30" y="83"/>
                    </a:cubicBezTo>
                    <a:cubicBezTo>
                      <a:pt x="33" y="82"/>
                      <a:pt x="35" y="81"/>
                      <a:pt x="37" y="80"/>
                    </a:cubicBezTo>
                    <a:cubicBezTo>
                      <a:pt x="38" y="80"/>
                      <a:pt x="39" y="79"/>
                      <a:pt x="41" y="78"/>
                    </a:cubicBezTo>
                    <a:cubicBezTo>
                      <a:pt x="42" y="77"/>
                      <a:pt x="44" y="77"/>
                      <a:pt x="45" y="76"/>
                    </a:cubicBezTo>
                    <a:cubicBezTo>
                      <a:pt x="44" y="78"/>
                      <a:pt x="42" y="79"/>
                      <a:pt x="40" y="81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1" y="77"/>
                      <a:pt x="36" y="80"/>
                      <a:pt x="31" y="82"/>
                    </a:cubicBezTo>
                    <a:cubicBezTo>
                      <a:pt x="32" y="81"/>
                      <a:pt x="32" y="81"/>
                      <a:pt x="33" y="80"/>
                    </a:cubicBezTo>
                    <a:cubicBezTo>
                      <a:pt x="38" y="77"/>
                      <a:pt x="43" y="74"/>
                      <a:pt x="48" y="72"/>
                    </a:cubicBezTo>
                    <a:cubicBezTo>
                      <a:pt x="55" y="69"/>
                      <a:pt x="62" y="66"/>
                      <a:pt x="68" y="63"/>
                    </a:cubicBezTo>
                    <a:cubicBezTo>
                      <a:pt x="83" y="56"/>
                      <a:pt x="97" y="51"/>
                      <a:pt x="112" y="45"/>
                    </a:cubicBezTo>
                    <a:cubicBezTo>
                      <a:pt x="115" y="44"/>
                      <a:pt x="118" y="43"/>
                      <a:pt x="120" y="42"/>
                    </a:cubicBezTo>
                    <a:cubicBezTo>
                      <a:pt x="122" y="41"/>
                      <a:pt x="124" y="40"/>
                      <a:pt x="125" y="40"/>
                    </a:cubicBezTo>
                    <a:cubicBezTo>
                      <a:pt x="128" y="38"/>
                      <a:pt x="121" y="42"/>
                      <a:pt x="121" y="42"/>
                    </a:cubicBezTo>
                    <a:cubicBezTo>
                      <a:pt x="114" y="44"/>
                      <a:pt x="107" y="48"/>
                      <a:pt x="100" y="50"/>
                    </a:cubicBezTo>
                    <a:cubicBezTo>
                      <a:pt x="87" y="56"/>
                      <a:pt x="73" y="62"/>
                      <a:pt x="60" y="68"/>
                    </a:cubicBezTo>
                    <a:cubicBezTo>
                      <a:pt x="59" y="68"/>
                      <a:pt x="59" y="69"/>
                      <a:pt x="59" y="69"/>
                    </a:cubicBezTo>
                    <a:cubicBezTo>
                      <a:pt x="56" y="70"/>
                      <a:pt x="53" y="71"/>
                      <a:pt x="50" y="73"/>
                    </a:cubicBezTo>
                    <a:cubicBezTo>
                      <a:pt x="50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47" y="74"/>
                      <a:pt x="47" y="74"/>
                      <a:pt x="46" y="75"/>
                    </a:cubicBezTo>
                    <a:close/>
                    <a:moveTo>
                      <a:pt x="50" y="74"/>
                    </a:moveTo>
                    <a:cubicBezTo>
                      <a:pt x="53" y="72"/>
                      <a:pt x="55" y="71"/>
                      <a:pt x="58" y="70"/>
                    </a:cubicBezTo>
                    <a:cubicBezTo>
                      <a:pt x="58" y="70"/>
                      <a:pt x="58" y="70"/>
                      <a:pt x="59" y="70"/>
                    </a:cubicBezTo>
                    <a:cubicBezTo>
                      <a:pt x="65" y="67"/>
                      <a:pt x="72" y="65"/>
                      <a:pt x="79" y="62"/>
                    </a:cubicBezTo>
                    <a:cubicBezTo>
                      <a:pt x="86" y="59"/>
                      <a:pt x="92" y="56"/>
                      <a:pt x="99" y="54"/>
                    </a:cubicBezTo>
                    <a:cubicBezTo>
                      <a:pt x="106" y="51"/>
                      <a:pt x="113" y="49"/>
                      <a:pt x="120" y="46"/>
                    </a:cubicBezTo>
                    <a:cubicBezTo>
                      <a:pt x="119" y="46"/>
                      <a:pt x="125" y="43"/>
                      <a:pt x="125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4" y="44"/>
                      <a:pt x="124" y="44"/>
                      <a:pt x="124" y="45"/>
                    </a:cubicBezTo>
                    <a:cubicBezTo>
                      <a:pt x="123" y="46"/>
                      <a:pt x="121" y="46"/>
                      <a:pt x="120" y="47"/>
                    </a:cubicBezTo>
                    <a:cubicBezTo>
                      <a:pt x="117" y="49"/>
                      <a:pt x="113" y="50"/>
                      <a:pt x="110" y="51"/>
                    </a:cubicBezTo>
                    <a:cubicBezTo>
                      <a:pt x="103" y="54"/>
                      <a:pt x="96" y="56"/>
                      <a:pt x="89" y="59"/>
                    </a:cubicBezTo>
                    <a:cubicBezTo>
                      <a:pt x="76" y="64"/>
                      <a:pt x="63" y="68"/>
                      <a:pt x="51" y="75"/>
                    </a:cubicBezTo>
                    <a:cubicBezTo>
                      <a:pt x="51" y="74"/>
                      <a:pt x="51" y="74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55" y="79"/>
                    </a:moveTo>
                    <a:cubicBezTo>
                      <a:pt x="59" y="77"/>
                      <a:pt x="63" y="75"/>
                      <a:pt x="67" y="74"/>
                    </a:cubicBezTo>
                    <a:cubicBezTo>
                      <a:pt x="67" y="74"/>
                      <a:pt x="68" y="74"/>
                      <a:pt x="68" y="74"/>
                    </a:cubicBezTo>
                    <a:cubicBezTo>
                      <a:pt x="65" y="79"/>
                      <a:pt x="59" y="81"/>
                      <a:pt x="55" y="79"/>
                    </a:cubicBezTo>
                    <a:close/>
                    <a:moveTo>
                      <a:pt x="74" y="76"/>
                    </a:moveTo>
                    <a:cubicBezTo>
                      <a:pt x="82" y="73"/>
                      <a:pt x="91" y="70"/>
                      <a:pt x="100" y="67"/>
                    </a:cubicBezTo>
                    <a:cubicBezTo>
                      <a:pt x="104" y="66"/>
                      <a:pt x="108" y="64"/>
                      <a:pt x="112" y="63"/>
                    </a:cubicBezTo>
                    <a:cubicBezTo>
                      <a:pt x="115" y="62"/>
                      <a:pt x="117" y="61"/>
                      <a:pt x="119" y="60"/>
                    </a:cubicBezTo>
                    <a:cubicBezTo>
                      <a:pt x="120" y="60"/>
                      <a:pt x="125" y="58"/>
                      <a:pt x="122" y="59"/>
                    </a:cubicBezTo>
                    <a:cubicBezTo>
                      <a:pt x="112" y="64"/>
                      <a:pt x="102" y="68"/>
                      <a:pt x="92" y="72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87" y="74"/>
                      <a:pt x="82" y="76"/>
                      <a:pt x="78" y="79"/>
                    </a:cubicBezTo>
                    <a:cubicBezTo>
                      <a:pt x="76" y="78"/>
                      <a:pt x="75" y="77"/>
                      <a:pt x="74" y="76"/>
                    </a:cubicBezTo>
                    <a:close/>
                    <a:moveTo>
                      <a:pt x="110" y="69"/>
                    </a:move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2" y="67"/>
                      <a:pt x="114" y="66"/>
                      <a:pt x="117" y="65"/>
                    </a:cubicBezTo>
                    <a:cubicBezTo>
                      <a:pt x="118" y="65"/>
                      <a:pt x="119" y="64"/>
                      <a:pt x="120" y="64"/>
                    </a:cubicBezTo>
                    <a:cubicBezTo>
                      <a:pt x="124" y="62"/>
                      <a:pt x="121" y="65"/>
                      <a:pt x="120" y="65"/>
                    </a:cubicBezTo>
                    <a:cubicBezTo>
                      <a:pt x="117" y="67"/>
                      <a:pt x="112" y="67"/>
                      <a:pt x="110" y="69"/>
                    </a:cubicBezTo>
                    <a:close/>
                    <a:moveTo>
                      <a:pt x="122" y="62"/>
                    </a:moveTo>
                    <a:cubicBezTo>
                      <a:pt x="120" y="63"/>
                      <a:pt x="118" y="64"/>
                      <a:pt x="116" y="65"/>
                    </a:cubicBezTo>
                    <a:cubicBezTo>
                      <a:pt x="114" y="66"/>
                      <a:pt x="111" y="67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7" y="67"/>
                      <a:pt x="107" y="67"/>
                      <a:pt x="106" y="68"/>
                    </a:cubicBezTo>
                    <a:cubicBezTo>
                      <a:pt x="106" y="68"/>
                      <a:pt x="105" y="68"/>
                      <a:pt x="105" y="68"/>
                    </a:cubicBezTo>
                    <a:cubicBezTo>
                      <a:pt x="105" y="68"/>
                      <a:pt x="104" y="68"/>
                      <a:pt x="104" y="68"/>
                    </a:cubicBezTo>
                    <a:cubicBezTo>
                      <a:pt x="105" y="68"/>
                      <a:pt x="107" y="67"/>
                      <a:pt x="108" y="66"/>
                    </a:cubicBezTo>
                    <a:cubicBezTo>
                      <a:pt x="112" y="65"/>
                      <a:pt x="115" y="63"/>
                      <a:pt x="119" y="62"/>
                    </a:cubicBezTo>
                    <a:cubicBezTo>
                      <a:pt x="121" y="61"/>
                      <a:pt x="123" y="60"/>
                      <a:pt x="124" y="59"/>
                    </a:cubicBezTo>
                    <a:cubicBezTo>
                      <a:pt x="124" y="60"/>
                      <a:pt x="123" y="61"/>
                      <a:pt x="123" y="62"/>
                    </a:cubicBezTo>
                    <a:cubicBezTo>
                      <a:pt x="123" y="62"/>
                      <a:pt x="123" y="62"/>
                      <a:pt x="122" y="62"/>
                    </a:cubicBezTo>
                    <a:close/>
                    <a:moveTo>
                      <a:pt x="96" y="74"/>
                    </a:moveTo>
                    <a:cubicBezTo>
                      <a:pt x="96" y="74"/>
                      <a:pt x="95" y="73"/>
                      <a:pt x="94" y="73"/>
                    </a:cubicBezTo>
                    <a:cubicBezTo>
                      <a:pt x="95" y="72"/>
                      <a:pt x="96" y="72"/>
                      <a:pt x="97" y="72"/>
                    </a:cubicBezTo>
                    <a:cubicBezTo>
                      <a:pt x="99" y="71"/>
                      <a:pt x="101" y="70"/>
                      <a:pt x="102" y="69"/>
                    </a:cubicBezTo>
                    <a:cubicBezTo>
                      <a:pt x="104" y="69"/>
                      <a:pt x="105" y="69"/>
                      <a:pt x="103" y="70"/>
                    </a:cubicBezTo>
                    <a:cubicBezTo>
                      <a:pt x="101" y="72"/>
                      <a:pt x="99" y="72"/>
                      <a:pt x="97" y="74"/>
                    </a:cubicBezTo>
                    <a:cubicBezTo>
                      <a:pt x="97" y="74"/>
                      <a:pt x="96" y="74"/>
                      <a:pt x="96" y="74"/>
                    </a:cubicBezTo>
                    <a:close/>
                    <a:moveTo>
                      <a:pt x="100" y="72"/>
                    </a:moveTo>
                    <a:cubicBezTo>
                      <a:pt x="102" y="72"/>
                      <a:pt x="103" y="71"/>
                      <a:pt x="105" y="70"/>
                    </a:cubicBezTo>
                    <a:cubicBezTo>
                      <a:pt x="105" y="71"/>
                      <a:pt x="105" y="71"/>
                      <a:pt x="105" y="72"/>
                    </a:cubicBezTo>
                    <a:cubicBezTo>
                      <a:pt x="104" y="72"/>
                      <a:pt x="102" y="72"/>
                      <a:pt x="101" y="73"/>
                    </a:cubicBezTo>
                    <a:cubicBezTo>
                      <a:pt x="99" y="73"/>
                      <a:pt x="97" y="74"/>
                      <a:pt x="100" y="72"/>
                    </a:cubicBezTo>
                    <a:close/>
                    <a:moveTo>
                      <a:pt x="82" y="80"/>
                    </a:moveTo>
                    <a:cubicBezTo>
                      <a:pt x="81" y="80"/>
                      <a:pt x="79" y="80"/>
                      <a:pt x="78" y="79"/>
                    </a:cubicBezTo>
                    <a:cubicBezTo>
                      <a:pt x="82" y="78"/>
                      <a:pt x="86" y="76"/>
                      <a:pt x="90" y="75"/>
                    </a:cubicBezTo>
                    <a:cubicBezTo>
                      <a:pt x="88" y="77"/>
                      <a:pt x="85" y="80"/>
                      <a:pt x="82" y="80"/>
                    </a:cubicBezTo>
                    <a:close/>
                    <a:moveTo>
                      <a:pt x="98" y="74"/>
                    </a:moveTo>
                    <a:cubicBezTo>
                      <a:pt x="100" y="74"/>
                      <a:pt x="102" y="73"/>
                      <a:pt x="105" y="73"/>
                    </a:cubicBezTo>
                    <a:cubicBezTo>
                      <a:pt x="103" y="74"/>
                      <a:pt x="100" y="75"/>
                      <a:pt x="98" y="74"/>
                    </a:cubicBezTo>
                    <a:close/>
                    <a:moveTo>
                      <a:pt x="113" y="70"/>
                    </a:moveTo>
                    <a:cubicBezTo>
                      <a:pt x="114" y="70"/>
                      <a:pt x="115" y="69"/>
                      <a:pt x="117" y="69"/>
                    </a:cubicBezTo>
                    <a:cubicBezTo>
                      <a:pt x="115" y="70"/>
                      <a:pt x="114" y="70"/>
                      <a:pt x="113" y="70"/>
                    </a:cubicBezTo>
                    <a:close/>
                    <a:moveTo>
                      <a:pt x="118" y="68"/>
                    </a:moveTo>
                    <a:cubicBezTo>
                      <a:pt x="118" y="68"/>
                      <a:pt x="118" y="68"/>
                      <a:pt x="118" y="68"/>
                    </a:cubicBezTo>
                    <a:cubicBezTo>
                      <a:pt x="116" y="68"/>
                      <a:pt x="113" y="70"/>
                      <a:pt x="111" y="70"/>
                    </a:cubicBezTo>
                    <a:cubicBezTo>
                      <a:pt x="114" y="67"/>
                      <a:pt x="119" y="67"/>
                      <a:pt x="122" y="64"/>
                    </a:cubicBezTo>
                    <a:cubicBezTo>
                      <a:pt x="121" y="66"/>
                      <a:pt x="120" y="67"/>
                      <a:pt x="118" y="68"/>
                    </a:cubicBezTo>
                    <a:close/>
                    <a:moveTo>
                      <a:pt x="124" y="58"/>
                    </a:moveTo>
                    <a:cubicBezTo>
                      <a:pt x="115" y="61"/>
                      <a:pt x="106" y="64"/>
                      <a:pt x="96" y="68"/>
                    </a:cubicBezTo>
                    <a:cubicBezTo>
                      <a:pt x="93" y="69"/>
                      <a:pt x="89" y="70"/>
                      <a:pt x="85" y="71"/>
                    </a:cubicBezTo>
                    <a:cubicBezTo>
                      <a:pt x="91" y="69"/>
                      <a:pt x="97" y="66"/>
                      <a:pt x="103" y="63"/>
                    </a:cubicBezTo>
                    <a:cubicBezTo>
                      <a:pt x="109" y="60"/>
                      <a:pt x="118" y="59"/>
                      <a:pt x="123" y="54"/>
                    </a:cubicBezTo>
                    <a:cubicBezTo>
                      <a:pt x="124" y="55"/>
                      <a:pt x="124" y="56"/>
                      <a:pt x="124" y="58"/>
                    </a:cubicBezTo>
                    <a:close/>
                    <a:moveTo>
                      <a:pt x="125" y="35"/>
                    </a:moveTo>
                    <a:cubicBezTo>
                      <a:pt x="110" y="42"/>
                      <a:pt x="94" y="48"/>
                      <a:pt x="78" y="54"/>
                    </a:cubicBezTo>
                    <a:cubicBezTo>
                      <a:pt x="72" y="57"/>
                      <a:pt x="67" y="59"/>
                      <a:pt x="61" y="61"/>
                    </a:cubicBezTo>
                    <a:cubicBezTo>
                      <a:pt x="68" y="58"/>
                      <a:pt x="74" y="56"/>
                      <a:pt x="80" y="53"/>
                    </a:cubicBezTo>
                    <a:cubicBezTo>
                      <a:pt x="94" y="47"/>
                      <a:pt x="109" y="40"/>
                      <a:pt x="122" y="32"/>
                    </a:cubicBezTo>
                    <a:cubicBezTo>
                      <a:pt x="123" y="32"/>
                      <a:pt x="124" y="34"/>
                      <a:pt x="125" y="35"/>
                    </a:cubicBezTo>
                    <a:close/>
                    <a:moveTo>
                      <a:pt x="121" y="31"/>
                    </a:moveTo>
                    <a:cubicBezTo>
                      <a:pt x="114" y="34"/>
                      <a:pt x="108" y="38"/>
                      <a:pt x="101" y="41"/>
                    </a:cubicBezTo>
                    <a:cubicBezTo>
                      <a:pt x="93" y="45"/>
                      <a:pt x="86" y="48"/>
                      <a:pt x="78" y="52"/>
                    </a:cubicBezTo>
                    <a:cubicBezTo>
                      <a:pt x="76" y="52"/>
                      <a:pt x="74" y="53"/>
                      <a:pt x="72" y="54"/>
                    </a:cubicBezTo>
                    <a:cubicBezTo>
                      <a:pt x="73" y="53"/>
                      <a:pt x="74" y="53"/>
                      <a:pt x="76" y="52"/>
                    </a:cubicBezTo>
                    <a:cubicBezTo>
                      <a:pt x="82" y="49"/>
                      <a:pt x="90" y="46"/>
                      <a:pt x="96" y="43"/>
                    </a:cubicBezTo>
                    <a:cubicBezTo>
                      <a:pt x="103" y="40"/>
                      <a:pt x="110" y="35"/>
                      <a:pt x="116" y="31"/>
                    </a:cubicBezTo>
                    <a:cubicBezTo>
                      <a:pt x="118" y="30"/>
                      <a:pt x="119" y="31"/>
                      <a:pt x="121" y="31"/>
                    </a:cubicBezTo>
                    <a:close/>
                    <a:moveTo>
                      <a:pt x="113" y="27"/>
                    </a:moveTo>
                    <a:cubicBezTo>
                      <a:pt x="113" y="27"/>
                      <a:pt x="113" y="26"/>
                      <a:pt x="112" y="27"/>
                    </a:cubicBezTo>
                    <a:cubicBezTo>
                      <a:pt x="104" y="29"/>
                      <a:pt x="97" y="34"/>
                      <a:pt x="89" y="37"/>
                    </a:cubicBezTo>
                    <a:cubicBezTo>
                      <a:pt x="81" y="40"/>
                      <a:pt x="73" y="44"/>
                      <a:pt x="65" y="47"/>
                    </a:cubicBezTo>
                    <a:cubicBezTo>
                      <a:pt x="56" y="52"/>
                      <a:pt x="47" y="56"/>
                      <a:pt x="38" y="61"/>
                    </a:cubicBezTo>
                    <a:cubicBezTo>
                      <a:pt x="32" y="64"/>
                      <a:pt x="24" y="66"/>
                      <a:pt x="18" y="71"/>
                    </a:cubicBezTo>
                    <a:cubicBezTo>
                      <a:pt x="17" y="71"/>
                      <a:pt x="17" y="71"/>
                      <a:pt x="16" y="71"/>
                    </a:cubicBezTo>
                    <a:cubicBezTo>
                      <a:pt x="31" y="61"/>
                      <a:pt x="47" y="53"/>
                      <a:pt x="63" y="45"/>
                    </a:cubicBezTo>
                    <a:cubicBezTo>
                      <a:pt x="72" y="40"/>
                      <a:pt x="82" y="36"/>
                      <a:pt x="91" y="31"/>
                    </a:cubicBezTo>
                    <a:cubicBezTo>
                      <a:pt x="98" y="28"/>
                      <a:pt x="106" y="25"/>
                      <a:pt x="112" y="19"/>
                    </a:cubicBezTo>
                    <a:cubicBezTo>
                      <a:pt x="113" y="22"/>
                      <a:pt x="113" y="24"/>
                      <a:pt x="113" y="27"/>
                    </a:cubicBezTo>
                    <a:close/>
                    <a:moveTo>
                      <a:pt x="112" y="19"/>
                    </a:moveTo>
                    <a:cubicBezTo>
                      <a:pt x="110" y="19"/>
                      <a:pt x="108" y="21"/>
                      <a:pt x="107" y="22"/>
                    </a:cubicBezTo>
                    <a:cubicBezTo>
                      <a:pt x="104" y="24"/>
                      <a:pt x="101" y="25"/>
                      <a:pt x="98" y="26"/>
                    </a:cubicBezTo>
                    <a:cubicBezTo>
                      <a:pt x="91" y="30"/>
                      <a:pt x="84" y="32"/>
                      <a:pt x="78" y="35"/>
                    </a:cubicBezTo>
                    <a:cubicBezTo>
                      <a:pt x="64" y="41"/>
                      <a:pt x="51" y="48"/>
                      <a:pt x="38" y="54"/>
                    </a:cubicBezTo>
                    <a:cubicBezTo>
                      <a:pt x="32" y="57"/>
                      <a:pt x="27" y="60"/>
                      <a:pt x="21" y="63"/>
                    </a:cubicBezTo>
                    <a:cubicBezTo>
                      <a:pt x="33" y="56"/>
                      <a:pt x="45" y="49"/>
                      <a:pt x="57" y="43"/>
                    </a:cubicBezTo>
                    <a:cubicBezTo>
                      <a:pt x="70" y="36"/>
                      <a:pt x="83" y="30"/>
                      <a:pt x="96" y="23"/>
                    </a:cubicBezTo>
                    <a:cubicBezTo>
                      <a:pt x="98" y="22"/>
                      <a:pt x="101" y="20"/>
                      <a:pt x="103" y="19"/>
                    </a:cubicBezTo>
                    <a:cubicBezTo>
                      <a:pt x="103" y="18"/>
                      <a:pt x="104" y="17"/>
                      <a:pt x="105" y="17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7" y="15"/>
                      <a:pt x="108" y="15"/>
                      <a:pt x="109" y="14"/>
                    </a:cubicBezTo>
                    <a:cubicBezTo>
                      <a:pt x="109" y="15"/>
                      <a:pt x="110" y="15"/>
                      <a:pt x="111" y="16"/>
                    </a:cubicBezTo>
                    <a:cubicBezTo>
                      <a:pt x="111" y="17"/>
                      <a:pt x="112" y="18"/>
                      <a:pt x="112" y="19"/>
                    </a:cubicBezTo>
                    <a:close/>
                    <a:moveTo>
                      <a:pt x="108" y="14"/>
                    </a:move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6" y="15"/>
                      <a:pt x="104" y="16"/>
                      <a:pt x="103" y="17"/>
                    </a:cubicBezTo>
                    <a:cubicBezTo>
                      <a:pt x="97" y="21"/>
                      <a:pt x="91" y="24"/>
                      <a:pt x="84" y="27"/>
                    </a:cubicBezTo>
                    <a:cubicBezTo>
                      <a:pt x="72" y="33"/>
                      <a:pt x="59" y="39"/>
                      <a:pt x="46" y="46"/>
                    </a:cubicBezTo>
                    <a:cubicBezTo>
                      <a:pt x="40" y="49"/>
                      <a:pt x="34" y="53"/>
                      <a:pt x="27" y="56"/>
                    </a:cubicBezTo>
                    <a:cubicBezTo>
                      <a:pt x="25" y="57"/>
                      <a:pt x="23" y="59"/>
                      <a:pt x="21" y="60"/>
                    </a:cubicBezTo>
                    <a:cubicBezTo>
                      <a:pt x="42" y="45"/>
                      <a:pt x="65" y="34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93" y="18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4" y="18"/>
                      <a:pt x="94" y="18"/>
                      <a:pt x="95" y="17"/>
                    </a:cubicBezTo>
                    <a:cubicBezTo>
                      <a:pt x="99" y="14"/>
                      <a:pt x="104" y="12"/>
                      <a:pt x="108" y="14"/>
                    </a:cubicBezTo>
                    <a:close/>
                    <a:moveTo>
                      <a:pt x="84" y="6"/>
                    </a:moveTo>
                    <a:cubicBezTo>
                      <a:pt x="80" y="8"/>
                      <a:pt x="76" y="10"/>
                      <a:pt x="72" y="13"/>
                    </a:cubicBezTo>
                    <a:cubicBezTo>
                      <a:pt x="75" y="9"/>
                      <a:pt x="79" y="6"/>
                      <a:pt x="84" y="6"/>
                    </a:cubicBezTo>
                    <a:close/>
                    <a:moveTo>
                      <a:pt x="70" y="14"/>
                    </a:moveTo>
                    <a:cubicBezTo>
                      <a:pt x="64" y="18"/>
                      <a:pt x="59" y="22"/>
                      <a:pt x="53" y="25"/>
                    </a:cubicBezTo>
                    <a:cubicBezTo>
                      <a:pt x="40" y="32"/>
                      <a:pt x="27" y="39"/>
                      <a:pt x="15" y="46"/>
                    </a:cubicBezTo>
                    <a:cubicBezTo>
                      <a:pt x="12" y="47"/>
                      <a:pt x="10" y="49"/>
                      <a:pt x="7" y="50"/>
                    </a:cubicBezTo>
                    <a:cubicBezTo>
                      <a:pt x="9" y="49"/>
                      <a:pt x="13" y="46"/>
                      <a:pt x="15" y="45"/>
                    </a:cubicBezTo>
                    <a:cubicBezTo>
                      <a:pt x="20" y="41"/>
                      <a:pt x="26" y="37"/>
                      <a:pt x="32" y="33"/>
                    </a:cubicBezTo>
                    <a:cubicBezTo>
                      <a:pt x="39" y="30"/>
                      <a:pt x="45" y="26"/>
                      <a:pt x="52" y="23"/>
                    </a:cubicBezTo>
                    <a:cubicBezTo>
                      <a:pt x="57" y="20"/>
                      <a:pt x="61" y="16"/>
                      <a:pt x="66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7" y="13"/>
                      <a:pt x="68" y="12"/>
                      <a:pt x="68" y="12"/>
                    </a:cubicBezTo>
                    <a:cubicBezTo>
                      <a:pt x="68" y="13"/>
                      <a:pt x="69" y="13"/>
                      <a:pt x="69" y="14"/>
                    </a:cubicBezTo>
                    <a:cubicBezTo>
                      <a:pt x="69" y="14"/>
                      <a:pt x="69" y="14"/>
                      <a:pt x="70" y="14"/>
                    </a:cubicBezTo>
                    <a:close/>
                    <a:moveTo>
                      <a:pt x="57" y="6"/>
                    </a:moveTo>
                    <a:cubicBezTo>
                      <a:pt x="58" y="5"/>
                      <a:pt x="59" y="5"/>
                      <a:pt x="61" y="5"/>
                    </a:cubicBezTo>
                    <a:cubicBezTo>
                      <a:pt x="58" y="6"/>
                      <a:pt x="56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3" y="8"/>
                      <a:pt x="55" y="7"/>
                      <a:pt x="57" y="6"/>
                    </a:cubicBezTo>
                    <a:close/>
                    <a:moveTo>
                      <a:pt x="46" y="14"/>
                    </a:moveTo>
                    <a:cubicBezTo>
                      <a:pt x="45" y="15"/>
                      <a:pt x="44" y="15"/>
                      <a:pt x="44" y="15"/>
                    </a:cubicBezTo>
                    <a:cubicBezTo>
                      <a:pt x="38" y="18"/>
                      <a:pt x="33" y="20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2" y="19"/>
                      <a:pt x="37" y="16"/>
                      <a:pt x="42" y="12"/>
                    </a:cubicBezTo>
                    <a:cubicBezTo>
                      <a:pt x="42" y="11"/>
                      <a:pt x="42" y="11"/>
                      <a:pt x="41" y="11"/>
                    </a:cubicBezTo>
                    <a:cubicBezTo>
                      <a:pt x="37" y="12"/>
                      <a:pt x="33" y="15"/>
                      <a:pt x="29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30" y="15"/>
                      <a:pt x="31" y="14"/>
                      <a:pt x="32" y="14"/>
                    </a:cubicBezTo>
                    <a:cubicBezTo>
                      <a:pt x="34" y="13"/>
                      <a:pt x="36" y="11"/>
                      <a:pt x="39" y="9"/>
                    </a:cubicBezTo>
                    <a:cubicBezTo>
                      <a:pt x="42" y="10"/>
                      <a:pt x="44" y="12"/>
                      <a:pt x="46" y="14"/>
                    </a:cubicBezTo>
                    <a:close/>
                    <a:moveTo>
                      <a:pt x="33" y="11"/>
                    </a:moveTo>
                    <a:cubicBezTo>
                      <a:pt x="35" y="10"/>
                      <a:pt x="36" y="10"/>
                      <a:pt x="37" y="9"/>
                    </a:cubicBezTo>
                    <a:cubicBezTo>
                      <a:pt x="35" y="11"/>
                      <a:pt x="32" y="12"/>
                      <a:pt x="30" y="14"/>
                    </a:cubicBezTo>
                    <a:cubicBezTo>
                      <a:pt x="31" y="13"/>
                      <a:pt x="32" y="12"/>
                      <a:pt x="33" y="11"/>
                    </a:cubicBezTo>
                    <a:close/>
                    <a:moveTo>
                      <a:pt x="22" y="24"/>
                    </a:moveTo>
                    <a:cubicBezTo>
                      <a:pt x="19" y="26"/>
                      <a:pt x="16" y="28"/>
                      <a:pt x="13" y="29"/>
                    </a:cubicBezTo>
                    <a:cubicBezTo>
                      <a:pt x="10" y="31"/>
                      <a:pt x="15" y="27"/>
                      <a:pt x="16" y="26"/>
                    </a:cubicBezTo>
                    <a:cubicBezTo>
                      <a:pt x="17" y="25"/>
                      <a:pt x="19" y="23"/>
                      <a:pt x="21" y="22"/>
                    </a:cubicBezTo>
                    <a:cubicBezTo>
                      <a:pt x="21" y="22"/>
                      <a:pt x="22" y="23"/>
                      <a:pt x="22" y="24"/>
                    </a:cubicBezTo>
                    <a:close/>
                    <a:moveTo>
                      <a:pt x="13" y="18"/>
                    </a:moveTo>
                    <a:cubicBezTo>
                      <a:pt x="11" y="20"/>
                      <a:pt x="9" y="21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9"/>
                      <a:pt x="11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5" name="Freeform 203"/>
              <p:cNvSpPr>
                <a:spLocks noEditPoints="1"/>
              </p:cNvSpPr>
              <p:nvPr/>
            </p:nvSpPr>
            <p:spPr bwMode="auto">
              <a:xfrm>
                <a:off x="1123899" y="3495139"/>
                <a:ext cx="428632" cy="362247"/>
              </a:xfrm>
              <a:custGeom>
                <a:avLst/>
                <a:gdLst>
                  <a:gd name="T0" fmla="*/ 26 w 221"/>
                  <a:gd name="T1" fmla="*/ 148 h 187"/>
                  <a:gd name="T2" fmla="*/ 8 w 221"/>
                  <a:gd name="T3" fmla="*/ 132 h 187"/>
                  <a:gd name="T4" fmla="*/ 204 w 221"/>
                  <a:gd name="T5" fmla="*/ 56 h 187"/>
                  <a:gd name="T6" fmla="*/ 110 w 221"/>
                  <a:gd name="T7" fmla="*/ 11 h 187"/>
                  <a:gd name="T8" fmla="*/ 117 w 221"/>
                  <a:gd name="T9" fmla="*/ 15 h 187"/>
                  <a:gd name="T10" fmla="*/ 112 w 221"/>
                  <a:gd name="T11" fmla="*/ 19 h 187"/>
                  <a:gd name="T12" fmla="*/ 78 w 221"/>
                  <a:gd name="T13" fmla="*/ 41 h 187"/>
                  <a:gd name="T14" fmla="*/ 89 w 221"/>
                  <a:gd name="T15" fmla="*/ 35 h 187"/>
                  <a:gd name="T16" fmla="*/ 146 w 221"/>
                  <a:gd name="T17" fmla="*/ 15 h 187"/>
                  <a:gd name="T18" fmla="*/ 107 w 221"/>
                  <a:gd name="T19" fmla="*/ 11 h 187"/>
                  <a:gd name="T20" fmla="*/ 128 w 221"/>
                  <a:gd name="T21" fmla="*/ 10 h 187"/>
                  <a:gd name="T22" fmla="*/ 140 w 221"/>
                  <a:gd name="T23" fmla="*/ 14 h 187"/>
                  <a:gd name="T24" fmla="*/ 92 w 221"/>
                  <a:gd name="T25" fmla="*/ 32 h 187"/>
                  <a:gd name="T26" fmla="*/ 121 w 221"/>
                  <a:gd name="T27" fmla="*/ 35 h 187"/>
                  <a:gd name="T28" fmla="*/ 67 w 221"/>
                  <a:gd name="T29" fmla="*/ 58 h 187"/>
                  <a:gd name="T30" fmla="*/ 117 w 221"/>
                  <a:gd name="T31" fmla="*/ 55 h 187"/>
                  <a:gd name="T32" fmla="*/ 56 w 221"/>
                  <a:gd name="T33" fmla="*/ 67 h 187"/>
                  <a:gd name="T34" fmla="*/ 66 w 221"/>
                  <a:gd name="T35" fmla="*/ 55 h 187"/>
                  <a:gd name="T36" fmla="*/ 148 w 221"/>
                  <a:gd name="T37" fmla="*/ 28 h 187"/>
                  <a:gd name="T38" fmla="*/ 158 w 221"/>
                  <a:gd name="T39" fmla="*/ 31 h 187"/>
                  <a:gd name="T40" fmla="*/ 171 w 221"/>
                  <a:gd name="T41" fmla="*/ 33 h 187"/>
                  <a:gd name="T42" fmla="*/ 146 w 221"/>
                  <a:gd name="T43" fmla="*/ 44 h 187"/>
                  <a:gd name="T44" fmla="*/ 43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4 w 221"/>
                  <a:gd name="T53" fmla="*/ 46 h 187"/>
                  <a:gd name="T54" fmla="*/ 200 w 221"/>
                  <a:gd name="T55" fmla="*/ 65 h 187"/>
                  <a:gd name="T56" fmla="*/ 64 w 221"/>
                  <a:gd name="T57" fmla="*/ 108 h 187"/>
                  <a:gd name="T58" fmla="*/ 25 w 221"/>
                  <a:gd name="T59" fmla="*/ 121 h 187"/>
                  <a:gd name="T60" fmla="*/ 33 w 221"/>
                  <a:gd name="T61" fmla="*/ 124 h 187"/>
                  <a:gd name="T62" fmla="*/ 147 w 221"/>
                  <a:gd name="T63" fmla="*/ 103 h 187"/>
                  <a:gd name="T64" fmla="*/ 47 w 221"/>
                  <a:gd name="T65" fmla="*/ 132 h 187"/>
                  <a:gd name="T66" fmla="*/ 109 w 221"/>
                  <a:gd name="T67" fmla="*/ 159 h 187"/>
                  <a:gd name="T68" fmla="*/ 107 w 221"/>
                  <a:gd name="T69" fmla="*/ 150 h 187"/>
                  <a:gd name="T70" fmla="*/ 124 w 221"/>
                  <a:gd name="T71" fmla="*/ 143 h 187"/>
                  <a:gd name="T72" fmla="*/ 83 w 221"/>
                  <a:gd name="T73" fmla="*/ 140 h 187"/>
                  <a:gd name="T74" fmla="*/ 104 w 221"/>
                  <a:gd name="T75" fmla="*/ 131 h 187"/>
                  <a:gd name="T76" fmla="*/ 129 w 221"/>
                  <a:gd name="T77" fmla="*/ 118 h 187"/>
                  <a:gd name="T78" fmla="*/ 117 w 221"/>
                  <a:gd name="T79" fmla="*/ 122 h 187"/>
                  <a:gd name="T80" fmla="*/ 74 w 221"/>
                  <a:gd name="T81" fmla="*/ 140 h 187"/>
                  <a:gd name="T82" fmla="*/ 99 w 221"/>
                  <a:gd name="T83" fmla="*/ 143 h 187"/>
                  <a:gd name="T84" fmla="*/ 91 w 221"/>
                  <a:gd name="T85" fmla="*/ 154 h 187"/>
                  <a:gd name="T86" fmla="*/ 113 w 221"/>
                  <a:gd name="T87" fmla="*/ 154 h 187"/>
                  <a:gd name="T88" fmla="*/ 88 w 221"/>
                  <a:gd name="T89" fmla="*/ 120 h 187"/>
                  <a:gd name="T90" fmla="*/ 69 w 221"/>
                  <a:gd name="T91" fmla="*/ 121 h 187"/>
                  <a:gd name="T92" fmla="*/ 36 w 221"/>
                  <a:gd name="T93" fmla="*/ 124 h 187"/>
                  <a:gd name="T94" fmla="*/ 153 w 221"/>
                  <a:gd name="T95" fmla="*/ 93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9 w 221"/>
                  <a:gd name="T101" fmla="*/ 62 h 187"/>
                  <a:gd name="T102" fmla="*/ 191 w 221"/>
                  <a:gd name="T103" fmla="*/ 71 h 187"/>
                  <a:gd name="T104" fmla="*/ 190 w 221"/>
                  <a:gd name="T105" fmla="*/ 66 h 187"/>
                  <a:gd name="T106" fmla="*/ 106 w 221"/>
                  <a:gd name="T107" fmla="*/ 168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5 w 221"/>
                  <a:gd name="T113" fmla="*/ 175 h 187"/>
                  <a:gd name="T114" fmla="*/ 11 w 221"/>
                  <a:gd name="T115" fmla="*/ 137 h 187"/>
                  <a:gd name="T116" fmla="*/ 114 w 221"/>
                  <a:gd name="T117" fmla="*/ 17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1" y="63"/>
                    </a:moveTo>
                    <a:cubicBezTo>
                      <a:pt x="221" y="63"/>
                      <a:pt x="220" y="63"/>
                      <a:pt x="220" y="63"/>
                    </a:cubicBezTo>
                    <a:cubicBezTo>
                      <a:pt x="218" y="63"/>
                      <a:pt x="217" y="59"/>
                      <a:pt x="216" y="58"/>
                    </a:cubicBezTo>
                    <a:cubicBezTo>
                      <a:pt x="215" y="54"/>
                      <a:pt x="216" y="50"/>
                      <a:pt x="217" y="46"/>
                    </a:cubicBezTo>
                    <a:cubicBezTo>
                      <a:pt x="218" y="46"/>
                      <a:pt x="218" y="46"/>
                      <a:pt x="218" y="45"/>
                    </a:cubicBezTo>
                    <a:cubicBezTo>
                      <a:pt x="218" y="45"/>
                      <a:pt x="217" y="45"/>
                      <a:pt x="217" y="44"/>
                    </a:cubicBezTo>
                    <a:cubicBezTo>
                      <a:pt x="202" y="38"/>
                      <a:pt x="187" y="31"/>
                      <a:pt x="172" y="24"/>
                    </a:cubicBezTo>
                    <a:cubicBezTo>
                      <a:pt x="153" y="16"/>
                      <a:pt x="134" y="7"/>
                      <a:pt x="115" y="1"/>
                    </a:cubicBezTo>
                    <a:cubicBezTo>
                      <a:pt x="115" y="0"/>
                      <a:pt x="114" y="1"/>
                      <a:pt x="114" y="1"/>
                    </a:cubicBezTo>
                    <a:cubicBezTo>
                      <a:pt x="94" y="19"/>
                      <a:pt x="76" y="40"/>
                      <a:pt x="58" y="59"/>
                    </a:cubicBezTo>
                    <a:cubicBezTo>
                      <a:pt x="42" y="77"/>
                      <a:pt x="24" y="95"/>
                      <a:pt x="9" y="114"/>
                    </a:cubicBezTo>
                    <a:cubicBezTo>
                      <a:pt x="2" y="118"/>
                      <a:pt x="0" y="135"/>
                      <a:pt x="9" y="139"/>
                    </a:cubicBezTo>
                    <a:cubicBezTo>
                      <a:pt x="14" y="142"/>
                      <a:pt x="20" y="145"/>
                      <a:pt x="26" y="148"/>
                    </a:cubicBezTo>
                    <a:cubicBezTo>
                      <a:pt x="36" y="153"/>
                      <a:pt x="46" y="158"/>
                      <a:pt x="57" y="164"/>
                    </a:cubicBezTo>
                    <a:cubicBezTo>
                      <a:pt x="73" y="172"/>
                      <a:pt x="89" y="181"/>
                      <a:pt x="106" y="187"/>
                    </a:cubicBezTo>
                    <a:cubicBezTo>
                      <a:pt x="106" y="187"/>
                      <a:pt x="107" y="187"/>
                      <a:pt x="107" y="187"/>
                    </a:cubicBezTo>
                    <a:cubicBezTo>
                      <a:pt x="107" y="187"/>
                      <a:pt x="107" y="186"/>
                      <a:pt x="108" y="186"/>
                    </a:cubicBezTo>
                    <a:cubicBezTo>
                      <a:pt x="122" y="169"/>
                      <a:pt x="138" y="154"/>
                      <a:pt x="154" y="138"/>
                    </a:cubicBezTo>
                    <a:cubicBezTo>
                      <a:pt x="174" y="116"/>
                      <a:pt x="194" y="95"/>
                      <a:pt x="214" y="74"/>
                    </a:cubicBezTo>
                    <a:cubicBezTo>
                      <a:pt x="216" y="71"/>
                      <a:pt x="220" y="68"/>
                      <a:pt x="221" y="64"/>
                    </a:cubicBezTo>
                    <a:cubicBezTo>
                      <a:pt x="221" y="64"/>
                      <a:pt x="221" y="63"/>
                      <a:pt x="221" y="63"/>
                    </a:cubicBezTo>
                    <a:close/>
                    <a:moveTo>
                      <a:pt x="88" y="170"/>
                    </a:moveTo>
                    <a:cubicBezTo>
                      <a:pt x="77" y="165"/>
                      <a:pt x="67" y="160"/>
                      <a:pt x="56" y="155"/>
                    </a:cubicBezTo>
                    <a:cubicBezTo>
                      <a:pt x="46" y="150"/>
                      <a:pt x="35" y="145"/>
                      <a:pt x="25" y="140"/>
                    </a:cubicBezTo>
                    <a:cubicBezTo>
                      <a:pt x="20" y="138"/>
                      <a:pt x="13" y="135"/>
                      <a:pt x="9" y="132"/>
                    </a:cubicBezTo>
                    <a:cubicBezTo>
                      <a:pt x="9" y="132"/>
                      <a:pt x="9" y="132"/>
                      <a:pt x="8" y="132"/>
                    </a:cubicBezTo>
                    <a:cubicBezTo>
                      <a:pt x="8" y="130"/>
                      <a:pt x="8" y="129"/>
                      <a:pt x="8" y="127"/>
                    </a:cubicBezTo>
                    <a:cubicBezTo>
                      <a:pt x="22" y="136"/>
                      <a:pt x="37" y="143"/>
                      <a:pt x="52" y="150"/>
                    </a:cubicBezTo>
                    <a:cubicBezTo>
                      <a:pt x="69" y="157"/>
                      <a:pt x="86" y="165"/>
                      <a:pt x="102" y="173"/>
                    </a:cubicBezTo>
                    <a:cubicBezTo>
                      <a:pt x="102" y="175"/>
                      <a:pt x="102" y="176"/>
                      <a:pt x="102" y="177"/>
                    </a:cubicBezTo>
                    <a:cubicBezTo>
                      <a:pt x="97" y="175"/>
                      <a:pt x="92" y="173"/>
                      <a:pt x="88" y="170"/>
                    </a:cubicBezTo>
                    <a:close/>
                    <a:moveTo>
                      <a:pt x="30" y="94"/>
                    </a:moveTo>
                    <a:cubicBezTo>
                      <a:pt x="30" y="94"/>
                      <a:pt x="30" y="94"/>
                      <a:pt x="30" y="94"/>
                    </a:cubicBezTo>
                    <a:cubicBezTo>
                      <a:pt x="45" y="89"/>
                      <a:pt x="60" y="86"/>
                      <a:pt x="75" y="82"/>
                    </a:cubicBezTo>
                    <a:cubicBezTo>
                      <a:pt x="90" y="79"/>
                      <a:pt x="105" y="75"/>
                      <a:pt x="119" y="71"/>
                    </a:cubicBezTo>
                    <a:cubicBezTo>
                      <a:pt x="134" y="68"/>
                      <a:pt x="149" y="65"/>
                      <a:pt x="164" y="61"/>
                    </a:cubicBezTo>
                    <a:cubicBezTo>
                      <a:pt x="172" y="59"/>
                      <a:pt x="180" y="57"/>
                      <a:pt x="188" y="56"/>
                    </a:cubicBezTo>
                    <a:cubicBezTo>
                      <a:pt x="195" y="54"/>
                      <a:pt x="201" y="53"/>
                      <a:pt x="208" y="51"/>
                    </a:cubicBezTo>
                    <a:cubicBezTo>
                      <a:pt x="207" y="53"/>
                      <a:pt x="205" y="55"/>
                      <a:pt x="204" y="56"/>
                    </a:cubicBezTo>
                    <a:cubicBezTo>
                      <a:pt x="203" y="56"/>
                      <a:pt x="203" y="56"/>
                      <a:pt x="202" y="56"/>
                    </a:cubicBezTo>
                    <a:cubicBezTo>
                      <a:pt x="202" y="56"/>
                      <a:pt x="202" y="56"/>
                      <a:pt x="202" y="57"/>
                    </a:cubicBezTo>
                    <a:cubicBezTo>
                      <a:pt x="173" y="63"/>
                      <a:pt x="144" y="68"/>
                      <a:pt x="115" y="74"/>
                    </a:cubicBezTo>
                    <a:cubicBezTo>
                      <a:pt x="85" y="80"/>
                      <a:pt x="56" y="89"/>
                      <a:pt x="27" y="96"/>
                    </a:cubicBezTo>
                    <a:cubicBezTo>
                      <a:pt x="28" y="95"/>
                      <a:pt x="29" y="95"/>
                      <a:pt x="30" y="94"/>
                    </a:cubicBezTo>
                    <a:close/>
                    <a:moveTo>
                      <a:pt x="115" y="3"/>
                    </a:moveTo>
                    <a:cubicBezTo>
                      <a:pt x="117" y="4"/>
                      <a:pt x="118" y="4"/>
                      <a:pt x="120" y="5"/>
                    </a:cubicBezTo>
                    <a:cubicBezTo>
                      <a:pt x="117" y="5"/>
                      <a:pt x="114" y="6"/>
                      <a:pt x="112" y="6"/>
                    </a:cubicBezTo>
                    <a:cubicBezTo>
                      <a:pt x="113" y="5"/>
                      <a:pt x="114" y="4"/>
                      <a:pt x="115" y="3"/>
                    </a:cubicBezTo>
                    <a:close/>
                    <a:moveTo>
                      <a:pt x="125" y="7"/>
                    </a:moveTo>
                    <a:cubicBezTo>
                      <a:pt x="122" y="7"/>
                      <a:pt x="118" y="8"/>
                      <a:pt x="115" y="9"/>
                    </a:cubicBezTo>
                    <a:cubicBezTo>
                      <a:pt x="114" y="9"/>
                      <a:pt x="112" y="10"/>
                      <a:pt x="110" y="10"/>
                    </a:cubicBezTo>
                    <a:cubicBezTo>
                      <a:pt x="110" y="10"/>
                      <a:pt x="110" y="10"/>
                      <a:pt x="110" y="11"/>
                    </a:cubicBezTo>
                    <a:cubicBezTo>
                      <a:pt x="111" y="10"/>
                      <a:pt x="112" y="9"/>
                      <a:pt x="113" y="9"/>
                    </a:cubicBezTo>
                    <a:cubicBezTo>
                      <a:pt x="116" y="8"/>
                      <a:pt x="119" y="7"/>
                      <a:pt x="121" y="5"/>
                    </a:cubicBezTo>
                    <a:cubicBezTo>
                      <a:pt x="123" y="6"/>
                      <a:pt x="124" y="6"/>
                      <a:pt x="125" y="7"/>
                    </a:cubicBezTo>
                    <a:close/>
                    <a:moveTo>
                      <a:pt x="130" y="9"/>
                    </a:moveTo>
                    <a:cubicBezTo>
                      <a:pt x="126" y="9"/>
                      <a:pt x="122" y="11"/>
                      <a:pt x="119" y="12"/>
                    </a:cubicBezTo>
                    <a:cubicBezTo>
                      <a:pt x="113" y="13"/>
                      <a:pt x="108" y="14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4"/>
                      <a:pt x="106" y="14"/>
                      <a:pt x="107" y="13"/>
                    </a:cubicBezTo>
                    <a:cubicBezTo>
                      <a:pt x="109" y="13"/>
                      <a:pt x="112" y="12"/>
                      <a:pt x="114" y="12"/>
                    </a:cubicBezTo>
                    <a:cubicBezTo>
                      <a:pt x="118" y="11"/>
                      <a:pt x="122" y="10"/>
                      <a:pt x="126" y="7"/>
                    </a:cubicBezTo>
                    <a:cubicBezTo>
                      <a:pt x="127" y="8"/>
                      <a:pt x="128" y="8"/>
                      <a:pt x="130" y="9"/>
                    </a:cubicBezTo>
                    <a:close/>
                    <a:moveTo>
                      <a:pt x="136" y="11"/>
                    </a:moveTo>
                    <a:cubicBezTo>
                      <a:pt x="130" y="12"/>
                      <a:pt x="124" y="13"/>
                      <a:pt x="117" y="15"/>
                    </a:cubicBezTo>
                    <a:cubicBezTo>
                      <a:pt x="111" y="16"/>
                      <a:pt x="104" y="18"/>
                      <a:pt x="98" y="20"/>
                    </a:cubicBezTo>
                    <a:cubicBezTo>
                      <a:pt x="104" y="17"/>
                      <a:pt x="110" y="16"/>
                      <a:pt x="116" y="14"/>
                    </a:cubicBezTo>
                    <a:cubicBezTo>
                      <a:pt x="121" y="13"/>
                      <a:pt x="126" y="12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2" y="10"/>
                      <a:pt x="134" y="10"/>
                      <a:pt x="136" y="11"/>
                    </a:cubicBezTo>
                    <a:close/>
                    <a:moveTo>
                      <a:pt x="140" y="13"/>
                    </a:moveTo>
                    <a:cubicBezTo>
                      <a:pt x="138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2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6" y="25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5"/>
                      <a:pt x="96" y="24"/>
                      <a:pt x="98" y="24"/>
                    </a:cubicBezTo>
                    <a:cubicBezTo>
                      <a:pt x="102" y="22"/>
                      <a:pt x="107" y="21"/>
                      <a:pt x="112" y="19"/>
                    </a:cubicBezTo>
                    <a:cubicBezTo>
                      <a:pt x="120" y="17"/>
                      <a:pt x="129" y="15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9" y="12"/>
                      <a:pt x="140" y="13"/>
                    </a:cubicBezTo>
                    <a:close/>
                    <a:moveTo>
                      <a:pt x="151" y="18"/>
                    </a:moveTo>
                    <a:cubicBezTo>
                      <a:pt x="143" y="20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7" y="16"/>
                    </a:cubicBezTo>
                    <a:cubicBezTo>
                      <a:pt x="148" y="16"/>
                      <a:pt x="150" y="17"/>
                      <a:pt x="151" y="18"/>
                    </a:cubicBezTo>
                    <a:close/>
                    <a:moveTo>
                      <a:pt x="158" y="21"/>
                    </a:moveTo>
                    <a:cubicBezTo>
                      <a:pt x="152" y="23"/>
                      <a:pt x="146" y="24"/>
                      <a:pt x="140" y="26"/>
                    </a:cubicBezTo>
                    <a:cubicBezTo>
                      <a:pt x="132" y="27"/>
                      <a:pt x="125" y="29"/>
                      <a:pt x="118" y="31"/>
                    </a:cubicBezTo>
                    <a:cubicBezTo>
                      <a:pt x="111" y="33"/>
                      <a:pt x="104" y="35"/>
                      <a:pt x="97" y="37"/>
                    </a:cubicBezTo>
                    <a:cubicBezTo>
                      <a:pt x="93" y="38"/>
                      <a:pt x="90" y="39"/>
                      <a:pt x="87" y="40"/>
                    </a:cubicBezTo>
                    <a:cubicBezTo>
                      <a:pt x="84" y="40"/>
                      <a:pt x="81" y="41"/>
                      <a:pt x="78" y="41"/>
                    </a:cubicBezTo>
                    <a:cubicBezTo>
                      <a:pt x="78" y="41"/>
                      <a:pt x="78" y="41"/>
                      <a:pt x="79" y="41"/>
                    </a:cubicBezTo>
                    <a:cubicBezTo>
                      <a:pt x="83" y="38"/>
                      <a:pt x="89" y="37"/>
                      <a:pt x="94" y="35"/>
                    </a:cubicBezTo>
                    <a:cubicBezTo>
                      <a:pt x="101" y="33"/>
                      <a:pt x="108" y="31"/>
                      <a:pt x="115" y="29"/>
                    </a:cubicBezTo>
                    <a:cubicBezTo>
                      <a:pt x="122" y="27"/>
                      <a:pt x="129" y="26"/>
                      <a:pt x="135" y="24"/>
                    </a:cubicBezTo>
                    <a:cubicBezTo>
                      <a:pt x="141" y="22"/>
                      <a:pt x="147" y="21"/>
                      <a:pt x="153" y="18"/>
                    </a:cubicBezTo>
                    <a:cubicBezTo>
                      <a:pt x="154" y="19"/>
                      <a:pt x="156" y="20"/>
                      <a:pt x="158" y="21"/>
                    </a:cubicBezTo>
                    <a:close/>
                    <a:moveTo>
                      <a:pt x="83" y="36"/>
                    </a:moveTo>
                    <a:cubicBezTo>
                      <a:pt x="87" y="34"/>
                      <a:pt x="93" y="33"/>
                      <a:pt x="97" y="32"/>
                    </a:cubicBezTo>
                    <a:cubicBezTo>
                      <a:pt x="103" y="30"/>
                      <a:pt x="109" y="28"/>
                      <a:pt x="114" y="26"/>
                    </a:cubicBezTo>
                    <a:cubicBezTo>
                      <a:pt x="115" y="26"/>
                      <a:pt x="117" y="26"/>
                      <a:pt x="118" y="25"/>
                    </a:cubicBezTo>
                    <a:cubicBezTo>
                      <a:pt x="117" y="26"/>
                      <a:pt x="116" y="26"/>
                      <a:pt x="115" y="26"/>
                    </a:cubicBezTo>
                    <a:cubicBezTo>
                      <a:pt x="109" y="28"/>
                      <a:pt x="103" y="30"/>
                      <a:pt x="98" y="32"/>
                    </a:cubicBezTo>
                    <a:cubicBezTo>
                      <a:pt x="95" y="33"/>
                      <a:pt x="92" y="34"/>
                      <a:pt x="89" y="35"/>
                    </a:cubicBezTo>
                    <a:cubicBezTo>
                      <a:pt x="88" y="35"/>
                      <a:pt x="86" y="36"/>
                      <a:pt x="84" y="36"/>
                    </a:cubicBezTo>
                    <a:cubicBezTo>
                      <a:pt x="84" y="36"/>
                      <a:pt x="83" y="37"/>
                      <a:pt x="82" y="37"/>
                    </a:cubicBezTo>
                    <a:cubicBezTo>
                      <a:pt x="82" y="37"/>
                      <a:pt x="83" y="36"/>
                      <a:pt x="83" y="36"/>
                    </a:cubicBezTo>
                    <a:close/>
                    <a:moveTo>
                      <a:pt x="117" y="26"/>
                    </a:moveTo>
                    <a:cubicBezTo>
                      <a:pt x="123" y="24"/>
                      <a:pt x="130" y="23"/>
                      <a:pt x="137" y="22"/>
                    </a:cubicBezTo>
                    <a:cubicBezTo>
                      <a:pt x="140" y="21"/>
                      <a:pt x="144" y="20"/>
                      <a:pt x="147" y="19"/>
                    </a:cubicBezTo>
                    <a:cubicBezTo>
                      <a:pt x="149" y="19"/>
                      <a:pt x="150" y="19"/>
                      <a:pt x="151" y="18"/>
                    </a:cubicBezTo>
                    <a:cubicBezTo>
                      <a:pt x="150" y="19"/>
                      <a:pt x="148" y="20"/>
                      <a:pt x="146" y="20"/>
                    </a:cubicBezTo>
                    <a:cubicBezTo>
                      <a:pt x="133" y="24"/>
                      <a:pt x="120" y="27"/>
                      <a:pt x="107" y="31"/>
                    </a:cubicBezTo>
                    <a:cubicBezTo>
                      <a:pt x="103" y="32"/>
                      <a:pt x="99" y="33"/>
                      <a:pt x="95" y="34"/>
                    </a:cubicBezTo>
                    <a:cubicBezTo>
                      <a:pt x="103" y="32"/>
                      <a:pt x="110" y="29"/>
                      <a:pt x="117" y="26"/>
                    </a:cubicBezTo>
                    <a:close/>
                    <a:moveTo>
                      <a:pt x="141" y="13"/>
                    </a:moveTo>
                    <a:cubicBezTo>
                      <a:pt x="143" y="14"/>
                      <a:pt x="144" y="15"/>
                      <a:pt x="146" y="15"/>
                    </a:cubicBezTo>
                    <a:cubicBezTo>
                      <a:pt x="136" y="18"/>
                      <a:pt x="127" y="19"/>
                      <a:pt x="118" y="21"/>
                    </a:cubicBezTo>
                    <a:cubicBezTo>
                      <a:pt x="109" y="23"/>
                      <a:pt x="100" y="27"/>
                      <a:pt x="91" y="30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90" y="30"/>
                      <a:pt x="91" y="29"/>
                      <a:pt x="93" y="28"/>
                    </a:cubicBezTo>
                    <a:cubicBezTo>
                      <a:pt x="95" y="27"/>
                      <a:pt x="97" y="27"/>
                      <a:pt x="100" y="26"/>
                    </a:cubicBezTo>
                    <a:cubicBezTo>
                      <a:pt x="105" y="24"/>
                      <a:pt x="110" y="23"/>
                      <a:pt x="115" y="22"/>
                    </a:cubicBezTo>
                    <a:cubicBezTo>
                      <a:pt x="124" y="19"/>
                      <a:pt x="133" y="18"/>
                      <a:pt x="141" y="14"/>
                    </a:cubicBezTo>
                    <a:cubicBezTo>
                      <a:pt x="141" y="14"/>
                      <a:pt x="141" y="13"/>
                      <a:pt x="141" y="13"/>
                    </a:cubicBezTo>
                    <a:close/>
                    <a:moveTo>
                      <a:pt x="111" y="7"/>
                    </a:moveTo>
                    <a:cubicBezTo>
                      <a:pt x="112" y="7"/>
                      <a:pt x="114" y="7"/>
                      <a:pt x="115" y="6"/>
                    </a:cubicBezTo>
                    <a:cubicBezTo>
                      <a:pt x="117" y="6"/>
                      <a:pt x="118" y="6"/>
                      <a:pt x="120" y="5"/>
                    </a:cubicBezTo>
                    <a:cubicBezTo>
                      <a:pt x="122" y="5"/>
                      <a:pt x="116" y="7"/>
                      <a:pt x="116" y="7"/>
                    </a:cubicBezTo>
                    <a:cubicBezTo>
                      <a:pt x="113" y="8"/>
                      <a:pt x="110" y="10"/>
                      <a:pt x="107" y="11"/>
                    </a:cubicBezTo>
                    <a:cubicBezTo>
                      <a:pt x="108" y="10"/>
                      <a:pt x="109" y="9"/>
                      <a:pt x="111" y="7"/>
                    </a:cubicBezTo>
                    <a:close/>
                    <a:moveTo>
                      <a:pt x="105" y="13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2" y="8"/>
                      <a:pt x="124" y="7"/>
                    </a:cubicBezTo>
                    <a:cubicBezTo>
                      <a:pt x="124" y="8"/>
                      <a:pt x="123" y="8"/>
                      <a:pt x="123" y="8"/>
                    </a:cubicBezTo>
                    <a:cubicBezTo>
                      <a:pt x="122" y="9"/>
                      <a:pt x="121" y="9"/>
                      <a:pt x="119" y="10"/>
                    </a:cubicBezTo>
                    <a:cubicBezTo>
                      <a:pt x="115" y="11"/>
                      <a:pt x="109" y="12"/>
                      <a:pt x="105" y="14"/>
                    </a:cubicBezTo>
                    <a:cubicBezTo>
                      <a:pt x="105" y="13"/>
                      <a:pt x="105" y="13"/>
                      <a:pt x="105" y="13"/>
                    </a:cubicBezTo>
                    <a:close/>
                    <a:moveTo>
                      <a:pt x="102" y="16"/>
                    </a:moveTo>
                    <a:cubicBezTo>
                      <a:pt x="106" y="16"/>
                      <a:pt x="110" y="14"/>
                      <a:pt x="114" y="13"/>
                    </a:cubicBezTo>
                    <a:cubicBezTo>
                      <a:pt x="116" y="13"/>
                      <a:pt x="119" y="12"/>
                      <a:pt x="122" y="11"/>
                    </a:cubicBezTo>
                    <a:cubicBezTo>
                      <a:pt x="123" y="11"/>
                      <a:pt x="125" y="10"/>
                      <a:pt x="126" y="10"/>
                    </a:cubicBezTo>
                    <a:cubicBezTo>
                      <a:pt x="127" y="10"/>
                      <a:pt x="131" y="8"/>
                      <a:pt x="128" y="10"/>
                    </a:cubicBezTo>
                    <a:cubicBezTo>
                      <a:pt x="123" y="13"/>
                      <a:pt x="117" y="13"/>
                      <a:pt x="112" y="14"/>
                    </a:cubicBezTo>
                    <a:cubicBezTo>
                      <a:pt x="107" y="15"/>
                      <a:pt x="103" y="17"/>
                      <a:pt x="99" y="19"/>
                    </a:cubicBezTo>
                    <a:cubicBezTo>
                      <a:pt x="100" y="18"/>
                      <a:pt x="101" y="17"/>
                      <a:pt x="102" y="16"/>
                    </a:cubicBezTo>
                    <a:close/>
                    <a:moveTo>
                      <a:pt x="97" y="21"/>
                    </a:moveTo>
                    <a:cubicBezTo>
                      <a:pt x="104" y="19"/>
                      <a:pt x="111" y="17"/>
                      <a:pt x="118" y="15"/>
                    </a:cubicBezTo>
                    <a:cubicBezTo>
                      <a:pt x="121" y="14"/>
                      <a:pt x="125" y="14"/>
                      <a:pt x="128" y="13"/>
                    </a:cubicBezTo>
                    <a:cubicBezTo>
                      <a:pt x="130" y="13"/>
                      <a:pt x="131" y="13"/>
                      <a:pt x="133" y="12"/>
                    </a:cubicBezTo>
                    <a:cubicBezTo>
                      <a:pt x="120" y="17"/>
                      <a:pt x="107" y="20"/>
                      <a:pt x="94" y="25"/>
                    </a:cubicBezTo>
                    <a:cubicBezTo>
                      <a:pt x="95" y="23"/>
                      <a:pt x="96" y="22"/>
                      <a:pt x="97" y="21"/>
                    </a:cubicBezTo>
                    <a:close/>
                    <a:moveTo>
                      <a:pt x="92" y="26"/>
                    </a:moveTo>
                    <a:cubicBezTo>
                      <a:pt x="100" y="25"/>
                      <a:pt x="108" y="22"/>
                      <a:pt x="115" y="19"/>
                    </a:cubicBezTo>
                    <a:cubicBezTo>
                      <a:pt x="120" y="18"/>
                      <a:pt x="124" y="17"/>
                      <a:pt x="128" y="16"/>
                    </a:cubicBezTo>
                    <a:cubicBezTo>
                      <a:pt x="132" y="16"/>
                      <a:pt x="137" y="15"/>
                      <a:pt x="140" y="14"/>
                    </a:cubicBezTo>
                    <a:cubicBezTo>
                      <a:pt x="136" y="16"/>
                      <a:pt x="131" y="17"/>
                      <a:pt x="126" y="18"/>
                    </a:cubicBezTo>
                    <a:cubicBezTo>
                      <a:pt x="121" y="19"/>
                      <a:pt x="116" y="21"/>
                      <a:pt x="111" y="22"/>
                    </a:cubicBezTo>
                    <a:cubicBezTo>
                      <a:pt x="104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2" y="31"/>
                      <a:pt x="96" y="29"/>
                      <a:pt x="100" y="27"/>
                    </a:cubicBezTo>
                    <a:cubicBezTo>
                      <a:pt x="106" y="25"/>
                      <a:pt x="111" y="24"/>
                      <a:pt x="117" y="22"/>
                    </a:cubicBezTo>
                    <a:cubicBezTo>
                      <a:pt x="123" y="21"/>
                      <a:pt x="129" y="20"/>
                      <a:pt x="134" y="19"/>
                    </a:cubicBezTo>
                    <a:cubicBezTo>
                      <a:pt x="138" y="18"/>
                      <a:pt x="141" y="17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7"/>
                      <a:pt x="141" y="18"/>
                      <a:pt x="140" y="18"/>
                    </a:cubicBezTo>
                    <a:cubicBezTo>
                      <a:pt x="129" y="22"/>
                      <a:pt x="118" y="24"/>
                      <a:pt x="108" y="28"/>
                    </a:cubicBezTo>
                    <a:cubicBezTo>
                      <a:pt x="103" y="29"/>
                      <a:pt x="97" y="31"/>
                      <a:pt x="92" y="32"/>
                    </a:cubicBezTo>
                    <a:cubicBezTo>
                      <a:pt x="89" y="33"/>
                      <a:pt x="87" y="34"/>
                      <a:pt x="84" y="35"/>
                    </a:cubicBezTo>
                    <a:cubicBezTo>
                      <a:pt x="85" y="34"/>
                      <a:pt x="86" y="32"/>
                      <a:pt x="87" y="31"/>
                    </a:cubicBezTo>
                    <a:close/>
                    <a:moveTo>
                      <a:pt x="82" y="37"/>
                    </a:moveTo>
                    <a:cubicBezTo>
                      <a:pt x="84" y="37"/>
                      <a:pt x="86" y="37"/>
                      <a:pt x="88" y="36"/>
                    </a:cubicBezTo>
                    <a:cubicBezTo>
                      <a:pt x="85" y="37"/>
                      <a:pt x="83" y="38"/>
                      <a:pt x="80" y="39"/>
                    </a:cubicBezTo>
                    <a:cubicBezTo>
                      <a:pt x="80" y="39"/>
                      <a:pt x="81" y="38"/>
                      <a:pt x="82" y="37"/>
                    </a:cubicBezTo>
                    <a:close/>
                    <a:moveTo>
                      <a:pt x="77" y="43"/>
                    </a:moveTo>
                    <a:cubicBezTo>
                      <a:pt x="91" y="40"/>
                      <a:pt x="104" y="35"/>
                      <a:pt x="118" y="32"/>
                    </a:cubicBezTo>
                    <a:cubicBezTo>
                      <a:pt x="125" y="30"/>
                      <a:pt x="131" y="28"/>
                      <a:pt x="138" y="27"/>
                    </a:cubicBezTo>
                    <a:cubicBezTo>
                      <a:pt x="145" y="25"/>
                      <a:pt x="152" y="24"/>
                      <a:pt x="159" y="21"/>
                    </a:cubicBezTo>
                    <a:cubicBezTo>
                      <a:pt x="161" y="22"/>
                      <a:pt x="163" y="23"/>
                      <a:pt x="165" y="24"/>
                    </a:cubicBezTo>
                    <a:cubicBezTo>
                      <a:pt x="159" y="23"/>
                      <a:pt x="152" y="27"/>
                      <a:pt x="146" y="28"/>
                    </a:cubicBezTo>
                    <a:cubicBezTo>
                      <a:pt x="138" y="31"/>
                      <a:pt x="129" y="33"/>
                      <a:pt x="121" y="35"/>
                    </a:cubicBezTo>
                    <a:cubicBezTo>
                      <a:pt x="113" y="37"/>
                      <a:pt x="104" y="40"/>
                      <a:pt x="96" y="41"/>
                    </a:cubicBezTo>
                    <a:cubicBezTo>
                      <a:pt x="88" y="43"/>
                      <a:pt x="81" y="45"/>
                      <a:pt x="73" y="47"/>
                    </a:cubicBezTo>
                    <a:cubicBezTo>
                      <a:pt x="75" y="45"/>
                      <a:pt x="76" y="44"/>
                      <a:pt x="77" y="43"/>
                    </a:cubicBezTo>
                    <a:close/>
                    <a:moveTo>
                      <a:pt x="180" y="31"/>
                    </a:moveTo>
                    <a:cubicBezTo>
                      <a:pt x="180" y="31"/>
                      <a:pt x="180" y="31"/>
                      <a:pt x="180" y="31"/>
                    </a:cubicBezTo>
                    <a:cubicBezTo>
                      <a:pt x="171" y="33"/>
                      <a:pt x="161" y="35"/>
                      <a:pt x="151" y="38"/>
                    </a:cubicBezTo>
                    <a:cubicBezTo>
                      <a:pt x="141" y="40"/>
                      <a:pt x="131" y="42"/>
                      <a:pt x="121" y="45"/>
                    </a:cubicBezTo>
                    <a:cubicBezTo>
                      <a:pt x="101" y="49"/>
                      <a:pt x="81" y="55"/>
                      <a:pt x="62" y="61"/>
                    </a:cubicBezTo>
                    <a:cubicBezTo>
                      <a:pt x="61" y="61"/>
                      <a:pt x="60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2" y="60"/>
                      <a:pt x="64" y="59"/>
                      <a:pt x="67" y="58"/>
                    </a:cubicBezTo>
                    <a:cubicBezTo>
                      <a:pt x="71" y="56"/>
                      <a:pt x="76" y="55"/>
                      <a:pt x="81" y="53"/>
                    </a:cubicBezTo>
                    <a:cubicBezTo>
                      <a:pt x="91" y="50"/>
                      <a:pt x="102" y="47"/>
                      <a:pt x="112" y="44"/>
                    </a:cubicBezTo>
                    <a:cubicBezTo>
                      <a:pt x="122" y="41"/>
                      <a:pt x="132" y="38"/>
                      <a:pt x="142" y="35"/>
                    </a:cubicBezTo>
                    <a:cubicBezTo>
                      <a:pt x="152" y="33"/>
                      <a:pt x="162" y="31"/>
                      <a:pt x="172" y="27"/>
                    </a:cubicBezTo>
                    <a:cubicBezTo>
                      <a:pt x="175" y="28"/>
                      <a:pt x="178" y="29"/>
                      <a:pt x="180" y="31"/>
                    </a:cubicBezTo>
                    <a:close/>
                    <a:moveTo>
                      <a:pt x="46" y="76"/>
                    </a:move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lose/>
                    <a:moveTo>
                      <a:pt x="187" y="34"/>
                    </a:moveTo>
                    <a:cubicBezTo>
                      <a:pt x="187" y="34"/>
                      <a:pt x="187" y="34"/>
                      <a:pt x="187" y="33"/>
                    </a:cubicBezTo>
                    <a:cubicBezTo>
                      <a:pt x="187" y="34"/>
                      <a:pt x="188" y="34"/>
                      <a:pt x="189" y="34"/>
                    </a:cubicBezTo>
                    <a:cubicBezTo>
                      <a:pt x="165" y="41"/>
                      <a:pt x="141" y="47"/>
                      <a:pt x="117" y="55"/>
                    </a:cubicBezTo>
                    <a:cubicBezTo>
                      <a:pt x="105" y="58"/>
                      <a:pt x="93" y="62"/>
                      <a:pt x="80" y="66"/>
                    </a:cubicBezTo>
                    <a:cubicBezTo>
                      <a:pt x="71" y="69"/>
                      <a:pt x="61" y="72"/>
                      <a:pt x="52" y="74"/>
                    </a:cubicBezTo>
                    <a:cubicBezTo>
                      <a:pt x="55" y="73"/>
                      <a:pt x="57" y="73"/>
                      <a:pt x="60" y="72"/>
                    </a:cubicBezTo>
                    <a:cubicBezTo>
                      <a:pt x="66" y="69"/>
                      <a:pt x="72" y="67"/>
                      <a:pt x="79" y="64"/>
                    </a:cubicBezTo>
                    <a:cubicBezTo>
                      <a:pt x="91" y="60"/>
                      <a:pt x="103" y="57"/>
                      <a:pt x="116" y="53"/>
                    </a:cubicBezTo>
                    <a:cubicBezTo>
                      <a:pt x="128" y="49"/>
                      <a:pt x="140" y="46"/>
                      <a:pt x="153" y="42"/>
                    </a:cubicBezTo>
                    <a:cubicBezTo>
                      <a:pt x="164" y="40"/>
                      <a:pt x="176" y="38"/>
                      <a:pt x="187" y="34"/>
                    </a:cubicBezTo>
                    <a:close/>
                    <a:moveTo>
                      <a:pt x="121" y="49"/>
                    </a:moveTo>
                    <a:cubicBezTo>
                      <a:pt x="109" y="52"/>
                      <a:pt x="98" y="56"/>
                      <a:pt x="86" y="59"/>
                    </a:cubicBezTo>
                    <a:cubicBezTo>
                      <a:pt x="75" y="62"/>
                      <a:pt x="65" y="66"/>
                      <a:pt x="54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4" y="68"/>
                      <a:pt x="54" y="67"/>
                    </a:cubicBezTo>
                    <a:cubicBezTo>
                      <a:pt x="55" y="67"/>
                      <a:pt x="55" y="67"/>
                      <a:pt x="56" y="67"/>
                    </a:cubicBezTo>
                    <a:cubicBezTo>
                      <a:pt x="58" y="66"/>
                      <a:pt x="60" y="66"/>
                      <a:pt x="63" y="65"/>
                    </a:cubicBezTo>
                    <a:cubicBezTo>
                      <a:pt x="69" y="64"/>
                      <a:pt x="74" y="62"/>
                      <a:pt x="80" y="60"/>
                    </a:cubicBezTo>
                    <a:cubicBezTo>
                      <a:pt x="91" y="56"/>
                      <a:pt x="102" y="52"/>
                      <a:pt x="114" y="49"/>
                    </a:cubicBezTo>
                    <a:cubicBezTo>
                      <a:pt x="125" y="46"/>
                      <a:pt x="136" y="43"/>
                      <a:pt x="148" y="40"/>
                    </a:cubicBezTo>
                    <a:cubicBezTo>
                      <a:pt x="158" y="37"/>
                      <a:pt x="170" y="35"/>
                      <a:pt x="180" y="31"/>
                    </a:cubicBezTo>
                    <a:cubicBezTo>
                      <a:pt x="181" y="31"/>
                      <a:pt x="181" y="31"/>
                      <a:pt x="180" y="31"/>
                    </a:cubicBezTo>
                    <a:cubicBezTo>
                      <a:pt x="182" y="31"/>
                      <a:pt x="184" y="32"/>
                      <a:pt x="186" y="33"/>
                    </a:cubicBezTo>
                    <a:cubicBezTo>
                      <a:pt x="164" y="38"/>
                      <a:pt x="142" y="43"/>
                      <a:pt x="121" y="49"/>
                    </a:cubicBezTo>
                    <a:close/>
                    <a:moveTo>
                      <a:pt x="116" y="41"/>
                    </a:moveTo>
                    <a:cubicBezTo>
                      <a:pt x="107" y="43"/>
                      <a:pt x="98" y="46"/>
                      <a:pt x="90" y="49"/>
                    </a:cubicBezTo>
                    <a:cubicBezTo>
                      <a:pt x="85" y="50"/>
                      <a:pt x="81" y="51"/>
                      <a:pt x="76" y="53"/>
                    </a:cubicBezTo>
                    <a:cubicBezTo>
                      <a:pt x="74" y="53"/>
                      <a:pt x="71" y="54"/>
                      <a:pt x="69" y="54"/>
                    </a:cubicBezTo>
                    <a:cubicBezTo>
                      <a:pt x="68" y="54"/>
                      <a:pt x="67" y="55"/>
                      <a:pt x="66" y="55"/>
                    </a:cubicBezTo>
                    <a:cubicBezTo>
                      <a:pt x="66" y="54"/>
                      <a:pt x="67" y="54"/>
                      <a:pt x="67" y="53"/>
                    </a:cubicBezTo>
                    <a:cubicBezTo>
                      <a:pt x="70" y="52"/>
                      <a:pt x="73" y="52"/>
                      <a:pt x="76" y="51"/>
                    </a:cubicBezTo>
                    <a:cubicBezTo>
                      <a:pt x="81" y="50"/>
                      <a:pt x="85" y="48"/>
                      <a:pt x="90" y="47"/>
                    </a:cubicBezTo>
                    <a:cubicBezTo>
                      <a:pt x="99" y="45"/>
                      <a:pt x="109" y="43"/>
                      <a:pt x="118" y="40"/>
                    </a:cubicBezTo>
                    <a:cubicBezTo>
                      <a:pt x="126" y="37"/>
                      <a:pt x="135" y="34"/>
                      <a:pt x="144" y="32"/>
                    </a:cubicBezTo>
                    <a:cubicBezTo>
                      <a:pt x="151" y="30"/>
                      <a:pt x="159" y="28"/>
                      <a:pt x="166" y="25"/>
                    </a:cubicBezTo>
                    <a:cubicBezTo>
                      <a:pt x="166" y="24"/>
                      <a:pt x="166" y="24"/>
                      <a:pt x="166" y="24"/>
                    </a:cubicBezTo>
                    <a:cubicBezTo>
                      <a:pt x="167" y="25"/>
                      <a:pt x="169" y="26"/>
                      <a:pt x="171" y="26"/>
                    </a:cubicBezTo>
                    <a:cubicBezTo>
                      <a:pt x="153" y="31"/>
                      <a:pt x="134" y="35"/>
                      <a:pt x="116" y="41"/>
                    </a:cubicBezTo>
                    <a:close/>
                    <a:moveTo>
                      <a:pt x="72" y="48"/>
                    </a:moveTo>
                    <a:cubicBezTo>
                      <a:pt x="80" y="45"/>
                      <a:pt x="88" y="44"/>
                      <a:pt x="96" y="42"/>
                    </a:cubicBezTo>
                    <a:cubicBezTo>
                      <a:pt x="105" y="40"/>
                      <a:pt x="114" y="37"/>
                      <a:pt x="123" y="35"/>
                    </a:cubicBezTo>
                    <a:cubicBezTo>
                      <a:pt x="131" y="33"/>
                      <a:pt x="139" y="31"/>
                      <a:pt x="148" y="28"/>
                    </a:cubicBezTo>
                    <a:cubicBezTo>
                      <a:pt x="151" y="27"/>
                      <a:pt x="155" y="26"/>
                      <a:pt x="158" y="25"/>
                    </a:cubicBezTo>
                    <a:cubicBezTo>
                      <a:pt x="160" y="25"/>
                      <a:pt x="163" y="25"/>
                      <a:pt x="164" y="25"/>
                    </a:cubicBezTo>
                    <a:cubicBezTo>
                      <a:pt x="162" y="26"/>
                      <a:pt x="159" y="27"/>
                      <a:pt x="157" y="27"/>
                    </a:cubicBezTo>
                    <a:cubicBezTo>
                      <a:pt x="150" y="30"/>
                      <a:pt x="143" y="31"/>
                      <a:pt x="135" y="33"/>
                    </a:cubicBezTo>
                    <a:cubicBezTo>
                      <a:pt x="127" y="36"/>
                      <a:pt x="118" y="39"/>
                      <a:pt x="109" y="42"/>
                    </a:cubicBezTo>
                    <a:cubicBezTo>
                      <a:pt x="100" y="44"/>
                      <a:pt x="91" y="46"/>
                      <a:pt x="83" y="48"/>
                    </a:cubicBezTo>
                    <a:cubicBezTo>
                      <a:pt x="78" y="50"/>
                      <a:pt x="73" y="50"/>
                      <a:pt x="68" y="52"/>
                    </a:cubicBezTo>
                    <a:cubicBezTo>
                      <a:pt x="70" y="51"/>
                      <a:pt x="71" y="49"/>
                      <a:pt x="72" y="48"/>
                    </a:cubicBezTo>
                    <a:close/>
                    <a:moveTo>
                      <a:pt x="65" y="55"/>
                    </a:moveTo>
                    <a:cubicBezTo>
                      <a:pt x="72" y="56"/>
                      <a:pt x="79" y="53"/>
                      <a:pt x="85" y="51"/>
                    </a:cubicBezTo>
                    <a:cubicBezTo>
                      <a:pt x="95" y="48"/>
                      <a:pt x="105" y="45"/>
                      <a:pt x="114" y="42"/>
                    </a:cubicBezTo>
                    <a:cubicBezTo>
                      <a:pt x="124" y="39"/>
                      <a:pt x="133" y="37"/>
                      <a:pt x="143" y="34"/>
                    </a:cubicBezTo>
                    <a:cubicBezTo>
                      <a:pt x="148" y="33"/>
                      <a:pt x="153" y="32"/>
                      <a:pt x="158" y="31"/>
                    </a:cubicBezTo>
                    <a:cubicBezTo>
                      <a:pt x="160" y="30"/>
                      <a:pt x="162" y="29"/>
                      <a:pt x="165" y="29"/>
                    </a:cubicBezTo>
                    <a:cubicBezTo>
                      <a:pt x="165" y="29"/>
                      <a:pt x="165" y="29"/>
                      <a:pt x="166" y="29"/>
                    </a:cubicBezTo>
                    <a:cubicBezTo>
                      <a:pt x="157" y="31"/>
                      <a:pt x="149" y="33"/>
                      <a:pt x="140" y="35"/>
                    </a:cubicBezTo>
                    <a:cubicBezTo>
                      <a:pt x="130" y="37"/>
                      <a:pt x="120" y="41"/>
                      <a:pt x="110" y="44"/>
                    </a:cubicBezTo>
                    <a:cubicBezTo>
                      <a:pt x="100" y="47"/>
                      <a:pt x="91" y="50"/>
                      <a:pt x="81" y="53"/>
                    </a:cubicBezTo>
                    <a:cubicBezTo>
                      <a:pt x="74" y="55"/>
                      <a:pt x="67" y="57"/>
                      <a:pt x="61" y="60"/>
                    </a:cubicBezTo>
                    <a:cubicBezTo>
                      <a:pt x="63" y="58"/>
                      <a:pt x="64" y="57"/>
                      <a:pt x="65" y="55"/>
                    </a:cubicBezTo>
                    <a:close/>
                    <a:moveTo>
                      <a:pt x="59" y="63"/>
                    </a:moveTo>
                    <a:cubicBezTo>
                      <a:pt x="68" y="60"/>
                      <a:pt x="78" y="57"/>
                      <a:pt x="87" y="54"/>
                    </a:cubicBezTo>
                    <a:cubicBezTo>
                      <a:pt x="98" y="51"/>
                      <a:pt x="108" y="48"/>
                      <a:pt x="119" y="46"/>
                    </a:cubicBezTo>
                    <a:cubicBezTo>
                      <a:pt x="130" y="43"/>
                      <a:pt x="141" y="41"/>
                      <a:pt x="151" y="38"/>
                    </a:cubicBezTo>
                    <a:cubicBezTo>
                      <a:pt x="157" y="37"/>
                      <a:pt x="162" y="35"/>
                      <a:pt x="167" y="34"/>
                    </a:cubicBezTo>
                    <a:cubicBezTo>
                      <a:pt x="169" y="34"/>
                      <a:pt x="170" y="34"/>
                      <a:pt x="171" y="33"/>
                    </a:cubicBezTo>
                    <a:cubicBezTo>
                      <a:pt x="151" y="39"/>
                      <a:pt x="130" y="43"/>
                      <a:pt x="110" y="49"/>
                    </a:cubicBezTo>
                    <a:cubicBezTo>
                      <a:pt x="99" y="53"/>
                      <a:pt x="89" y="56"/>
                      <a:pt x="78" y="60"/>
                    </a:cubicBezTo>
                    <a:cubicBezTo>
                      <a:pt x="73" y="61"/>
                      <a:pt x="68" y="63"/>
                      <a:pt x="63" y="64"/>
                    </a:cubicBezTo>
                    <a:cubicBezTo>
                      <a:pt x="60" y="65"/>
                      <a:pt x="58" y="66"/>
                      <a:pt x="55" y="66"/>
                    </a:cubicBezTo>
                    <a:cubicBezTo>
                      <a:pt x="56" y="65"/>
                      <a:pt x="57" y="64"/>
                      <a:pt x="59" y="63"/>
                    </a:cubicBezTo>
                    <a:close/>
                    <a:moveTo>
                      <a:pt x="53" y="69"/>
                    </a:moveTo>
                    <a:cubicBezTo>
                      <a:pt x="63" y="67"/>
                      <a:pt x="74" y="63"/>
                      <a:pt x="85" y="60"/>
                    </a:cubicBezTo>
                    <a:cubicBezTo>
                      <a:pt x="97" y="57"/>
                      <a:pt x="109" y="53"/>
                      <a:pt x="121" y="50"/>
                    </a:cubicBezTo>
                    <a:cubicBezTo>
                      <a:pt x="133" y="46"/>
                      <a:pt x="145" y="43"/>
                      <a:pt x="157" y="40"/>
                    </a:cubicBezTo>
                    <a:cubicBezTo>
                      <a:pt x="163" y="39"/>
                      <a:pt x="169" y="37"/>
                      <a:pt x="175" y="36"/>
                    </a:cubicBezTo>
                    <a:cubicBezTo>
                      <a:pt x="177" y="36"/>
                      <a:pt x="179" y="35"/>
                      <a:pt x="182" y="35"/>
                    </a:cubicBezTo>
                    <a:cubicBezTo>
                      <a:pt x="181" y="35"/>
                      <a:pt x="180" y="35"/>
                      <a:pt x="179" y="36"/>
                    </a:cubicBezTo>
                    <a:cubicBezTo>
                      <a:pt x="168" y="39"/>
                      <a:pt x="157" y="41"/>
                      <a:pt x="146" y="44"/>
                    </a:cubicBezTo>
                    <a:cubicBezTo>
                      <a:pt x="134" y="47"/>
                      <a:pt x="122" y="50"/>
                      <a:pt x="110" y="54"/>
                    </a:cubicBezTo>
                    <a:cubicBezTo>
                      <a:pt x="98" y="57"/>
                      <a:pt x="87" y="61"/>
                      <a:pt x="75" y="65"/>
                    </a:cubicBezTo>
                    <a:cubicBezTo>
                      <a:pt x="69" y="67"/>
                      <a:pt x="64" y="69"/>
                      <a:pt x="58" y="72"/>
                    </a:cubicBezTo>
                    <a:cubicBezTo>
                      <a:pt x="54" y="73"/>
                      <a:pt x="50" y="74"/>
                      <a:pt x="47" y="75"/>
                    </a:cubicBezTo>
                    <a:cubicBezTo>
                      <a:pt x="49" y="73"/>
                      <a:pt x="51" y="71"/>
                      <a:pt x="53" y="69"/>
                    </a:cubicBezTo>
                    <a:close/>
                    <a:moveTo>
                      <a:pt x="45" y="77"/>
                    </a:moveTo>
                    <a:cubicBezTo>
                      <a:pt x="56" y="73"/>
                      <a:pt x="68" y="71"/>
                      <a:pt x="79" y="68"/>
                    </a:cubicBezTo>
                    <a:cubicBezTo>
                      <a:pt x="91" y="64"/>
                      <a:pt x="103" y="59"/>
                      <a:pt x="116" y="56"/>
                    </a:cubicBezTo>
                    <a:cubicBezTo>
                      <a:pt x="141" y="49"/>
                      <a:pt x="165" y="42"/>
                      <a:pt x="190" y="35"/>
                    </a:cubicBezTo>
                    <a:cubicBezTo>
                      <a:pt x="192" y="36"/>
                      <a:pt x="193" y="36"/>
                      <a:pt x="195" y="37"/>
                    </a:cubicBezTo>
                    <a:cubicBezTo>
                      <a:pt x="169" y="43"/>
                      <a:pt x="143" y="50"/>
                      <a:pt x="117" y="58"/>
                    </a:cubicBezTo>
                    <a:cubicBezTo>
                      <a:pt x="104" y="62"/>
                      <a:pt x="91" y="65"/>
                      <a:pt x="78" y="69"/>
                    </a:cubicBezTo>
                    <a:cubicBezTo>
                      <a:pt x="67" y="73"/>
                      <a:pt x="54" y="75"/>
                      <a:pt x="43" y="79"/>
                    </a:cubicBezTo>
                    <a:cubicBezTo>
                      <a:pt x="44" y="79"/>
                      <a:pt x="44" y="78"/>
                      <a:pt x="45" y="77"/>
                    </a:cubicBezTo>
                    <a:close/>
                    <a:moveTo>
                      <a:pt x="42" y="81"/>
                    </a:moveTo>
                    <a:cubicBezTo>
                      <a:pt x="53" y="76"/>
                      <a:pt x="65" y="74"/>
                      <a:pt x="77" y="71"/>
                    </a:cubicBezTo>
                    <a:cubicBezTo>
                      <a:pt x="90" y="66"/>
                      <a:pt x="104" y="62"/>
                      <a:pt x="117" y="58"/>
                    </a:cubicBezTo>
                    <a:cubicBezTo>
                      <a:pt x="143" y="51"/>
                      <a:pt x="169" y="43"/>
                      <a:pt x="196" y="38"/>
                    </a:cubicBezTo>
                    <a:cubicBezTo>
                      <a:pt x="196" y="38"/>
                      <a:pt x="196" y="38"/>
                      <a:pt x="196" y="38"/>
                    </a:cubicBezTo>
                    <a:cubicBezTo>
                      <a:pt x="197" y="38"/>
                      <a:pt x="198" y="39"/>
                      <a:pt x="200" y="39"/>
                    </a:cubicBezTo>
                    <a:cubicBezTo>
                      <a:pt x="187" y="42"/>
                      <a:pt x="175" y="44"/>
                      <a:pt x="163" y="47"/>
                    </a:cubicBezTo>
                    <a:cubicBezTo>
                      <a:pt x="149" y="51"/>
                      <a:pt x="135" y="55"/>
                      <a:pt x="121" y="58"/>
                    </a:cubicBezTo>
                    <a:cubicBezTo>
                      <a:pt x="94" y="65"/>
                      <a:pt x="67" y="74"/>
                      <a:pt x="40" y="82"/>
                    </a:cubicBezTo>
                    <a:cubicBezTo>
                      <a:pt x="41" y="82"/>
                      <a:pt x="41" y="81"/>
                      <a:pt x="42" y="81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3" y="56"/>
                      <a:pt x="125" y="63"/>
                    </a:cubicBezTo>
                    <a:cubicBezTo>
                      <a:pt x="98" y="70"/>
                      <a:pt x="72" y="77"/>
                      <a:pt x="45" y="84"/>
                    </a:cubicBezTo>
                    <a:cubicBezTo>
                      <a:pt x="47" y="84"/>
                      <a:pt x="49" y="83"/>
                      <a:pt x="50" y="83"/>
                    </a:cubicBezTo>
                    <a:cubicBezTo>
                      <a:pt x="57" y="81"/>
                      <a:pt x="65" y="78"/>
                      <a:pt x="72" y="76"/>
                    </a:cubicBezTo>
                    <a:cubicBezTo>
                      <a:pt x="87" y="72"/>
                      <a:pt x="101" y="68"/>
                      <a:pt x="116" y="63"/>
                    </a:cubicBezTo>
                    <a:cubicBezTo>
                      <a:pt x="130" y="59"/>
                      <a:pt x="145" y="55"/>
                      <a:pt x="159" y="51"/>
                    </a:cubicBezTo>
                    <a:cubicBezTo>
                      <a:pt x="173" y="47"/>
                      <a:pt x="188" y="45"/>
                      <a:pt x="201" y="40"/>
                    </a:cubicBezTo>
                    <a:cubicBezTo>
                      <a:pt x="203" y="41"/>
                      <a:pt x="206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6"/>
                      <a:pt x="123" y="59"/>
                    </a:cubicBezTo>
                    <a:cubicBezTo>
                      <a:pt x="137" y="55"/>
                      <a:pt x="151" y="51"/>
                      <a:pt x="165" y="48"/>
                    </a:cubicBezTo>
                    <a:cubicBezTo>
                      <a:pt x="171" y="46"/>
                      <a:pt x="177" y="44"/>
                      <a:pt x="184" y="43"/>
                    </a:cubicBezTo>
                    <a:cubicBezTo>
                      <a:pt x="187" y="42"/>
                      <a:pt x="191" y="42"/>
                      <a:pt x="194" y="41"/>
                    </a:cubicBezTo>
                    <a:cubicBezTo>
                      <a:pt x="196" y="41"/>
                      <a:pt x="198" y="40"/>
                      <a:pt x="199" y="40"/>
                    </a:cubicBezTo>
                    <a:cubicBezTo>
                      <a:pt x="199" y="40"/>
                      <a:pt x="196" y="41"/>
                      <a:pt x="196" y="41"/>
                    </a:cubicBezTo>
                    <a:cubicBezTo>
                      <a:pt x="190" y="43"/>
                      <a:pt x="183" y="44"/>
                      <a:pt x="177" y="46"/>
                    </a:cubicBezTo>
                    <a:cubicBezTo>
                      <a:pt x="170" y="47"/>
                      <a:pt x="163" y="50"/>
                      <a:pt x="155" y="51"/>
                    </a:cubicBezTo>
                    <a:cubicBezTo>
                      <a:pt x="141" y="55"/>
                      <a:pt x="128" y="59"/>
                      <a:pt x="114" y="63"/>
                    </a:cubicBezTo>
                    <a:cubicBezTo>
                      <a:pt x="100" y="67"/>
                      <a:pt x="86" y="71"/>
                      <a:pt x="72" y="76"/>
                    </a:cubicBezTo>
                    <a:cubicBezTo>
                      <a:pt x="65" y="78"/>
                      <a:pt x="58" y="80"/>
                      <a:pt x="52" y="82"/>
                    </a:cubicBezTo>
                    <a:cubicBezTo>
                      <a:pt x="47" y="83"/>
                      <a:pt x="42" y="84"/>
                      <a:pt x="37" y="86"/>
                    </a:cubicBezTo>
                    <a:cubicBezTo>
                      <a:pt x="38" y="85"/>
                      <a:pt x="39" y="84"/>
                      <a:pt x="39" y="83"/>
                    </a:cubicBezTo>
                    <a:close/>
                    <a:moveTo>
                      <a:pt x="35" y="88"/>
                    </a:moveTo>
                    <a:cubicBezTo>
                      <a:pt x="64" y="80"/>
                      <a:pt x="93" y="72"/>
                      <a:pt x="122" y="65"/>
                    </a:cubicBezTo>
                    <a:cubicBezTo>
                      <a:pt x="151" y="58"/>
                      <a:pt x="180" y="49"/>
                      <a:pt x="209" y="44"/>
                    </a:cubicBezTo>
                    <a:cubicBezTo>
                      <a:pt x="211" y="44"/>
                      <a:pt x="212" y="45"/>
                      <a:pt x="213" y="45"/>
                    </a:cubicBezTo>
                    <a:cubicBezTo>
                      <a:pt x="207" y="47"/>
                      <a:pt x="200" y="49"/>
                      <a:pt x="194" y="50"/>
                    </a:cubicBezTo>
                    <a:cubicBezTo>
                      <a:pt x="186" y="52"/>
                      <a:pt x="178" y="53"/>
                      <a:pt x="171" y="55"/>
                    </a:cubicBezTo>
                    <a:cubicBezTo>
                      <a:pt x="155" y="58"/>
                      <a:pt x="139" y="62"/>
                      <a:pt x="123" y="65"/>
                    </a:cubicBezTo>
                    <a:cubicBezTo>
                      <a:pt x="108" y="69"/>
                      <a:pt x="92" y="73"/>
                      <a:pt x="77" y="78"/>
                    </a:cubicBezTo>
                    <a:cubicBezTo>
                      <a:pt x="69" y="80"/>
                      <a:pt x="62" y="82"/>
                      <a:pt x="54" y="84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9"/>
                      <a:pt x="35" y="88"/>
                      <a:pt x="35" y="88"/>
                    </a:cubicBezTo>
                    <a:close/>
                    <a:moveTo>
                      <a:pt x="32" y="91"/>
                    </a:moveTo>
                    <a:cubicBezTo>
                      <a:pt x="39" y="88"/>
                      <a:pt x="46" y="86"/>
                      <a:pt x="53" y="85"/>
                    </a:cubicBezTo>
                    <a:cubicBezTo>
                      <a:pt x="60" y="83"/>
                      <a:pt x="68" y="81"/>
                      <a:pt x="75" y="79"/>
                    </a:cubicBezTo>
                    <a:cubicBezTo>
                      <a:pt x="91" y="74"/>
                      <a:pt x="106" y="70"/>
                      <a:pt x="122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7" y="54"/>
                      <a:pt x="185" y="53"/>
                      <a:pt x="192" y="51"/>
                    </a:cubicBezTo>
                    <a:cubicBezTo>
                      <a:pt x="200" y="50"/>
                      <a:pt x="206" y="47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2" y="47"/>
                      <a:pt x="211" y="49"/>
                      <a:pt x="209" y="50"/>
                    </a:cubicBezTo>
                    <a:cubicBezTo>
                      <a:pt x="195" y="54"/>
                      <a:pt x="180" y="56"/>
                      <a:pt x="166" y="60"/>
                    </a:cubicBezTo>
                    <a:cubicBezTo>
                      <a:pt x="151" y="64"/>
                      <a:pt x="136" y="67"/>
                      <a:pt x="121" y="70"/>
                    </a:cubicBezTo>
                    <a:cubicBezTo>
                      <a:pt x="106" y="73"/>
                      <a:pt x="91" y="77"/>
                      <a:pt x="76" y="81"/>
                    </a:cubicBezTo>
                    <a:cubicBezTo>
                      <a:pt x="61" y="85"/>
                      <a:pt x="46" y="88"/>
                      <a:pt x="31" y="93"/>
                    </a:cubicBezTo>
                    <a:cubicBezTo>
                      <a:pt x="31" y="92"/>
                      <a:pt x="32" y="91"/>
                      <a:pt x="32" y="91"/>
                    </a:cubicBezTo>
                    <a:close/>
                    <a:moveTo>
                      <a:pt x="213" y="50"/>
                    </a:moveTo>
                    <a:cubicBezTo>
                      <a:pt x="213" y="50"/>
                      <a:pt x="214" y="50"/>
                      <a:pt x="214" y="49"/>
                    </a:cubicBezTo>
                    <a:cubicBezTo>
                      <a:pt x="214" y="50"/>
                      <a:pt x="214" y="51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6"/>
                      <a:pt x="204" y="61"/>
                      <a:pt x="200" y="65"/>
                    </a:cubicBezTo>
                    <a:cubicBezTo>
                      <a:pt x="190" y="76"/>
                      <a:pt x="180" y="86"/>
                      <a:pt x="171" y="96"/>
                    </a:cubicBezTo>
                    <a:cubicBezTo>
                      <a:pt x="170" y="97"/>
                      <a:pt x="168" y="99"/>
                      <a:pt x="167" y="100"/>
                    </a:cubicBezTo>
                    <a:cubicBezTo>
                      <a:pt x="182" y="83"/>
                      <a:pt x="197" y="66"/>
                      <a:pt x="213" y="50"/>
                    </a:cubicBezTo>
                    <a:close/>
                    <a:moveTo>
                      <a:pt x="147" y="84"/>
                    </a:moveTo>
                    <a:cubicBezTo>
                      <a:pt x="149" y="83"/>
                      <a:pt x="150" y="83"/>
                      <a:pt x="151" y="83"/>
                    </a:cubicBezTo>
                    <a:cubicBezTo>
                      <a:pt x="158" y="81"/>
                      <a:pt x="165" y="79"/>
                      <a:pt x="172" y="77"/>
                    </a:cubicBezTo>
                    <a:cubicBezTo>
                      <a:pt x="178" y="76"/>
                      <a:pt x="184" y="75"/>
                      <a:pt x="189" y="72"/>
                    </a:cubicBezTo>
                    <a:cubicBezTo>
                      <a:pt x="188" y="74"/>
                      <a:pt x="187" y="75"/>
                      <a:pt x="185" y="76"/>
                    </a:cubicBezTo>
                    <a:cubicBezTo>
                      <a:pt x="179" y="78"/>
                      <a:pt x="173" y="80"/>
                      <a:pt x="167" y="82"/>
                    </a:cubicBezTo>
                    <a:cubicBezTo>
                      <a:pt x="160" y="84"/>
                      <a:pt x="153" y="85"/>
                      <a:pt x="147" y="87"/>
                    </a:cubicBezTo>
                    <a:cubicBezTo>
                      <a:pt x="140" y="89"/>
                      <a:pt x="133" y="91"/>
                      <a:pt x="127" y="93"/>
                    </a:cubicBezTo>
                    <a:cubicBezTo>
                      <a:pt x="119" y="95"/>
                      <a:pt x="112" y="96"/>
                      <a:pt x="105" y="98"/>
                    </a:cubicBezTo>
                    <a:cubicBezTo>
                      <a:pt x="91" y="101"/>
                      <a:pt x="77" y="105"/>
                      <a:pt x="64" y="108"/>
                    </a:cubicBezTo>
                    <a:cubicBezTo>
                      <a:pt x="57" y="110"/>
                      <a:pt x="50" y="112"/>
                      <a:pt x="43" y="113"/>
                    </a:cubicBezTo>
                    <a:cubicBezTo>
                      <a:pt x="36" y="115"/>
                      <a:pt x="29" y="115"/>
                      <a:pt x="22" y="117"/>
                    </a:cubicBezTo>
                    <a:cubicBezTo>
                      <a:pt x="22" y="117"/>
                      <a:pt x="22" y="118"/>
                      <a:pt x="23" y="118"/>
                    </a:cubicBezTo>
                    <a:cubicBezTo>
                      <a:pt x="35" y="115"/>
                      <a:pt x="48" y="114"/>
                      <a:pt x="61" y="110"/>
                    </a:cubicBezTo>
                    <a:cubicBezTo>
                      <a:pt x="74" y="106"/>
                      <a:pt x="88" y="103"/>
                      <a:pt x="101" y="99"/>
                    </a:cubicBezTo>
                    <a:cubicBezTo>
                      <a:pt x="115" y="96"/>
                      <a:pt x="128" y="93"/>
                      <a:pt x="142" y="89"/>
                    </a:cubicBezTo>
                    <a:cubicBezTo>
                      <a:pt x="148" y="87"/>
                      <a:pt x="154" y="86"/>
                      <a:pt x="160" y="85"/>
                    </a:cubicBezTo>
                    <a:cubicBezTo>
                      <a:pt x="166" y="83"/>
                      <a:pt x="171" y="81"/>
                      <a:pt x="177" y="80"/>
                    </a:cubicBezTo>
                    <a:cubicBezTo>
                      <a:pt x="175" y="80"/>
                      <a:pt x="173" y="81"/>
                      <a:pt x="171" y="82"/>
                    </a:cubicBezTo>
                    <a:cubicBezTo>
                      <a:pt x="164" y="85"/>
                      <a:pt x="157" y="87"/>
                      <a:pt x="149" y="89"/>
                    </a:cubicBezTo>
                    <a:cubicBezTo>
                      <a:pt x="135" y="92"/>
                      <a:pt x="121" y="96"/>
                      <a:pt x="107" y="99"/>
                    </a:cubicBezTo>
                    <a:cubicBezTo>
                      <a:pt x="93" y="102"/>
                      <a:pt x="79" y="105"/>
                      <a:pt x="65" y="109"/>
                    </a:cubicBezTo>
                    <a:cubicBezTo>
                      <a:pt x="52" y="112"/>
                      <a:pt x="38" y="116"/>
                      <a:pt x="25" y="121"/>
                    </a:cubicBezTo>
                    <a:cubicBezTo>
                      <a:pt x="23" y="120"/>
                      <a:pt x="21" y="119"/>
                      <a:pt x="19" y="118"/>
                    </a:cubicBezTo>
                    <a:cubicBezTo>
                      <a:pt x="26" y="115"/>
                      <a:pt x="33" y="114"/>
                      <a:pt x="40" y="112"/>
                    </a:cubicBezTo>
                    <a:cubicBezTo>
                      <a:pt x="48" y="110"/>
                      <a:pt x="55" y="108"/>
                      <a:pt x="63" y="106"/>
                    </a:cubicBezTo>
                    <a:cubicBezTo>
                      <a:pt x="78" y="102"/>
                      <a:pt x="92" y="97"/>
                      <a:pt x="107" y="94"/>
                    </a:cubicBezTo>
                    <a:cubicBezTo>
                      <a:pt x="110" y="93"/>
                      <a:pt x="113" y="92"/>
                      <a:pt x="116" y="91"/>
                    </a:cubicBezTo>
                    <a:cubicBezTo>
                      <a:pt x="127" y="89"/>
                      <a:pt x="137" y="86"/>
                      <a:pt x="147" y="84"/>
                    </a:cubicBezTo>
                    <a:close/>
                    <a:moveTo>
                      <a:pt x="33" y="124"/>
                    </a:move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23"/>
                      <a:pt x="28" y="122"/>
                      <a:pt x="26" y="122"/>
                    </a:cubicBezTo>
                    <a:cubicBezTo>
                      <a:pt x="48" y="119"/>
                      <a:pt x="68" y="113"/>
                      <a:pt x="89" y="108"/>
                    </a:cubicBezTo>
                    <a:cubicBezTo>
                      <a:pt x="82" y="110"/>
                      <a:pt x="75" y="112"/>
                      <a:pt x="68" y="114"/>
                    </a:cubicBezTo>
                    <a:cubicBezTo>
                      <a:pt x="57" y="117"/>
                      <a:pt x="46" y="120"/>
                      <a:pt x="34" y="124"/>
                    </a:cubicBezTo>
                    <a:cubicBezTo>
                      <a:pt x="33" y="123"/>
                      <a:pt x="33" y="124"/>
                      <a:pt x="33" y="124"/>
                    </a:cubicBezTo>
                    <a:close/>
                    <a:moveTo>
                      <a:pt x="39" y="127"/>
                    </a:moveTo>
                    <a:cubicBezTo>
                      <a:pt x="37" y="127"/>
                      <a:pt x="35" y="126"/>
                      <a:pt x="33" y="125"/>
                    </a:cubicBezTo>
                    <a:cubicBezTo>
                      <a:pt x="43" y="124"/>
                      <a:pt x="53" y="121"/>
                      <a:pt x="62" y="118"/>
                    </a:cubicBezTo>
                    <a:cubicBezTo>
                      <a:pt x="74" y="116"/>
                      <a:pt x="85" y="112"/>
                      <a:pt x="96" y="109"/>
                    </a:cubicBezTo>
                    <a:cubicBezTo>
                      <a:pt x="114" y="104"/>
                      <a:pt x="132" y="102"/>
                      <a:pt x="149" y="98"/>
                    </a:cubicBezTo>
                    <a:cubicBezTo>
                      <a:pt x="147" y="99"/>
                      <a:pt x="145" y="99"/>
                      <a:pt x="142" y="100"/>
                    </a:cubicBezTo>
                    <a:cubicBezTo>
                      <a:pt x="131" y="103"/>
                      <a:pt x="120" y="104"/>
                      <a:pt x="108" y="107"/>
                    </a:cubicBezTo>
                    <a:cubicBezTo>
                      <a:pt x="85" y="113"/>
                      <a:pt x="62" y="121"/>
                      <a:pt x="39" y="127"/>
                    </a:cubicBezTo>
                    <a:close/>
                    <a:moveTo>
                      <a:pt x="50" y="126"/>
                    </a:moveTo>
                    <a:cubicBezTo>
                      <a:pt x="55" y="124"/>
                      <a:pt x="61" y="124"/>
                      <a:pt x="66" y="122"/>
                    </a:cubicBezTo>
                    <a:cubicBezTo>
                      <a:pt x="77" y="120"/>
                      <a:pt x="88" y="116"/>
                      <a:pt x="99" y="112"/>
                    </a:cubicBezTo>
                    <a:cubicBezTo>
                      <a:pt x="118" y="107"/>
                      <a:pt x="136" y="104"/>
                      <a:pt x="154" y="100"/>
                    </a:cubicBezTo>
                    <a:cubicBezTo>
                      <a:pt x="152" y="101"/>
                      <a:pt x="150" y="102"/>
                      <a:pt x="147" y="103"/>
                    </a:cubicBezTo>
                    <a:cubicBezTo>
                      <a:pt x="140" y="105"/>
                      <a:pt x="132" y="106"/>
                      <a:pt x="125" y="108"/>
                    </a:cubicBezTo>
                    <a:cubicBezTo>
                      <a:pt x="110" y="112"/>
                      <a:pt x="96" y="117"/>
                      <a:pt x="81" y="121"/>
                    </a:cubicBezTo>
                    <a:cubicBezTo>
                      <a:pt x="77" y="122"/>
                      <a:pt x="73" y="124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1" y="126"/>
                      <a:pt x="53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4" y="128"/>
                      <a:pt x="47" y="127"/>
                      <a:pt x="50" y="126"/>
                    </a:cubicBezTo>
                    <a:close/>
                    <a:moveTo>
                      <a:pt x="47" y="132"/>
                    </a:moveTo>
                    <a:cubicBezTo>
                      <a:pt x="49" y="130"/>
                      <a:pt x="51" y="130"/>
                      <a:pt x="53" y="129"/>
                    </a:cubicBezTo>
                    <a:cubicBezTo>
                      <a:pt x="56" y="128"/>
                      <a:pt x="59" y="127"/>
                      <a:pt x="63" y="127"/>
                    </a:cubicBezTo>
                    <a:cubicBezTo>
                      <a:pt x="62" y="127"/>
                      <a:pt x="61" y="127"/>
                      <a:pt x="60" y="127"/>
                    </a:cubicBezTo>
                    <a:cubicBezTo>
                      <a:pt x="57" y="128"/>
                      <a:pt x="54" y="129"/>
                      <a:pt x="50" y="131"/>
                    </a:cubicBezTo>
                    <a:cubicBezTo>
                      <a:pt x="49" y="131"/>
                      <a:pt x="48" y="131"/>
                      <a:pt x="47" y="132"/>
                    </a:cubicBezTo>
                    <a:cubicBezTo>
                      <a:pt x="47" y="132"/>
                      <a:pt x="47" y="132"/>
                      <a:pt x="47" y="132"/>
                    </a:cubicBezTo>
                    <a:close/>
                    <a:moveTo>
                      <a:pt x="66" y="127"/>
                    </a:moveTo>
                    <a:cubicBezTo>
                      <a:pt x="67" y="126"/>
                      <a:pt x="68" y="126"/>
                      <a:pt x="69" y="126"/>
                    </a:cubicBezTo>
                    <a:cubicBezTo>
                      <a:pt x="69" y="126"/>
                      <a:pt x="69" y="126"/>
                      <a:pt x="70" y="126"/>
                    </a:cubicBezTo>
                    <a:cubicBezTo>
                      <a:pt x="77" y="124"/>
                      <a:pt x="85" y="123"/>
                      <a:pt x="92" y="121"/>
                    </a:cubicBezTo>
                    <a:cubicBezTo>
                      <a:pt x="107" y="118"/>
                      <a:pt x="122" y="115"/>
                      <a:pt x="137" y="111"/>
                    </a:cubicBezTo>
                    <a:cubicBezTo>
                      <a:pt x="137" y="111"/>
                      <a:pt x="138" y="111"/>
                      <a:pt x="139" y="111"/>
                    </a:cubicBezTo>
                    <a:cubicBezTo>
                      <a:pt x="111" y="120"/>
                      <a:pt x="83" y="125"/>
                      <a:pt x="56" y="135"/>
                    </a:cubicBezTo>
                    <a:cubicBezTo>
                      <a:pt x="56" y="135"/>
                      <a:pt x="55" y="135"/>
                      <a:pt x="55" y="135"/>
                    </a:cubicBezTo>
                    <a:cubicBezTo>
                      <a:pt x="53" y="134"/>
                      <a:pt x="50" y="133"/>
                      <a:pt x="48" y="132"/>
                    </a:cubicBezTo>
                    <a:cubicBezTo>
                      <a:pt x="54" y="130"/>
                      <a:pt x="60" y="128"/>
                      <a:pt x="66" y="127"/>
                    </a:cubicBezTo>
                    <a:close/>
                    <a:moveTo>
                      <a:pt x="109" y="159"/>
                    </a:move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9" y="159"/>
                      <a:pt x="109" y="159"/>
                      <a:pt x="109" y="159"/>
                    </a:cubicBezTo>
                    <a:cubicBezTo>
                      <a:pt x="107" y="158"/>
                      <a:pt x="108" y="159"/>
                      <a:pt x="106" y="159"/>
                    </a:cubicBezTo>
                    <a:cubicBezTo>
                      <a:pt x="102" y="159"/>
                      <a:pt x="107" y="157"/>
                      <a:pt x="109" y="156"/>
                    </a:cubicBezTo>
                    <a:cubicBezTo>
                      <a:pt x="110" y="156"/>
                      <a:pt x="112" y="155"/>
                      <a:pt x="113" y="155"/>
                    </a:cubicBezTo>
                    <a:cubicBezTo>
                      <a:pt x="112" y="156"/>
                      <a:pt x="111" y="157"/>
                      <a:pt x="109" y="159"/>
                    </a:cubicBezTo>
                    <a:close/>
                    <a:moveTo>
                      <a:pt x="115" y="153"/>
                    </a:moveTo>
                    <a:cubicBezTo>
                      <a:pt x="112" y="153"/>
                      <a:pt x="109" y="154"/>
                      <a:pt x="106" y="155"/>
                    </a:cubicBezTo>
                    <a:cubicBezTo>
                      <a:pt x="105" y="155"/>
                      <a:pt x="103" y="156"/>
                      <a:pt x="102" y="156"/>
                    </a:cubicBezTo>
                    <a:cubicBezTo>
                      <a:pt x="96" y="157"/>
                      <a:pt x="101" y="155"/>
                      <a:pt x="103" y="155"/>
                    </a:cubicBezTo>
                    <a:cubicBezTo>
                      <a:pt x="108" y="153"/>
                      <a:pt x="114" y="151"/>
                      <a:pt x="119" y="149"/>
                    </a:cubicBezTo>
                    <a:cubicBezTo>
                      <a:pt x="118" y="150"/>
                      <a:pt x="116" y="152"/>
                      <a:pt x="115" y="153"/>
                    </a:cubicBezTo>
                    <a:close/>
                    <a:moveTo>
                      <a:pt x="121" y="147"/>
                    </a:moveTo>
                    <a:cubicBezTo>
                      <a:pt x="116" y="148"/>
                      <a:pt x="111" y="149"/>
                      <a:pt x="107" y="150"/>
                    </a:cubicBezTo>
                    <a:cubicBezTo>
                      <a:pt x="104" y="151"/>
                      <a:pt x="101" y="152"/>
                      <a:pt x="99" y="153"/>
                    </a:cubicBezTo>
                    <a:cubicBezTo>
                      <a:pt x="98" y="153"/>
                      <a:pt x="97" y="153"/>
                      <a:pt x="96" y="153"/>
                    </a:cubicBezTo>
                    <a:cubicBezTo>
                      <a:pt x="94" y="154"/>
                      <a:pt x="93" y="154"/>
                      <a:pt x="93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3" y="154"/>
                      <a:pt x="94" y="154"/>
                      <a:pt x="95" y="153"/>
                    </a:cubicBezTo>
                    <a:cubicBezTo>
                      <a:pt x="104" y="150"/>
                      <a:pt x="114" y="148"/>
                      <a:pt x="123" y="145"/>
                    </a:cubicBezTo>
                    <a:cubicBezTo>
                      <a:pt x="122" y="145"/>
                      <a:pt x="122" y="146"/>
                      <a:pt x="121" y="147"/>
                    </a:cubicBezTo>
                    <a:close/>
                    <a:moveTo>
                      <a:pt x="106" y="147"/>
                    </a:moveTo>
                    <a:cubicBezTo>
                      <a:pt x="103" y="148"/>
                      <a:pt x="99" y="148"/>
                      <a:pt x="96" y="149"/>
                    </a:cubicBezTo>
                    <a:cubicBezTo>
                      <a:pt x="95" y="149"/>
                      <a:pt x="93" y="149"/>
                      <a:pt x="92" y="150"/>
                    </a:cubicBezTo>
                    <a:cubicBezTo>
                      <a:pt x="91" y="150"/>
                      <a:pt x="83" y="152"/>
                      <a:pt x="88" y="150"/>
                    </a:cubicBezTo>
                    <a:cubicBezTo>
                      <a:pt x="102" y="146"/>
                      <a:pt x="117" y="142"/>
                      <a:pt x="131" y="137"/>
                    </a:cubicBezTo>
                    <a:cubicBezTo>
                      <a:pt x="129" y="139"/>
                      <a:pt x="126" y="141"/>
                      <a:pt x="124" y="143"/>
                    </a:cubicBezTo>
                    <a:cubicBezTo>
                      <a:pt x="118" y="145"/>
                      <a:pt x="112" y="146"/>
                      <a:pt x="106" y="147"/>
                    </a:cubicBezTo>
                    <a:close/>
                    <a:moveTo>
                      <a:pt x="132" y="135"/>
                    </a:moveTo>
                    <a:cubicBezTo>
                      <a:pt x="122" y="138"/>
                      <a:pt x="112" y="140"/>
                      <a:pt x="102" y="142"/>
                    </a:cubicBezTo>
                    <a:cubicBezTo>
                      <a:pt x="97" y="143"/>
                      <a:pt x="92" y="144"/>
                      <a:pt x="87" y="145"/>
                    </a:cubicBezTo>
                    <a:cubicBezTo>
                      <a:pt x="85" y="145"/>
                      <a:pt x="82" y="146"/>
                      <a:pt x="79" y="146"/>
                    </a:cubicBezTo>
                    <a:cubicBezTo>
                      <a:pt x="76" y="146"/>
                      <a:pt x="82" y="145"/>
                      <a:pt x="83" y="145"/>
                    </a:cubicBezTo>
                    <a:cubicBezTo>
                      <a:pt x="93" y="143"/>
                      <a:pt x="102" y="138"/>
                      <a:pt x="112" y="136"/>
                    </a:cubicBezTo>
                    <a:cubicBezTo>
                      <a:pt x="121" y="135"/>
                      <a:pt x="130" y="133"/>
                      <a:pt x="137" y="129"/>
                    </a:cubicBezTo>
                    <a:cubicBezTo>
                      <a:pt x="136" y="131"/>
                      <a:pt x="134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4"/>
                      <a:pt x="102" y="136"/>
                    </a:cubicBezTo>
                    <a:cubicBezTo>
                      <a:pt x="96" y="138"/>
                      <a:pt x="89" y="139"/>
                      <a:pt x="83" y="140"/>
                    </a:cubicBezTo>
                    <a:cubicBezTo>
                      <a:pt x="79" y="141"/>
                      <a:pt x="75" y="141"/>
                      <a:pt x="72" y="142"/>
                    </a:cubicBezTo>
                    <a:cubicBezTo>
                      <a:pt x="71" y="142"/>
                      <a:pt x="67" y="143"/>
                      <a:pt x="71" y="141"/>
                    </a:cubicBezTo>
                    <a:cubicBezTo>
                      <a:pt x="72" y="141"/>
                      <a:pt x="73" y="141"/>
                      <a:pt x="75" y="140"/>
                    </a:cubicBezTo>
                    <a:cubicBezTo>
                      <a:pt x="87" y="138"/>
                      <a:pt x="100" y="134"/>
                      <a:pt x="112" y="131"/>
                    </a:cubicBezTo>
                    <a:cubicBezTo>
                      <a:pt x="123" y="128"/>
                      <a:pt x="134" y="126"/>
                      <a:pt x="144" y="122"/>
                    </a:cubicBezTo>
                    <a:cubicBezTo>
                      <a:pt x="142" y="124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1"/>
                      <a:pt x="145" y="121"/>
                      <a:pt x="145" y="121"/>
                    </a:cubicBezTo>
                    <a:cubicBezTo>
                      <a:pt x="144" y="120"/>
                      <a:pt x="143" y="121"/>
                      <a:pt x="142" y="122"/>
                    </a:cubicBezTo>
                    <a:cubicBezTo>
                      <a:pt x="138" y="123"/>
                      <a:pt x="133" y="125"/>
                      <a:pt x="128" y="126"/>
                    </a:cubicBezTo>
                    <a:cubicBezTo>
                      <a:pt x="128" y="126"/>
                      <a:pt x="127" y="126"/>
                      <a:pt x="127" y="126"/>
                    </a:cubicBezTo>
                    <a:cubicBezTo>
                      <a:pt x="126" y="126"/>
                      <a:pt x="126" y="127"/>
                      <a:pt x="125" y="127"/>
                    </a:cubicBezTo>
                    <a:cubicBezTo>
                      <a:pt x="118" y="128"/>
                      <a:pt x="111" y="130"/>
                      <a:pt x="104" y="131"/>
                    </a:cubicBezTo>
                    <a:cubicBezTo>
                      <a:pt x="96" y="133"/>
                      <a:pt x="88" y="134"/>
                      <a:pt x="81" y="135"/>
                    </a:cubicBezTo>
                    <a:cubicBezTo>
                      <a:pt x="77" y="136"/>
                      <a:pt x="73" y="137"/>
                      <a:pt x="70" y="137"/>
                    </a:cubicBezTo>
                    <a:cubicBezTo>
                      <a:pt x="69" y="137"/>
                      <a:pt x="69" y="138"/>
                      <a:pt x="68" y="138"/>
                    </a:cubicBezTo>
                    <a:cubicBezTo>
                      <a:pt x="82" y="133"/>
                      <a:pt x="96" y="129"/>
                      <a:pt x="110" y="125"/>
                    </a:cubicBezTo>
                    <a:cubicBezTo>
                      <a:pt x="116" y="123"/>
                      <a:pt x="122" y="121"/>
                      <a:pt x="129" y="119"/>
                    </a:cubicBezTo>
                    <a:cubicBezTo>
                      <a:pt x="133" y="118"/>
                      <a:pt x="138" y="116"/>
                      <a:pt x="142" y="115"/>
                    </a:cubicBezTo>
                    <a:cubicBezTo>
                      <a:pt x="145" y="114"/>
                      <a:pt x="149" y="113"/>
                      <a:pt x="152" y="112"/>
                    </a:cubicBezTo>
                    <a:cubicBezTo>
                      <a:pt x="152" y="112"/>
                      <a:pt x="153" y="112"/>
                      <a:pt x="153" y="112"/>
                    </a:cubicBezTo>
                    <a:cubicBezTo>
                      <a:pt x="150" y="115"/>
                      <a:pt x="148" y="118"/>
                      <a:pt x="145" y="120"/>
                    </a:cubicBezTo>
                    <a:close/>
                    <a:moveTo>
                      <a:pt x="154" y="111"/>
                    </a:moveTo>
                    <a:cubicBezTo>
                      <a:pt x="149" y="112"/>
                      <a:pt x="145" y="114"/>
                      <a:pt x="140" y="115"/>
                    </a:cubicBezTo>
                    <a:cubicBezTo>
                      <a:pt x="138" y="115"/>
                      <a:pt x="136" y="116"/>
                      <a:pt x="134" y="116"/>
                    </a:cubicBezTo>
                    <a:cubicBezTo>
                      <a:pt x="133" y="117"/>
                      <a:pt x="131" y="117"/>
                      <a:pt x="129" y="118"/>
                    </a:cubicBezTo>
                    <a:cubicBezTo>
                      <a:pt x="121" y="120"/>
                      <a:pt x="112" y="122"/>
                      <a:pt x="104" y="124"/>
                    </a:cubicBezTo>
                    <a:cubicBezTo>
                      <a:pt x="95" y="126"/>
                      <a:pt x="86" y="129"/>
                      <a:pt x="77" y="130"/>
                    </a:cubicBezTo>
                    <a:cubicBezTo>
                      <a:pt x="73" y="131"/>
                      <a:pt x="69" y="132"/>
                      <a:pt x="65" y="133"/>
                    </a:cubicBezTo>
                    <a:cubicBezTo>
                      <a:pt x="63" y="134"/>
                      <a:pt x="60" y="134"/>
                      <a:pt x="58" y="135"/>
                    </a:cubicBezTo>
                    <a:cubicBezTo>
                      <a:pt x="53" y="136"/>
                      <a:pt x="60" y="134"/>
                      <a:pt x="61" y="134"/>
                    </a:cubicBezTo>
                    <a:cubicBezTo>
                      <a:pt x="78" y="129"/>
                      <a:pt x="96" y="124"/>
                      <a:pt x="113" y="119"/>
                    </a:cubicBezTo>
                    <a:cubicBezTo>
                      <a:pt x="122" y="116"/>
                      <a:pt x="131" y="114"/>
                      <a:pt x="140" y="111"/>
                    </a:cubicBezTo>
                    <a:cubicBezTo>
                      <a:pt x="146" y="109"/>
                      <a:pt x="153" y="108"/>
                      <a:pt x="159" y="105"/>
                    </a:cubicBezTo>
                    <a:cubicBezTo>
                      <a:pt x="159" y="105"/>
                      <a:pt x="159" y="105"/>
                      <a:pt x="160" y="105"/>
                    </a:cubicBezTo>
                    <a:cubicBezTo>
                      <a:pt x="158" y="107"/>
                      <a:pt x="156" y="109"/>
                      <a:pt x="154" y="111"/>
                    </a:cubicBezTo>
                    <a:close/>
                    <a:moveTo>
                      <a:pt x="76" y="132"/>
                    </a:moveTo>
                    <a:cubicBezTo>
                      <a:pt x="84" y="130"/>
                      <a:pt x="92" y="128"/>
                      <a:pt x="100" y="126"/>
                    </a:cubicBezTo>
                    <a:cubicBezTo>
                      <a:pt x="106" y="124"/>
                      <a:pt x="111" y="123"/>
                      <a:pt x="117" y="122"/>
                    </a:cubicBezTo>
                    <a:cubicBezTo>
                      <a:pt x="115" y="122"/>
                      <a:pt x="112" y="123"/>
                      <a:pt x="110" y="124"/>
                    </a:cubicBezTo>
                    <a:cubicBezTo>
                      <a:pt x="102" y="126"/>
                      <a:pt x="93" y="129"/>
                      <a:pt x="85" y="131"/>
                    </a:cubicBezTo>
                    <a:cubicBezTo>
                      <a:pt x="78" y="133"/>
                      <a:pt x="71" y="136"/>
                      <a:pt x="64" y="138"/>
                    </a:cubicBezTo>
                    <a:cubicBezTo>
                      <a:pt x="63" y="138"/>
                      <a:pt x="63" y="138"/>
                      <a:pt x="63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59" y="137"/>
                      <a:pt x="57" y="137"/>
                      <a:pt x="56" y="136"/>
                    </a:cubicBezTo>
                    <a:cubicBezTo>
                      <a:pt x="63" y="135"/>
                      <a:pt x="69" y="133"/>
                      <a:pt x="76" y="132"/>
                    </a:cubicBezTo>
                    <a:close/>
                    <a:moveTo>
                      <a:pt x="104" y="132"/>
                    </a:moveTo>
                    <a:cubicBezTo>
                      <a:pt x="106" y="132"/>
                      <a:pt x="108" y="131"/>
                      <a:pt x="110" y="131"/>
                    </a:cubicBezTo>
                    <a:cubicBezTo>
                      <a:pt x="108" y="131"/>
                      <a:pt x="106" y="132"/>
                      <a:pt x="105" y="132"/>
                    </a:cubicBezTo>
                    <a:cubicBezTo>
                      <a:pt x="97" y="134"/>
                      <a:pt x="90" y="136"/>
                      <a:pt x="83" y="138"/>
                    </a:cubicBezTo>
                    <a:cubicBezTo>
                      <a:pt x="80" y="138"/>
                      <a:pt x="77" y="139"/>
                      <a:pt x="74" y="140"/>
                    </a:cubicBezTo>
                    <a:cubicBezTo>
                      <a:pt x="72" y="140"/>
                      <a:pt x="70" y="141"/>
                      <a:pt x="68" y="142"/>
                    </a:cubicBezTo>
                    <a:cubicBezTo>
                      <a:pt x="67" y="141"/>
                      <a:pt x="65" y="140"/>
                      <a:pt x="63" y="139"/>
                    </a:cubicBezTo>
                    <a:cubicBezTo>
                      <a:pt x="77" y="137"/>
                      <a:pt x="91" y="135"/>
                      <a:pt x="104" y="132"/>
                    </a:cubicBezTo>
                    <a:close/>
                    <a:moveTo>
                      <a:pt x="102" y="137"/>
                    </a:moveTo>
                    <a:cubicBezTo>
                      <a:pt x="113" y="135"/>
                      <a:pt x="124" y="133"/>
                      <a:pt x="135" y="130"/>
                    </a:cubicBezTo>
                    <a:cubicBezTo>
                      <a:pt x="134" y="130"/>
                      <a:pt x="132" y="131"/>
                      <a:pt x="130" y="131"/>
                    </a:cubicBezTo>
                    <a:cubicBezTo>
                      <a:pt x="128" y="132"/>
                      <a:pt x="125" y="133"/>
                      <a:pt x="123" y="133"/>
                    </a:cubicBezTo>
                    <a:cubicBezTo>
                      <a:pt x="118" y="135"/>
                      <a:pt x="112" y="136"/>
                      <a:pt x="107" y="137"/>
                    </a:cubicBezTo>
                    <a:cubicBezTo>
                      <a:pt x="101" y="138"/>
                      <a:pt x="96" y="140"/>
                      <a:pt x="91" y="142"/>
                    </a:cubicBezTo>
                    <a:cubicBezTo>
                      <a:pt x="86" y="143"/>
                      <a:pt x="81" y="144"/>
                      <a:pt x="76" y="146"/>
                    </a:cubicBezTo>
                    <a:cubicBezTo>
                      <a:pt x="74" y="145"/>
                      <a:pt x="72" y="144"/>
                      <a:pt x="70" y="143"/>
                    </a:cubicBezTo>
                    <a:cubicBezTo>
                      <a:pt x="81" y="142"/>
                      <a:pt x="92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2"/>
                      <a:pt x="118" y="139"/>
                      <a:pt x="127" y="137"/>
                    </a:cubicBezTo>
                    <a:cubicBezTo>
                      <a:pt x="127" y="137"/>
                      <a:pt x="128" y="137"/>
                      <a:pt x="128" y="137"/>
                    </a:cubicBezTo>
                    <a:cubicBezTo>
                      <a:pt x="127" y="137"/>
                      <a:pt x="126" y="138"/>
                      <a:pt x="125" y="138"/>
                    </a:cubicBezTo>
                    <a:cubicBezTo>
                      <a:pt x="121" y="140"/>
                      <a:pt x="116" y="141"/>
                      <a:pt x="112" y="143"/>
                    </a:cubicBezTo>
                    <a:cubicBezTo>
                      <a:pt x="107" y="144"/>
                      <a:pt x="102" y="145"/>
                      <a:pt x="98" y="147"/>
                    </a:cubicBezTo>
                    <a:cubicBezTo>
                      <a:pt x="94" y="148"/>
                      <a:pt x="89" y="149"/>
                      <a:pt x="85" y="150"/>
                    </a:cubicBezTo>
                    <a:cubicBezTo>
                      <a:pt x="83" y="149"/>
                      <a:pt x="80" y="148"/>
                      <a:pt x="78" y="147"/>
                    </a:cubicBezTo>
                    <a:cubicBezTo>
                      <a:pt x="85" y="147"/>
                      <a:pt x="92" y="145"/>
                      <a:pt x="99" y="143"/>
                    </a:cubicBezTo>
                    <a:close/>
                    <a:moveTo>
                      <a:pt x="101" y="149"/>
                    </a:moveTo>
                    <a:cubicBezTo>
                      <a:pt x="107" y="148"/>
                      <a:pt x="112" y="147"/>
                      <a:pt x="117" y="146"/>
                    </a:cubicBezTo>
                    <a:cubicBezTo>
                      <a:pt x="115" y="146"/>
                      <a:pt x="114" y="146"/>
                      <a:pt x="112" y="147"/>
                    </a:cubicBezTo>
                    <a:cubicBezTo>
                      <a:pt x="105" y="149"/>
                      <a:pt x="99" y="151"/>
                      <a:pt x="92" y="154"/>
                    </a:cubicBezTo>
                    <a:cubicBezTo>
                      <a:pt x="92" y="154"/>
                      <a:pt x="92" y="154"/>
                      <a:pt x="91" y="154"/>
                    </a:cubicBezTo>
                    <a:cubicBezTo>
                      <a:pt x="90" y="153"/>
                      <a:pt x="89" y="152"/>
                      <a:pt x="87" y="152"/>
                    </a:cubicBezTo>
                    <a:cubicBezTo>
                      <a:pt x="92" y="151"/>
                      <a:pt x="97" y="149"/>
                      <a:pt x="101" y="149"/>
                    </a:cubicBezTo>
                    <a:close/>
                    <a:moveTo>
                      <a:pt x="104" y="152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3" y="147"/>
                      <a:pt x="115" y="150"/>
                      <a:pt x="115" y="150"/>
                    </a:cubicBezTo>
                    <a:cubicBezTo>
                      <a:pt x="113" y="151"/>
                      <a:pt x="110" y="151"/>
                      <a:pt x="108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6" y="156"/>
                      <a:pt x="95" y="155"/>
                      <a:pt x="93" y="154"/>
                    </a:cubicBezTo>
                    <a:cubicBezTo>
                      <a:pt x="97" y="154"/>
                      <a:pt x="100" y="153"/>
                      <a:pt x="104" y="152"/>
                    </a:cubicBezTo>
                    <a:close/>
                    <a:moveTo>
                      <a:pt x="105" y="156"/>
                    </a:moveTo>
                    <a:cubicBezTo>
                      <a:pt x="106" y="156"/>
                      <a:pt x="108" y="155"/>
                      <a:pt x="109" y="155"/>
                    </a:cubicBezTo>
                    <a:cubicBezTo>
                      <a:pt x="109" y="155"/>
                      <a:pt x="115" y="153"/>
                      <a:pt x="113" y="154"/>
                    </a:cubicBezTo>
                    <a:cubicBezTo>
                      <a:pt x="109" y="155"/>
                      <a:pt x="105" y="156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1" y="159"/>
                      <a:pt x="100" y="158"/>
                      <a:pt x="98" y="157"/>
                    </a:cubicBezTo>
                    <a:cubicBezTo>
                      <a:pt x="101" y="157"/>
                      <a:pt x="103" y="157"/>
                      <a:pt x="105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8" y="160"/>
                    </a:cubicBezTo>
                    <a:cubicBezTo>
                      <a:pt x="107" y="161"/>
                      <a:pt x="107" y="161"/>
                      <a:pt x="106" y="162"/>
                    </a:cubicBezTo>
                    <a:cubicBezTo>
                      <a:pt x="105" y="161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20" y="114"/>
                      <a:pt x="99" y="119"/>
                    </a:cubicBezTo>
                    <a:cubicBezTo>
                      <a:pt x="91" y="121"/>
                      <a:pt x="83" y="122"/>
                      <a:pt x="75" y="124"/>
                    </a:cubicBezTo>
                    <a:cubicBezTo>
                      <a:pt x="79" y="123"/>
                      <a:pt x="84" y="121"/>
                      <a:pt x="88" y="120"/>
                    </a:cubicBezTo>
                    <a:cubicBezTo>
                      <a:pt x="103" y="115"/>
                      <a:pt x="117" y="111"/>
                      <a:pt x="132" y="107"/>
                    </a:cubicBezTo>
                    <a:cubicBezTo>
                      <a:pt x="139" y="106"/>
                      <a:pt x="146" y="104"/>
                      <a:pt x="153" y="102"/>
                    </a:cubicBezTo>
                    <a:cubicBezTo>
                      <a:pt x="156" y="101"/>
                      <a:pt x="159" y="99"/>
                      <a:pt x="162" y="98"/>
                    </a:cubicBezTo>
                    <a:cubicBezTo>
                      <a:pt x="163" y="98"/>
                      <a:pt x="164" y="98"/>
                      <a:pt x="165" y="98"/>
                    </a:cubicBezTo>
                    <a:cubicBezTo>
                      <a:pt x="165" y="98"/>
                      <a:pt x="166" y="98"/>
                      <a:pt x="166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5" y="99"/>
                      <a:pt x="163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7"/>
                      <a:pt x="163" y="97"/>
                      <a:pt x="161" y="98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4" y="102"/>
                      <a:pt x="128" y="104"/>
                      <a:pt x="114" y="108"/>
                    </a:cubicBezTo>
                    <a:cubicBezTo>
                      <a:pt x="99" y="112"/>
                      <a:pt x="84" y="116"/>
                      <a:pt x="69" y="121"/>
                    </a:cubicBezTo>
                    <a:cubicBezTo>
                      <a:pt x="64" y="122"/>
                      <a:pt x="59" y="123"/>
                      <a:pt x="55" y="124"/>
                    </a:cubicBezTo>
                    <a:cubicBezTo>
                      <a:pt x="69" y="119"/>
                      <a:pt x="83" y="115"/>
                      <a:pt x="98" y="111"/>
                    </a:cubicBezTo>
                    <a:cubicBezTo>
                      <a:pt x="112" y="106"/>
                      <a:pt x="128" y="104"/>
                      <a:pt x="142" y="101"/>
                    </a:cubicBezTo>
                    <a:cubicBezTo>
                      <a:pt x="151" y="98"/>
                      <a:pt x="159" y="96"/>
                      <a:pt x="168" y="94"/>
                    </a:cubicBezTo>
                    <a:cubicBezTo>
                      <a:pt x="169" y="94"/>
                      <a:pt x="169" y="94"/>
                      <a:pt x="169" y="93"/>
                    </a:cubicBezTo>
                    <a:cubicBezTo>
                      <a:pt x="169" y="93"/>
                      <a:pt x="170" y="93"/>
                      <a:pt x="170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1" y="92"/>
                    </a:moveTo>
                    <a:cubicBezTo>
                      <a:pt x="171" y="92"/>
                      <a:pt x="171" y="92"/>
                      <a:pt x="171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5"/>
                      <a:pt x="97" y="109"/>
                      <a:pt x="82" y="113"/>
                    </a:cubicBezTo>
                    <a:cubicBezTo>
                      <a:pt x="67" y="117"/>
                      <a:pt x="53" y="121"/>
                      <a:pt x="38" y="124"/>
                    </a:cubicBezTo>
                    <a:cubicBezTo>
                      <a:pt x="37" y="124"/>
                      <a:pt x="37" y="124"/>
                      <a:pt x="36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6" y="124"/>
                      <a:pt x="37" y="123"/>
                      <a:pt x="38" y="123"/>
                    </a:cubicBezTo>
                    <a:cubicBezTo>
                      <a:pt x="41" y="122"/>
                      <a:pt x="45" y="121"/>
                      <a:pt x="48" y="120"/>
                    </a:cubicBezTo>
                    <a:cubicBezTo>
                      <a:pt x="56" y="117"/>
                      <a:pt x="64" y="116"/>
                      <a:pt x="72" y="114"/>
                    </a:cubicBezTo>
                    <a:cubicBezTo>
                      <a:pt x="86" y="110"/>
                      <a:pt x="101" y="105"/>
                      <a:pt x="116" y="102"/>
                    </a:cubicBezTo>
                    <a:cubicBezTo>
                      <a:pt x="131" y="99"/>
                      <a:pt x="146" y="96"/>
                      <a:pt x="161" y="91"/>
                    </a:cubicBezTo>
                    <a:cubicBezTo>
                      <a:pt x="164" y="90"/>
                      <a:pt x="168" y="89"/>
                      <a:pt x="171" y="88"/>
                    </a:cubicBezTo>
                    <a:cubicBezTo>
                      <a:pt x="171" y="87"/>
                      <a:pt x="172" y="87"/>
                      <a:pt x="172" y="87"/>
                    </a:cubicBezTo>
                    <a:cubicBezTo>
                      <a:pt x="173" y="87"/>
                      <a:pt x="175" y="86"/>
                      <a:pt x="177" y="86"/>
                    </a:cubicBezTo>
                    <a:cubicBezTo>
                      <a:pt x="175" y="88"/>
                      <a:pt x="173" y="90"/>
                      <a:pt x="171" y="92"/>
                    </a:cubicBezTo>
                    <a:close/>
                    <a:moveTo>
                      <a:pt x="108" y="103"/>
                    </a:moveTo>
                    <a:cubicBezTo>
                      <a:pt x="118" y="100"/>
                      <a:pt x="129" y="98"/>
                      <a:pt x="139" y="96"/>
                    </a:cubicBezTo>
                    <a:cubicBezTo>
                      <a:pt x="144" y="95"/>
                      <a:pt x="149" y="94"/>
                      <a:pt x="153" y="93"/>
                    </a:cubicBezTo>
                    <a:cubicBezTo>
                      <a:pt x="150" y="94"/>
                      <a:pt x="146" y="95"/>
                      <a:pt x="143" y="95"/>
                    </a:cubicBezTo>
                    <a:cubicBezTo>
                      <a:pt x="131" y="98"/>
                      <a:pt x="120" y="101"/>
                      <a:pt x="108" y="103"/>
                    </a:cubicBezTo>
                    <a:close/>
                    <a:moveTo>
                      <a:pt x="178" y="85"/>
                    </a:moveTo>
                    <a:cubicBezTo>
                      <a:pt x="178" y="85"/>
                      <a:pt x="178" y="85"/>
                      <a:pt x="178" y="85"/>
                    </a:cubicBezTo>
                    <a:cubicBezTo>
                      <a:pt x="176" y="85"/>
                      <a:pt x="175" y="86"/>
                      <a:pt x="173" y="86"/>
                    </a:cubicBezTo>
                    <a:cubicBezTo>
                      <a:pt x="173" y="86"/>
                      <a:pt x="173" y="86"/>
                      <a:pt x="172" y="86"/>
                    </a:cubicBezTo>
                    <a:cubicBezTo>
                      <a:pt x="165" y="88"/>
                      <a:pt x="157" y="91"/>
                      <a:pt x="150" y="93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5" y="105"/>
                      <a:pt x="85" y="108"/>
                      <a:pt x="76" y="111"/>
                    </a:cubicBezTo>
                    <a:cubicBezTo>
                      <a:pt x="66" y="113"/>
                      <a:pt x="56" y="115"/>
                      <a:pt x="46" y="117"/>
                    </a:cubicBezTo>
                    <a:cubicBezTo>
                      <a:pt x="41" y="118"/>
                      <a:pt x="36" y="119"/>
                      <a:pt x="32" y="120"/>
                    </a:cubicBezTo>
                    <a:cubicBezTo>
                      <a:pt x="30" y="120"/>
                      <a:pt x="24" y="122"/>
                      <a:pt x="28" y="120"/>
                    </a:cubicBezTo>
                    <a:cubicBezTo>
                      <a:pt x="30" y="120"/>
                      <a:pt x="33" y="119"/>
                      <a:pt x="35" y="118"/>
                    </a:cubicBezTo>
                    <a:cubicBezTo>
                      <a:pt x="45" y="115"/>
                      <a:pt x="55" y="112"/>
                      <a:pt x="65" y="110"/>
                    </a:cubicBezTo>
                    <a:cubicBezTo>
                      <a:pt x="85" y="104"/>
                      <a:pt x="106" y="100"/>
                      <a:pt x="126" y="95"/>
                    </a:cubicBezTo>
                    <a:cubicBezTo>
                      <a:pt x="136" y="93"/>
                      <a:pt x="147" y="90"/>
                      <a:pt x="157" y="87"/>
                    </a:cubicBezTo>
                    <a:cubicBezTo>
                      <a:pt x="166" y="85"/>
                      <a:pt x="175" y="81"/>
                      <a:pt x="184" y="78"/>
                    </a:cubicBezTo>
                    <a:cubicBezTo>
                      <a:pt x="182" y="80"/>
                      <a:pt x="180" y="82"/>
                      <a:pt x="178" y="85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4"/>
                      <a:pt x="20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16"/>
                      <a:pt x="15" y="115"/>
                      <a:pt x="13" y="114"/>
                    </a:cubicBezTo>
                    <a:cubicBezTo>
                      <a:pt x="18" y="114"/>
                      <a:pt x="23" y="112"/>
                      <a:pt x="29" y="110"/>
                    </a:cubicBezTo>
                    <a:cubicBezTo>
                      <a:pt x="36" y="107"/>
                      <a:pt x="44" y="106"/>
                      <a:pt x="51" y="104"/>
                    </a:cubicBezTo>
                    <a:cubicBezTo>
                      <a:pt x="65" y="101"/>
                      <a:pt x="79" y="99"/>
                      <a:pt x="93" y="96"/>
                    </a:cubicBezTo>
                    <a:cubicBezTo>
                      <a:pt x="82" y="99"/>
                      <a:pt x="72" y="103"/>
                      <a:pt x="61" y="105"/>
                    </a:cubicBezTo>
                    <a:close/>
                    <a:moveTo>
                      <a:pt x="58" y="140"/>
                    </a:moveTo>
                    <a:cubicBezTo>
                      <a:pt x="69" y="145"/>
                      <a:pt x="79" y="150"/>
                      <a:pt x="89" y="155"/>
                    </a:cubicBezTo>
                    <a:cubicBezTo>
                      <a:pt x="94" y="158"/>
                      <a:pt x="100" y="160"/>
                      <a:pt x="105" y="164"/>
                    </a:cubicBezTo>
                    <a:cubicBezTo>
                      <a:pt x="105" y="164"/>
                      <a:pt x="104" y="165"/>
                      <a:pt x="104" y="166"/>
                    </a:cubicBezTo>
                    <a:cubicBezTo>
                      <a:pt x="98" y="163"/>
                      <a:pt x="93" y="160"/>
                      <a:pt x="87" y="157"/>
                    </a:cubicBezTo>
                    <a:cubicBezTo>
                      <a:pt x="77" y="152"/>
                      <a:pt x="67" y="147"/>
                      <a:pt x="58" y="143"/>
                    </a:cubicBezTo>
                    <a:cubicBezTo>
                      <a:pt x="51" y="139"/>
                      <a:pt x="45" y="137"/>
                      <a:pt x="38" y="133"/>
                    </a:cubicBezTo>
                    <a:cubicBezTo>
                      <a:pt x="29" y="128"/>
                      <a:pt x="20" y="122"/>
                      <a:pt x="11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1" y="118"/>
                      <a:pt x="11" y="117"/>
                      <a:pt x="11" y="116"/>
                    </a:cubicBezTo>
                    <a:cubicBezTo>
                      <a:pt x="27" y="125"/>
                      <a:pt x="43" y="132"/>
                      <a:pt x="58" y="140"/>
                    </a:cubicBezTo>
                    <a:close/>
                    <a:moveTo>
                      <a:pt x="199" y="62"/>
                    </a:moveTo>
                    <a:cubicBezTo>
                      <a:pt x="198" y="62"/>
                      <a:pt x="198" y="62"/>
                      <a:pt x="198" y="63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8" y="74"/>
                      <a:pt x="123" y="77"/>
                      <a:pt x="107" y="81"/>
                    </a:cubicBezTo>
                    <a:cubicBezTo>
                      <a:pt x="92" y="84"/>
                      <a:pt x="77" y="88"/>
                      <a:pt x="62" y="93"/>
                    </a:cubicBezTo>
                    <a:cubicBezTo>
                      <a:pt x="55" y="95"/>
                      <a:pt x="47" y="97"/>
                      <a:pt x="40" y="99"/>
                    </a:cubicBezTo>
                    <a:cubicBezTo>
                      <a:pt x="37" y="100"/>
                      <a:pt x="35" y="101"/>
                      <a:pt x="32" y="101"/>
                    </a:cubicBezTo>
                    <a:cubicBezTo>
                      <a:pt x="42" y="98"/>
                      <a:pt x="51" y="94"/>
                      <a:pt x="61" y="92"/>
                    </a:cubicBezTo>
                    <a:cubicBezTo>
                      <a:pt x="76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7"/>
                      <a:pt x="179" y="65"/>
                      <a:pt x="192" y="61"/>
                    </a:cubicBezTo>
                    <a:cubicBezTo>
                      <a:pt x="196" y="60"/>
                      <a:pt x="199" y="59"/>
                      <a:pt x="202" y="58"/>
                    </a:cubicBezTo>
                    <a:cubicBezTo>
                      <a:pt x="201" y="59"/>
                      <a:pt x="200" y="61"/>
                      <a:pt x="199" y="62"/>
                    </a:cubicBezTo>
                    <a:close/>
                    <a:moveTo>
                      <a:pt x="191" y="71"/>
                    </a:moveTo>
                    <a:cubicBezTo>
                      <a:pt x="179" y="74"/>
                      <a:pt x="166" y="78"/>
                      <a:pt x="154" y="81"/>
                    </a:cubicBezTo>
                    <a:cubicBezTo>
                      <a:pt x="152" y="82"/>
                      <a:pt x="151" y="82"/>
                      <a:pt x="149" y="82"/>
                    </a:cubicBezTo>
                    <a:cubicBezTo>
                      <a:pt x="136" y="85"/>
                      <a:pt x="125" y="89"/>
                      <a:pt x="112" y="92"/>
                    </a:cubicBezTo>
                    <a:cubicBezTo>
                      <a:pt x="109" y="92"/>
                      <a:pt x="105" y="93"/>
                      <a:pt x="101" y="94"/>
                    </a:cubicBezTo>
                    <a:cubicBezTo>
                      <a:pt x="86" y="97"/>
                      <a:pt x="70" y="100"/>
                      <a:pt x="55" y="103"/>
                    </a:cubicBezTo>
                    <a:cubicBezTo>
                      <a:pt x="48" y="104"/>
                      <a:pt x="40" y="105"/>
                      <a:pt x="34" y="108"/>
                    </a:cubicBezTo>
                    <a:cubicBezTo>
                      <a:pt x="30" y="109"/>
                      <a:pt x="27" y="110"/>
                      <a:pt x="24" y="111"/>
                    </a:cubicBezTo>
                    <a:cubicBezTo>
                      <a:pt x="22" y="112"/>
                      <a:pt x="20" y="112"/>
                      <a:pt x="19" y="113"/>
                    </a:cubicBezTo>
                    <a:cubicBezTo>
                      <a:pt x="17" y="113"/>
                      <a:pt x="14" y="113"/>
                      <a:pt x="12" y="114"/>
                    </a:cubicBezTo>
                    <a:cubicBezTo>
                      <a:pt x="19" y="111"/>
                      <a:pt x="25" y="108"/>
                      <a:pt x="32" y="106"/>
                    </a:cubicBezTo>
                    <a:cubicBezTo>
                      <a:pt x="40" y="104"/>
                      <a:pt x="48" y="102"/>
                      <a:pt x="56" y="99"/>
                    </a:cubicBezTo>
                    <a:cubicBezTo>
                      <a:pt x="71" y="95"/>
                      <a:pt x="86" y="91"/>
                      <a:pt x="101" y="88"/>
                    </a:cubicBezTo>
                    <a:cubicBezTo>
                      <a:pt x="131" y="80"/>
                      <a:pt x="161" y="75"/>
                      <a:pt x="190" y="66"/>
                    </a:cubicBezTo>
                    <a:cubicBezTo>
                      <a:pt x="192" y="65"/>
                      <a:pt x="195" y="65"/>
                      <a:pt x="197" y="64"/>
                    </a:cubicBezTo>
                    <a:cubicBezTo>
                      <a:pt x="195" y="66"/>
                      <a:pt x="193" y="68"/>
                      <a:pt x="191" y="71"/>
                    </a:cubicBezTo>
                    <a:close/>
                    <a:moveTo>
                      <a:pt x="10" y="121"/>
                    </a:moveTo>
                    <a:cubicBezTo>
                      <a:pt x="10" y="121"/>
                      <a:pt x="10" y="121"/>
                      <a:pt x="10" y="121"/>
                    </a:cubicBezTo>
                    <a:cubicBezTo>
                      <a:pt x="20" y="124"/>
                      <a:pt x="29" y="131"/>
                      <a:pt x="38" y="136"/>
                    </a:cubicBezTo>
                    <a:cubicBezTo>
                      <a:pt x="44" y="139"/>
                      <a:pt x="51" y="142"/>
                      <a:pt x="57" y="145"/>
                    </a:cubicBezTo>
                    <a:cubicBezTo>
                      <a:pt x="67" y="150"/>
                      <a:pt x="77" y="155"/>
                      <a:pt x="87" y="160"/>
                    </a:cubicBezTo>
                    <a:cubicBezTo>
                      <a:pt x="92" y="162"/>
                      <a:pt x="98" y="166"/>
                      <a:pt x="103" y="168"/>
                    </a:cubicBezTo>
                    <a:cubicBezTo>
                      <a:pt x="103" y="169"/>
                      <a:pt x="103" y="170"/>
                      <a:pt x="103" y="171"/>
                    </a:cubicBezTo>
                    <a:cubicBezTo>
                      <a:pt x="86" y="163"/>
                      <a:pt x="70" y="155"/>
                      <a:pt x="53" y="147"/>
                    </a:cubicBezTo>
                    <a:cubicBezTo>
                      <a:pt x="38" y="140"/>
                      <a:pt x="23" y="133"/>
                      <a:pt x="9" y="125"/>
                    </a:cubicBezTo>
                    <a:cubicBezTo>
                      <a:pt x="9" y="123"/>
                      <a:pt x="9" y="122"/>
                      <a:pt x="10" y="121"/>
                    </a:cubicBezTo>
                    <a:close/>
                    <a:moveTo>
                      <a:pt x="106" y="168"/>
                    </a:moveTo>
                    <a:cubicBezTo>
                      <a:pt x="106" y="168"/>
                      <a:pt x="106" y="167"/>
                      <a:pt x="106" y="167"/>
                    </a:cubicBezTo>
                    <a:cubicBezTo>
                      <a:pt x="111" y="163"/>
                      <a:pt x="116" y="158"/>
                      <a:pt x="121" y="153"/>
                    </a:cubicBezTo>
                    <a:cubicBezTo>
                      <a:pt x="130" y="142"/>
                      <a:pt x="140" y="132"/>
                      <a:pt x="150" y="122"/>
                    </a:cubicBezTo>
                    <a:cubicBezTo>
                      <a:pt x="170" y="101"/>
                      <a:pt x="189" y="80"/>
                      <a:pt x="209" y="60"/>
                    </a:cubicBezTo>
                    <a:cubicBezTo>
                      <a:pt x="210" y="58"/>
                      <a:pt x="212" y="56"/>
                      <a:pt x="213" y="55"/>
                    </a:cubicBezTo>
                    <a:cubicBezTo>
                      <a:pt x="213" y="55"/>
                      <a:pt x="214" y="56"/>
                      <a:pt x="214" y="57"/>
                    </a:cubicBezTo>
                    <a:cubicBezTo>
                      <a:pt x="214" y="57"/>
                      <a:pt x="214" y="57"/>
                      <a:pt x="214" y="57"/>
                    </a:cubicBezTo>
                    <a:cubicBezTo>
                      <a:pt x="205" y="65"/>
                      <a:pt x="197" y="74"/>
                      <a:pt x="190" y="82"/>
                    </a:cubicBezTo>
                    <a:cubicBezTo>
                      <a:pt x="182" y="91"/>
                      <a:pt x="174" y="99"/>
                      <a:pt x="166" y="107"/>
                    </a:cubicBezTo>
                    <a:cubicBezTo>
                      <a:pt x="148" y="126"/>
                      <a:pt x="130" y="145"/>
                      <a:pt x="112" y="164"/>
                    </a:cubicBezTo>
                    <a:cubicBezTo>
                      <a:pt x="110" y="166"/>
                      <a:pt x="107" y="169"/>
                      <a:pt x="105" y="171"/>
                    </a:cubicBezTo>
                    <a:cubicBezTo>
                      <a:pt x="105" y="170"/>
                      <a:pt x="106" y="169"/>
                      <a:pt x="106" y="168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7" y="80"/>
                      <a:pt x="117" y="74"/>
                    </a:cubicBezTo>
                    <a:cubicBezTo>
                      <a:pt x="133" y="71"/>
                      <a:pt x="148" y="68"/>
                      <a:pt x="164" y="65"/>
                    </a:cubicBezTo>
                    <a:cubicBezTo>
                      <a:pt x="172" y="64"/>
                      <a:pt x="179" y="62"/>
                      <a:pt x="187" y="61"/>
                    </a:cubicBezTo>
                    <a:cubicBezTo>
                      <a:pt x="190" y="60"/>
                      <a:pt x="194" y="59"/>
                      <a:pt x="197" y="58"/>
                    </a:cubicBezTo>
                    <a:cubicBezTo>
                      <a:pt x="198" y="58"/>
                      <a:pt x="199" y="58"/>
                      <a:pt x="200" y="58"/>
                    </a:cubicBezTo>
                    <a:cubicBezTo>
                      <a:pt x="200" y="58"/>
                      <a:pt x="200" y="58"/>
                      <a:pt x="200" y="58"/>
                    </a:cubicBezTo>
                    <a:cubicBezTo>
                      <a:pt x="199" y="59"/>
                      <a:pt x="198" y="59"/>
                      <a:pt x="197" y="59"/>
                    </a:cubicBezTo>
                    <a:cubicBezTo>
                      <a:pt x="184" y="64"/>
                      <a:pt x="169" y="65"/>
                      <a:pt x="156" y="68"/>
                    </a:cubicBezTo>
                    <a:cubicBezTo>
                      <a:pt x="140" y="71"/>
                      <a:pt x="125" y="73"/>
                      <a:pt x="110" y="77"/>
                    </a:cubicBezTo>
                    <a:cubicBezTo>
                      <a:pt x="81" y="85"/>
                      <a:pt x="52" y="93"/>
                      <a:pt x="23" y="104"/>
                    </a:cubicBezTo>
                    <a:cubicBezTo>
                      <a:pt x="22" y="104"/>
                      <a:pt x="21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2" y="102"/>
                      <a:pt x="24" y="100"/>
                      <a:pt x="26" y="97"/>
                    </a:cubicBezTo>
                    <a:close/>
                    <a:moveTo>
                      <a:pt x="19" y="106"/>
                    </a:moveTo>
                    <a:cubicBezTo>
                      <a:pt x="48" y="97"/>
                      <a:pt x="78" y="88"/>
                      <a:pt x="108" y="81"/>
                    </a:cubicBezTo>
                    <a:cubicBezTo>
                      <a:pt x="123" y="78"/>
                      <a:pt x="138" y="75"/>
                      <a:pt x="154" y="72"/>
                    </a:cubicBezTo>
                    <a:cubicBezTo>
                      <a:pt x="161" y="71"/>
                      <a:pt x="168" y="69"/>
                      <a:pt x="176" y="68"/>
                    </a:cubicBezTo>
                    <a:cubicBezTo>
                      <a:pt x="182" y="66"/>
                      <a:pt x="191" y="65"/>
                      <a:pt x="197" y="63"/>
                    </a:cubicBezTo>
                    <a:cubicBezTo>
                      <a:pt x="168" y="73"/>
                      <a:pt x="138" y="78"/>
                      <a:pt x="108" y="85"/>
                    </a:cubicBezTo>
                    <a:cubicBezTo>
                      <a:pt x="93" y="89"/>
                      <a:pt x="78" y="93"/>
                      <a:pt x="63" y="97"/>
                    </a:cubicBezTo>
                    <a:cubicBezTo>
                      <a:pt x="49" y="101"/>
                      <a:pt x="34" y="104"/>
                      <a:pt x="20" y="110"/>
                    </a:cubicBezTo>
                    <a:cubicBezTo>
                      <a:pt x="18" y="110"/>
                      <a:pt x="15" y="111"/>
                      <a:pt x="13" y="112"/>
                    </a:cubicBezTo>
                    <a:cubicBezTo>
                      <a:pt x="15" y="110"/>
                      <a:pt x="17" y="108"/>
                      <a:pt x="19" y="106"/>
                    </a:cubicBezTo>
                    <a:close/>
                    <a:moveTo>
                      <a:pt x="104" y="177"/>
                    </a:moveTo>
                    <a:cubicBezTo>
                      <a:pt x="104" y="177"/>
                      <a:pt x="104" y="176"/>
                      <a:pt x="104" y="176"/>
                    </a:cubicBezTo>
                    <a:cubicBezTo>
                      <a:pt x="104" y="175"/>
                      <a:pt x="105" y="175"/>
                      <a:pt x="105" y="175"/>
                    </a:cubicBezTo>
                    <a:cubicBezTo>
                      <a:pt x="138" y="139"/>
                      <a:pt x="172" y="105"/>
                      <a:pt x="205" y="69"/>
                    </a:cubicBezTo>
                    <a:cubicBezTo>
                      <a:pt x="208" y="66"/>
                      <a:pt x="211" y="63"/>
                      <a:pt x="214" y="60"/>
                    </a:cubicBezTo>
                    <a:cubicBezTo>
                      <a:pt x="214" y="60"/>
                      <a:pt x="215" y="60"/>
                      <a:pt x="215" y="60"/>
                    </a:cubicBezTo>
                    <a:cubicBezTo>
                      <a:pt x="211" y="63"/>
                      <a:pt x="208" y="67"/>
                      <a:pt x="206" y="70"/>
                    </a:cubicBezTo>
                    <a:cubicBezTo>
                      <a:pt x="200" y="76"/>
                      <a:pt x="194" y="82"/>
                      <a:pt x="188" y="89"/>
                    </a:cubicBezTo>
                    <a:cubicBezTo>
                      <a:pt x="180" y="98"/>
                      <a:pt x="172" y="106"/>
                      <a:pt x="164" y="115"/>
                    </a:cubicBezTo>
                    <a:cubicBezTo>
                      <a:pt x="144" y="136"/>
                      <a:pt x="124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8"/>
                    </a:moveTo>
                    <a:cubicBezTo>
                      <a:pt x="7" y="121"/>
                      <a:pt x="6" y="126"/>
                      <a:pt x="6" y="130"/>
                    </a:cubicBezTo>
                    <a:cubicBezTo>
                      <a:pt x="5" y="126"/>
                      <a:pt x="6" y="121"/>
                      <a:pt x="8" y="118"/>
                    </a:cubicBezTo>
                    <a:close/>
                    <a:moveTo>
                      <a:pt x="27" y="146"/>
                    </a:moveTo>
                    <a:cubicBezTo>
                      <a:pt x="22" y="143"/>
                      <a:pt x="16" y="140"/>
                      <a:pt x="11" y="137"/>
                    </a:cubicBezTo>
                    <a:cubicBezTo>
                      <a:pt x="11" y="137"/>
                      <a:pt x="11" y="137"/>
                      <a:pt x="10" y="137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4" y="138"/>
                      <a:pt x="18" y="140"/>
                      <a:pt x="22" y="141"/>
                    </a:cubicBezTo>
                    <a:cubicBezTo>
                      <a:pt x="32" y="147"/>
                      <a:pt x="43" y="152"/>
                      <a:pt x="53" y="157"/>
                    </a:cubicBezTo>
                    <a:cubicBezTo>
                      <a:pt x="64" y="162"/>
                      <a:pt x="75" y="167"/>
                      <a:pt x="85" y="172"/>
                    </a:cubicBezTo>
                    <a:cubicBezTo>
                      <a:pt x="90" y="174"/>
                      <a:pt x="97" y="177"/>
                      <a:pt x="102" y="180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182"/>
                      <a:pt x="103" y="183"/>
                      <a:pt x="103" y="184"/>
                    </a:cubicBezTo>
                    <a:cubicBezTo>
                      <a:pt x="88" y="177"/>
                      <a:pt x="73" y="169"/>
                      <a:pt x="58" y="162"/>
                    </a:cubicBezTo>
                    <a:cubicBezTo>
                      <a:pt x="48" y="156"/>
                      <a:pt x="37" y="151"/>
                      <a:pt x="27" y="146"/>
                    </a:cubicBezTo>
                    <a:close/>
                    <a:moveTo>
                      <a:pt x="205" y="79"/>
                    </a:moveTo>
                    <a:cubicBezTo>
                      <a:pt x="195" y="90"/>
                      <a:pt x="185" y="101"/>
                      <a:pt x="175" y="111"/>
                    </a:cubicBezTo>
                    <a:cubicBezTo>
                      <a:pt x="155" y="133"/>
                      <a:pt x="135" y="154"/>
                      <a:pt x="114" y="176"/>
                    </a:cubicBezTo>
                    <a:cubicBezTo>
                      <a:pt x="112" y="178"/>
                      <a:pt x="109" y="181"/>
                      <a:pt x="107" y="184"/>
                    </a:cubicBezTo>
                    <a:cubicBezTo>
                      <a:pt x="106" y="183"/>
                      <a:pt x="105" y="181"/>
                      <a:pt x="105" y="180"/>
                    </a:cubicBezTo>
                    <a:cubicBezTo>
                      <a:pt x="105" y="180"/>
                      <a:pt x="105" y="180"/>
                      <a:pt x="105" y="180"/>
                    </a:cubicBezTo>
                    <a:cubicBezTo>
                      <a:pt x="112" y="172"/>
                      <a:pt x="120" y="164"/>
                      <a:pt x="128" y="156"/>
                    </a:cubicBezTo>
                    <a:cubicBezTo>
                      <a:pt x="139" y="144"/>
                      <a:pt x="150" y="132"/>
                      <a:pt x="162" y="121"/>
                    </a:cubicBezTo>
                    <a:cubicBezTo>
                      <a:pt x="180" y="102"/>
                      <a:pt x="197" y="81"/>
                      <a:pt x="215" y="63"/>
                    </a:cubicBezTo>
                    <a:cubicBezTo>
                      <a:pt x="215" y="63"/>
                      <a:pt x="216" y="63"/>
                      <a:pt x="216" y="62"/>
                    </a:cubicBezTo>
                    <a:cubicBezTo>
                      <a:pt x="216" y="63"/>
                      <a:pt x="217" y="64"/>
                      <a:pt x="218" y="65"/>
                    </a:cubicBezTo>
                    <a:cubicBezTo>
                      <a:pt x="217" y="66"/>
                      <a:pt x="216" y="68"/>
                      <a:pt x="215" y="68"/>
                    </a:cubicBezTo>
                    <a:cubicBezTo>
                      <a:pt x="212" y="72"/>
                      <a:pt x="209" y="76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192388" y="1645672"/>
                <a:ext cx="558220" cy="472833"/>
              </a:xfrm>
              <a:custGeom>
                <a:avLst/>
                <a:gdLst>
                  <a:gd name="T0" fmla="*/ 25 w 221"/>
                  <a:gd name="T1" fmla="*/ 147 h 187"/>
                  <a:gd name="T2" fmla="*/ 8 w 221"/>
                  <a:gd name="T3" fmla="*/ 131 h 187"/>
                  <a:gd name="T4" fmla="*/ 203 w 221"/>
                  <a:gd name="T5" fmla="*/ 56 h 187"/>
                  <a:gd name="T6" fmla="*/ 109 w 221"/>
                  <a:gd name="T7" fmla="*/ 10 h 187"/>
                  <a:gd name="T8" fmla="*/ 117 w 221"/>
                  <a:gd name="T9" fmla="*/ 14 h 187"/>
                  <a:gd name="T10" fmla="*/ 111 w 221"/>
                  <a:gd name="T11" fmla="*/ 19 h 187"/>
                  <a:gd name="T12" fmla="*/ 78 w 221"/>
                  <a:gd name="T13" fmla="*/ 41 h 187"/>
                  <a:gd name="T14" fmla="*/ 89 w 221"/>
                  <a:gd name="T15" fmla="*/ 34 h 187"/>
                  <a:gd name="T16" fmla="*/ 145 w 221"/>
                  <a:gd name="T17" fmla="*/ 15 h 187"/>
                  <a:gd name="T18" fmla="*/ 107 w 221"/>
                  <a:gd name="T19" fmla="*/ 10 h 187"/>
                  <a:gd name="T20" fmla="*/ 128 w 221"/>
                  <a:gd name="T21" fmla="*/ 9 h 187"/>
                  <a:gd name="T22" fmla="*/ 139 w 221"/>
                  <a:gd name="T23" fmla="*/ 13 h 187"/>
                  <a:gd name="T24" fmla="*/ 92 w 221"/>
                  <a:gd name="T25" fmla="*/ 32 h 187"/>
                  <a:gd name="T26" fmla="*/ 120 w 221"/>
                  <a:gd name="T27" fmla="*/ 34 h 187"/>
                  <a:gd name="T28" fmla="*/ 66 w 221"/>
                  <a:gd name="T29" fmla="*/ 58 h 187"/>
                  <a:gd name="T30" fmla="*/ 117 w 221"/>
                  <a:gd name="T31" fmla="*/ 54 h 187"/>
                  <a:gd name="T32" fmla="*/ 55 w 221"/>
                  <a:gd name="T33" fmla="*/ 66 h 187"/>
                  <a:gd name="T34" fmla="*/ 66 w 221"/>
                  <a:gd name="T35" fmla="*/ 54 h 187"/>
                  <a:gd name="T36" fmla="*/ 147 w 221"/>
                  <a:gd name="T37" fmla="*/ 28 h 187"/>
                  <a:gd name="T38" fmla="*/ 157 w 221"/>
                  <a:gd name="T39" fmla="*/ 30 h 187"/>
                  <a:gd name="T40" fmla="*/ 171 w 221"/>
                  <a:gd name="T41" fmla="*/ 33 h 187"/>
                  <a:gd name="T42" fmla="*/ 145 w 221"/>
                  <a:gd name="T43" fmla="*/ 43 h 187"/>
                  <a:gd name="T44" fmla="*/ 42 w 221"/>
                  <a:gd name="T45" fmla="*/ 79 h 187"/>
                  <a:gd name="T46" fmla="*/ 125 w 221"/>
                  <a:gd name="T47" fmla="*/ 63 h 187"/>
                  <a:gd name="T48" fmla="*/ 199 w 221"/>
                  <a:gd name="T49" fmla="*/ 40 h 187"/>
                  <a:gd name="T50" fmla="*/ 194 w 221"/>
                  <a:gd name="T51" fmla="*/ 50 h 187"/>
                  <a:gd name="T52" fmla="*/ 213 w 221"/>
                  <a:gd name="T53" fmla="*/ 45 h 187"/>
                  <a:gd name="T54" fmla="*/ 199 w 221"/>
                  <a:gd name="T55" fmla="*/ 65 h 187"/>
                  <a:gd name="T56" fmla="*/ 63 w 221"/>
                  <a:gd name="T57" fmla="*/ 108 h 187"/>
                  <a:gd name="T58" fmla="*/ 25 w 221"/>
                  <a:gd name="T59" fmla="*/ 120 h 187"/>
                  <a:gd name="T60" fmla="*/ 32 w 221"/>
                  <a:gd name="T61" fmla="*/ 124 h 187"/>
                  <a:gd name="T62" fmla="*/ 147 w 221"/>
                  <a:gd name="T63" fmla="*/ 102 h 187"/>
                  <a:gd name="T64" fmla="*/ 47 w 221"/>
                  <a:gd name="T65" fmla="*/ 131 h 187"/>
                  <a:gd name="T66" fmla="*/ 109 w 221"/>
                  <a:gd name="T67" fmla="*/ 158 h 187"/>
                  <a:gd name="T68" fmla="*/ 106 w 221"/>
                  <a:gd name="T69" fmla="*/ 150 h 187"/>
                  <a:gd name="T70" fmla="*/ 124 w 221"/>
                  <a:gd name="T71" fmla="*/ 143 h 187"/>
                  <a:gd name="T72" fmla="*/ 82 w 221"/>
                  <a:gd name="T73" fmla="*/ 140 h 187"/>
                  <a:gd name="T74" fmla="*/ 104 w 221"/>
                  <a:gd name="T75" fmla="*/ 131 h 187"/>
                  <a:gd name="T76" fmla="*/ 128 w 221"/>
                  <a:gd name="T77" fmla="*/ 117 h 187"/>
                  <a:gd name="T78" fmla="*/ 116 w 221"/>
                  <a:gd name="T79" fmla="*/ 121 h 187"/>
                  <a:gd name="T80" fmla="*/ 74 w 221"/>
                  <a:gd name="T81" fmla="*/ 139 h 187"/>
                  <a:gd name="T82" fmla="*/ 99 w 221"/>
                  <a:gd name="T83" fmla="*/ 143 h 187"/>
                  <a:gd name="T84" fmla="*/ 91 w 221"/>
                  <a:gd name="T85" fmla="*/ 153 h 187"/>
                  <a:gd name="T86" fmla="*/ 112 w 221"/>
                  <a:gd name="T87" fmla="*/ 154 h 187"/>
                  <a:gd name="T88" fmla="*/ 88 w 221"/>
                  <a:gd name="T89" fmla="*/ 119 h 187"/>
                  <a:gd name="T90" fmla="*/ 69 w 221"/>
                  <a:gd name="T91" fmla="*/ 120 h 187"/>
                  <a:gd name="T92" fmla="*/ 36 w 221"/>
                  <a:gd name="T93" fmla="*/ 123 h 187"/>
                  <a:gd name="T94" fmla="*/ 153 w 221"/>
                  <a:gd name="T95" fmla="*/ 92 h 187"/>
                  <a:gd name="T96" fmla="*/ 35 w 221"/>
                  <a:gd name="T97" fmla="*/ 118 h 187"/>
                  <a:gd name="T98" fmla="*/ 93 w 221"/>
                  <a:gd name="T99" fmla="*/ 96 h 187"/>
                  <a:gd name="T100" fmla="*/ 198 w 221"/>
                  <a:gd name="T101" fmla="*/ 61 h 187"/>
                  <a:gd name="T102" fmla="*/ 190 w 221"/>
                  <a:gd name="T103" fmla="*/ 70 h 187"/>
                  <a:gd name="T104" fmla="*/ 190 w 221"/>
                  <a:gd name="T105" fmla="*/ 66 h 187"/>
                  <a:gd name="T106" fmla="*/ 106 w 221"/>
                  <a:gd name="T107" fmla="*/ 167 h 187"/>
                  <a:gd name="T108" fmla="*/ 26 w 221"/>
                  <a:gd name="T109" fmla="*/ 97 h 187"/>
                  <a:gd name="T110" fmla="*/ 26 w 221"/>
                  <a:gd name="T111" fmla="*/ 97 h 187"/>
                  <a:gd name="T112" fmla="*/ 104 w 221"/>
                  <a:gd name="T113" fmla="*/ 175 h 187"/>
                  <a:gd name="T114" fmla="*/ 10 w 221"/>
                  <a:gd name="T115" fmla="*/ 136 h 187"/>
                  <a:gd name="T116" fmla="*/ 114 w 221"/>
                  <a:gd name="T117" fmla="*/ 17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1" h="187">
                    <a:moveTo>
                      <a:pt x="220" y="63"/>
                    </a:moveTo>
                    <a:cubicBezTo>
                      <a:pt x="220" y="62"/>
                      <a:pt x="220" y="62"/>
                      <a:pt x="220" y="62"/>
                    </a:cubicBezTo>
                    <a:cubicBezTo>
                      <a:pt x="217" y="62"/>
                      <a:pt x="216" y="59"/>
                      <a:pt x="216" y="57"/>
                    </a:cubicBezTo>
                    <a:cubicBezTo>
                      <a:pt x="215" y="53"/>
                      <a:pt x="215" y="49"/>
                      <a:pt x="217" y="46"/>
                    </a:cubicBezTo>
                    <a:cubicBezTo>
                      <a:pt x="217" y="45"/>
                      <a:pt x="217" y="45"/>
                      <a:pt x="217" y="45"/>
                    </a:cubicBezTo>
                    <a:cubicBezTo>
                      <a:pt x="217" y="44"/>
                      <a:pt x="217" y="44"/>
                      <a:pt x="216" y="44"/>
                    </a:cubicBezTo>
                    <a:cubicBezTo>
                      <a:pt x="201" y="37"/>
                      <a:pt x="186" y="30"/>
                      <a:pt x="171" y="24"/>
                    </a:cubicBezTo>
                    <a:cubicBezTo>
                      <a:pt x="153" y="15"/>
                      <a:pt x="134" y="7"/>
                      <a:pt x="115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94" y="19"/>
                      <a:pt x="76" y="39"/>
                      <a:pt x="58" y="59"/>
                    </a:cubicBezTo>
                    <a:cubicBezTo>
                      <a:pt x="41" y="77"/>
                      <a:pt x="24" y="94"/>
                      <a:pt x="8" y="113"/>
                    </a:cubicBezTo>
                    <a:cubicBezTo>
                      <a:pt x="1" y="118"/>
                      <a:pt x="0" y="134"/>
                      <a:pt x="9" y="138"/>
                    </a:cubicBezTo>
                    <a:cubicBezTo>
                      <a:pt x="14" y="142"/>
                      <a:pt x="20" y="145"/>
                      <a:pt x="25" y="147"/>
                    </a:cubicBezTo>
                    <a:cubicBezTo>
                      <a:pt x="36" y="153"/>
                      <a:pt x="46" y="158"/>
                      <a:pt x="56" y="163"/>
                    </a:cubicBezTo>
                    <a:cubicBezTo>
                      <a:pt x="72" y="171"/>
                      <a:pt x="88" y="180"/>
                      <a:pt x="105" y="187"/>
                    </a:cubicBezTo>
                    <a:cubicBezTo>
                      <a:pt x="106" y="187"/>
                      <a:pt x="106" y="187"/>
                      <a:pt x="107" y="186"/>
                    </a:cubicBezTo>
                    <a:cubicBezTo>
                      <a:pt x="107" y="186"/>
                      <a:pt x="107" y="186"/>
                      <a:pt x="107" y="186"/>
                    </a:cubicBezTo>
                    <a:cubicBezTo>
                      <a:pt x="122" y="169"/>
                      <a:pt x="138" y="153"/>
                      <a:pt x="153" y="137"/>
                    </a:cubicBezTo>
                    <a:cubicBezTo>
                      <a:pt x="173" y="116"/>
                      <a:pt x="194" y="95"/>
                      <a:pt x="213" y="73"/>
                    </a:cubicBezTo>
                    <a:cubicBezTo>
                      <a:pt x="216" y="70"/>
                      <a:pt x="220" y="67"/>
                      <a:pt x="221" y="64"/>
                    </a:cubicBezTo>
                    <a:cubicBezTo>
                      <a:pt x="221" y="63"/>
                      <a:pt x="221" y="63"/>
                      <a:pt x="220" y="63"/>
                    </a:cubicBezTo>
                    <a:close/>
                    <a:moveTo>
                      <a:pt x="87" y="170"/>
                    </a:moveTo>
                    <a:cubicBezTo>
                      <a:pt x="77" y="165"/>
                      <a:pt x="66" y="160"/>
                      <a:pt x="56" y="155"/>
                    </a:cubicBezTo>
                    <a:cubicBezTo>
                      <a:pt x="45" y="150"/>
                      <a:pt x="35" y="145"/>
                      <a:pt x="24" y="140"/>
                    </a:cubicBezTo>
                    <a:cubicBezTo>
                      <a:pt x="19" y="137"/>
                      <a:pt x="12" y="135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0"/>
                      <a:pt x="8" y="128"/>
                      <a:pt x="8" y="127"/>
                    </a:cubicBezTo>
                    <a:cubicBezTo>
                      <a:pt x="22" y="135"/>
                      <a:pt x="37" y="142"/>
                      <a:pt x="52" y="149"/>
                    </a:cubicBezTo>
                    <a:cubicBezTo>
                      <a:pt x="68" y="157"/>
                      <a:pt x="85" y="164"/>
                      <a:pt x="102" y="173"/>
                    </a:cubicBezTo>
                    <a:cubicBezTo>
                      <a:pt x="101" y="174"/>
                      <a:pt x="101" y="175"/>
                      <a:pt x="101" y="177"/>
                    </a:cubicBezTo>
                    <a:cubicBezTo>
                      <a:pt x="97" y="174"/>
                      <a:pt x="92" y="172"/>
                      <a:pt x="87" y="170"/>
                    </a:cubicBezTo>
                    <a:close/>
                    <a:moveTo>
                      <a:pt x="29" y="93"/>
                    </a:moveTo>
                    <a:cubicBezTo>
                      <a:pt x="29" y="93"/>
                      <a:pt x="29" y="93"/>
                      <a:pt x="29" y="93"/>
                    </a:cubicBezTo>
                    <a:cubicBezTo>
                      <a:pt x="44" y="88"/>
                      <a:pt x="59" y="85"/>
                      <a:pt x="74" y="82"/>
                    </a:cubicBezTo>
                    <a:cubicBezTo>
                      <a:pt x="89" y="78"/>
                      <a:pt x="104" y="74"/>
                      <a:pt x="119" y="71"/>
                    </a:cubicBezTo>
                    <a:cubicBezTo>
                      <a:pt x="134" y="67"/>
                      <a:pt x="149" y="64"/>
                      <a:pt x="164" y="61"/>
                    </a:cubicBezTo>
                    <a:cubicBezTo>
                      <a:pt x="172" y="59"/>
                      <a:pt x="179" y="57"/>
                      <a:pt x="187" y="55"/>
                    </a:cubicBezTo>
                    <a:cubicBezTo>
                      <a:pt x="194" y="54"/>
                      <a:pt x="201" y="52"/>
                      <a:pt x="208" y="51"/>
                    </a:cubicBezTo>
                    <a:cubicBezTo>
                      <a:pt x="206" y="52"/>
                      <a:pt x="205" y="54"/>
                      <a:pt x="203" y="56"/>
                    </a:cubicBezTo>
                    <a:cubicBezTo>
                      <a:pt x="203" y="56"/>
                      <a:pt x="202" y="56"/>
                      <a:pt x="202" y="56"/>
                    </a:cubicBezTo>
                    <a:cubicBezTo>
                      <a:pt x="202" y="56"/>
                      <a:pt x="201" y="56"/>
                      <a:pt x="201" y="56"/>
                    </a:cubicBezTo>
                    <a:cubicBezTo>
                      <a:pt x="172" y="63"/>
                      <a:pt x="143" y="67"/>
                      <a:pt x="115" y="73"/>
                    </a:cubicBezTo>
                    <a:cubicBezTo>
                      <a:pt x="85" y="79"/>
                      <a:pt x="56" y="88"/>
                      <a:pt x="27" y="96"/>
                    </a:cubicBezTo>
                    <a:cubicBezTo>
                      <a:pt x="28" y="95"/>
                      <a:pt x="28" y="94"/>
                      <a:pt x="29" y="93"/>
                    </a:cubicBezTo>
                    <a:close/>
                    <a:moveTo>
                      <a:pt x="115" y="3"/>
                    </a:moveTo>
                    <a:cubicBezTo>
                      <a:pt x="116" y="3"/>
                      <a:pt x="118" y="4"/>
                      <a:pt x="119" y="4"/>
                    </a:cubicBezTo>
                    <a:cubicBezTo>
                      <a:pt x="116" y="5"/>
                      <a:pt x="114" y="5"/>
                      <a:pt x="111" y="6"/>
                    </a:cubicBezTo>
                    <a:cubicBezTo>
                      <a:pt x="112" y="5"/>
                      <a:pt x="114" y="4"/>
                      <a:pt x="115" y="3"/>
                    </a:cubicBezTo>
                    <a:close/>
                    <a:moveTo>
                      <a:pt x="124" y="6"/>
                    </a:moveTo>
                    <a:cubicBezTo>
                      <a:pt x="121" y="7"/>
                      <a:pt x="118" y="7"/>
                      <a:pt x="115" y="8"/>
                    </a:cubicBezTo>
                    <a:cubicBezTo>
                      <a:pt x="113" y="9"/>
                      <a:pt x="112" y="9"/>
                      <a:pt x="110" y="10"/>
                    </a:cubicBezTo>
                    <a:cubicBezTo>
                      <a:pt x="110" y="10"/>
                      <a:pt x="109" y="10"/>
                      <a:pt x="109" y="10"/>
                    </a:cubicBezTo>
                    <a:cubicBezTo>
                      <a:pt x="110" y="9"/>
                      <a:pt x="112" y="9"/>
                      <a:pt x="113" y="8"/>
                    </a:cubicBezTo>
                    <a:cubicBezTo>
                      <a:pt x="116" y="7"/>
                      <a:pt x="118" y="6"/>
                      <a:pt x="121" y="5"/>
                    </a:cubicBezTo>
                    <a:cubicBezTo>
                      <a:pt x="122" y="5"/>
                      <a:pt x="123" y="6"/>
                      <a:pt x="124" y="6"/>
                    </a:cubicBezTo>
                    <a:close/>
                    <a:moveTo>
                      <a:pt x="129" y="8"/>
                    </a:moveTo>
                    <a:cubicBezTo>
                      <a:pt x="125" y="9"/>
                      <a:pt x="122" y="10"/>
                      <a:pt x="118" y="11"/>
                    </a:cubicBezTo>
                    <a:cubicBezTo>
                      <a:pt x="113" y="13"/>
                      <a:pt x="107" y="14"/>
                      <a:pt x="102" y="15"/>
                    </a:cubicBezTo>
                    <a:cubicBezTo>
                      <a:pt x="102" y="15"/>
                      <a:pt x="103" y="14"/>
                      <a:pt x="103" y="14"/>
                    </a:cubicBezTo>
                    <a:cubicBezTo>
                      <a:pt x="104" y="14"/>
                      <a:pt x="105" y="13"/>
                      <a:pt x="107" y="13"/>
                    </a:cubicBezTo>
                    <a:cubicBezTo>
                      <a:pt x="109" y="12"/>
                      <a:pt x="111" y="12"/>
                      <a:pt x="114" y="11"/>
                    </a:cubicBezTo>
                    <a:cubicBezTo>
                      <a:pt x="118" y="10"/>
                      <a:pt x="122" y="9"/>
                      <a:pt x="125" y="7"/>
                    </a:cubicBezTo>
                    <a:cubicBezTo>
                      <a:pt x="127" y="7"/>
                      <a:pt x="128" y="8"/>
                      <a:pt x="129" y="8"/>
                    </a:cubicBezTo>
                    <a:close/>
                    <a:moveTo>
                      <a:pt x="135" y="11"/>
                    </a:moveTo>
                    <a:cubicBezTo>
                      <a:pt x="129" y="12"/>
                      <a:pt x="123" y="13"/>
                      <a:pt x="117" y="14"/>
                    </a:cubicBezTo>
                    <a:cubicBezTo>
                      <a:pt x="111" y="16"/>
                      <a:pt x="103" y="17"/>
                      <a:pt x="98" y="20"/>
                    </a:cubicBezTo>
                    <a:cubicBezTo>
                      <a:pt x="104" y="17"/>
                      <a:pt x="110" y="15"/>
                      <a:pt x="116" y="14"/>
                    </a:cubicBezTo>
                    <a:cubicBezTo>
                      <a:pt x="121" y="13"/>
                      <a:pt x="126" y="12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2" y="9"/>
                      <a:pt x="134" y="10"/>
                      <a:pt x="135" y="11"/>
                    </a:cubicBezTo>
                    <a:close/>
                    <a:moveTo>
                      <a:pt x="140" y="12"/>
                    </a:moveTo>
                    <a:cubicBezTo>
                      <a:pt x="137" y="13"/>
                      <a:pt x="135" y="14"/>
                      <a:pt x="133" y="14"/>
                    </a:cubicBezTo>
                    <a:cubicBezTo>
                      <a:pt x="129" y="15"/>
                      <a:pt x="125" y="16"/>
                      <a:pt x="121" y="17"/>
                    </a:cubicBezTo>
                    <a:cubicBezTo>
                      <a:pt x="113" y="19"/>
                      <a:pt x="105" y="22"/>
                      <a:pt x="97" y="24"/>
                    </a:cubicBezTo>
                    <a:cubicBezTo>
                      <a:pt x="95" y="24"/>
                      <a:pt x="94" y="25"/>
                      <a:pt x="93" y="25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6" y="24"/>
                      <a:pt x="97" y="23"/>
                    </a:cubicBezTo>
                    <a:cubicBezTo>
                      <a:pt x="102" y="22"/>
                      <a:pt x="107" y="21"/>
                      <a:pt x="111" y="19"/>
                    </a:cubicBezTo>
                    <a:cubicBezTo>
                      <a:pt x="120" y="16"/>
                      <a:pt x="128" y="14"/>
                      <a:pt x="137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2"/>
                      <a:pt x="139" y="12"/>
                      <a:pt x="140" y="12"/>
                    </a:cubicBezTo>
                    <a:close/>
                    <a:moveTo>
                      <a:pt x="151" y="17"/>
                    </a:moveTo>
                    <a:cubicBezTo>
                      <a:pt x="142" y="19"/>
                      <a:pt x="134" y="21"/>
                      <a:pt x="126" y="23"/>
                    </a:cubicBezTo>
                    <a:cubicBezTo>
                      <a:pt x="133" y="21"/>
                      <a:pt x="140" y="19"/>
                      <a:pt x="146" y="15"/>
                    </a:cubicBezTo>
                    <a:cubicBezTo>
                      <a:pt x="148" y="16"/>
                      <a:pt x="149" y="17"/>
                      <a:pt x="151" y="17"/>
                    </a:cubicBezTo>
                    <a:close/>
                    <a:moveTo>
                      <a:pt x="158" y="20"/>
                    </a:moveTo>
                    <a:cubicBezTo>
                      <a:pt x="152" y="22"/>
                      <a:pt x="146" y="24"/>
                      <a:pt x="139" y="25"/>
                    </a:cubicBezTo>
                    <a:cubicBezTo>
                      <a:pt x="132" y="27"/>
                      <a:pt x="125" y="29"/>
                      <a:pt x="117" y="31"/>
                    </a:cubicBezTo>
                    <a:cubicBezTo>
                      <a:pt x="110" y="33"/>
                      <a:pt x="103" y="34"/>
                      <a:pt x="96" y="36"/>
                    </a:cubicBezTo>
                    <a:cubicBezTo>
                      <a:pt x="93" y="37"/>
                      <a:pt x="89" y="38"/>
                      <a:pt x="86" y="39"/>
                    </a:cubicBezTo>
                    <a:cubicBezTo>
                      <a:pt x="84" y="40"/>
                      <a:pt x="80" y="40"/>
                      <a:pt x="78" y="41"/>
                    </a:cubicBezTo>
                    <a:cubicBezTo>
                      <a:pt x="78" y="41"/>
                      <a:pt x="78" y="41"/>
                      <a:pt x="78" y="40"/>
                    </a:cubicBezTo>
                    <a:cubicBezTo>
                      <a:pt x="83" y="38"/>
                      <a:pt x="89" y="36"/>
                      <a:pt x="94" y="35"/>
                    </a:cubicBezTo>
                    <a:cubicBezTo>
                      <a:pt x="101" y="33"/>
                      <a:pt x="108" y="31"/>
                      <a:pt x="114" y="29"/>
                    </a:cubicBezTo>
                    <a:cubicBezTo>
                      <a:pt x="121" y="27"/>
                      <a:pt x="128" y="25"/>
                      <a:pt x="135" y="23"/>
                    </a:cubicBezTo>
                    <a:cubicBezTo>
                      <a:pt x="141" y="22"/>
                      <a:pt x="147" y="21"/>
                      <a:pt x="152" y="18"/>
                    </a:cubicBezTo>
                    <a:cubicBezTo>
                      <a:pt x="154" y="19"/>
                      <a:pt x="156" y="19"/>
                      <a:pt x="158" y="20"/>
                    </a:cubicBezTo>
                    <a:close/>
                    <a:moveTo>
                      <a:pt x="83" y="35"/>
                    </a:moveTo>
                    <a:cubicBezTo>
                      <a:pt x="87" y="33"/>
                      <a:pt x="92" y="33"/>
                      <a:pt x="97" y="31"/>
                    </a:cubicBezTo>
                    <a:cubicBezTo>
                      <a:pt x="102" y="30"/>
                      <a:pt x="108" y="27"/>
                      <a:pt x="114" y="26"/>
                    </a:cubicBezTo>
                    <a:cubicBezTo>
                      <a:pt x="115" y="26"/>
                      <a:pt x="116" y="25"/>
                      <a:pt x="117" y="25"/>
                    </a:cubicBezTo>
                    <a:cubicBezTo>
                      <a:pt x="116" y="25"/>
                      <a:pt x="115" y="26"/>
                      <a:pt x="114" y="26"/>
                    </a:cubicBezTo>
                    <a:cubicBezTo>
                      <a:pt x="109" y="28"/>
                      <a:pt x="103" y="30"/>
                      <a:pt x="97" y="32"/>
                    </a:cubicBezTo>
                    <a:cubicBezTo>
                      <a:pt x="94" y="32"/>
                      <a:pt x="92" y="33"/>
                      <a:pt x="89" y="34"/>
                    </a:cubicBezTo>
                    <a:cubicBezTo>
                      <a:pt x="87" y="35"/>
                      <a:pt x="86" y="35"/>
                      <a:pt x="84" y="36"/>
                    </a:cubicBezTo>
                    <a:cubicBezTo>
                      <a:pt x="84" y="36"/>
                      <a:pt x="83" y="36"/>
                      <a:pt x="82" y="36"/>
                    </a:cubicBezTo>
                    <a:cubicBezTo>
                      <a:pt x="82" y="36"/>
                      <a:pt x="82" y="36"/>
                      <a:pt x="83" y="35"/>
                    </a:cubicBezTo>
                    <a:close/>
                    <a:moveTo>
                      <a:pt x="116" y="26"/>
                    </a:moveTo>
                    <a:cubicBezTo>
                      <a:pt x="123" y="24"/>
                      <a:pt x="129" y="23"/>
                      <a:pt x="136" y="21"/>
                    </a:cubicBezTo>
                    <a:cubicBezTo>
                      <a:pt x="140" y="20"/>
                      <a:pt x="143" y="20"/>
                      <a:pt x="147" y="19"/>
                    </a:cubicBezTo>
                    <a:cubicBezTo>
                      <a:pt x="148" y="19"/>
                      <a:pt x="150" y="18"/>
                      <a:pt x="151" y="18"/>
                    </a:cubicBezTo>
                    <a:cubicBezTo>
                      <a:pt x="149" y="19"/>
                      <a:pt x="147" y="19"/>
                      <a:pt x="145" y="20"/>
                    </a:cubicBezTo>
                    <a:cubicBezTo>
                      <a:pt x="133" y="24"/>
                      <a:pt x="120" y="27"/>
                      <a:pt x="107" y="30"/>
                    </a:cubicBezTo>
                    <a:cubicBezTo>
                      <a:pt x="103" y="31"/>
                      <a:pt x="99" y="32"/>
                      <a:pt x="95" y="33"/>
                    </a:cubicBezTo>
                    <a:cubicBezTo>
                      <a:pt x="102" y="31"/>
                      <a:pt x="109" y="28"/>
                      <a:pt x="116" y="26"/>
                    </a:cubicBezTo>
                    <a:close/>
                    <a:moveTo>
                      <a:pt x="141" y="13"/>
                    </a:moveTo>
                    <a:cubicBezTo>
                      <a:pt x="142" y="14"/>
                      <a:pt x="144" y="14"/>
                      <a:pt x="145" y="15"/>
                    </a:cubicBezTo>
                    <a:cubicBezTo>
                      <a:pt x="136" y="17"/>
                      <a:pt x="127" y="19"/>
                      <a:pt x="118" y="21"/>
                    </a:cubicBezTo>
                    <a:cubicBezTo>
                      <a:pt x="108" y="23"/>
                      <a:pt x="100" y="27"/>
                      <a:pt x="91" y="29"/>
                    </a:cubicBezTo>
                    <a:cubicBezTo>
                      <a:pt x="90" y="30"/>
                      <a:pt x="89" y="30"/>
                      <a:pt x="88" y="30"/>
                    </a:cubicBezTo>
                    <a:cubicBezTo>
                      <a:pt x="89" y="29"/>
                      <a:pt x="91" y="29"/>
                      <a:pt x="93" y="28"/>
                    </a:cubicBezTo>
                    <a:cubicBezTo>
                      <a:pt x="95" y="27"/>
                      <a:pt x="97" y="26"/>
                      <a:pt x="99" y="26"/>
                    </a:cubicBezTo>
                    <a:cubicBezTo>
                      <a:pt x="104" y="24"/>
                      <a:pt x="110" y="23"/>
                      <a:pt x="115" y="21"/>
                    </a:cubicBezTo>
                    <a:cubicBezTo>
                      <a:pt x="123" y="19"/>
                      <a:pt x="133" y="17"/>
                      <a:pt x="141" y="13"/>
                    </a:cubicBezTo>
                    <a:cubicBezTo>
                      <a:pt x="141" y="13"/>
                      <a:pt x="141" y="13"/>
                      <a:pt x="141" y="13"/>
                    </a:cubicBezTo>
                    <a:close/>
                    <a:moveTo>
                      <a:pt x="110" y="7"/>
                    </a:moveTo>
                    <a:cubicBezTo>
                      <a:pt x="112" y="6"/>
                      <a:pt x="113" y="6"/>
                      <a:pt x="115" y="6"/>
                    </a:cubicBezTo>
                    <a:cubicBezTo>
                      <a:pt x="116" y="5"/>
                      <a:pt x="118" y="5"/>
                      <a:pt x="120" y="5"/>
                    </a:cubicBezTo>
                    <a:cubicBezTo>
                      <a:pt x="121" y="5"/>
                      <a:pt x="116" y="7"/>
                      <a:pt x="116" y="7"/>
                    </a:cubicBezTo>
                    <a:cubicBezTo>
                      <a:pt x="113" y="8"/>
                      <a:pt x="110" y="9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lose/>
                    <a:moveTo>
                      <a:pt x="105" y="12"/>
                    </a:moveTo>
                    <a:cubicBezTo>
                      <a:pt x="109" y="11"/>
                      <a:pt x="113" y="10"/>
                      <a:pt x="117" y="9"/>
                    </a:cubicBezTo>
                    <a:cubicBezTo>
                      <a:pt x="119" y="8"/>
                      <a:pt x="121" y="7"/>
                      <a:pt x="12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8"/>
                      <a:pt x="120" y="9"/>
                      <a:pt x="119" y="9"/>
                    </a:cubicBezTo>
                    <a:cubicBezTo>
                      <a:pt x="114" y="11"/>
                      <a:pt x="109" y="11"/>
                      <a:pt x="104" y="13"/>
                    </a:cubicBezTo>
                    <a:cubicBezTo>
                      <a:pt x="104" y="13"/>
                      <a:pt x="105" y="12"/>
                      <a:pt x="105" y="12"/>
                    </a:cubicBezTo>
                    <a:close/>
                    <a:moveTo>
                      <a:pt x="101" y="16"/>
                    </a:moveTo>
                    <a:cubicBezTo>
                      <a:pt x="105" y="15"/>
                      <a:pt x="109" y="14"/>
                      <a:pt x="113" y="13"/>
                    </a:cubicBezTo>
                    <a:cubicBezTo>
                      <a:pt x="116" y="12"/>
                      <a:pt x="119" y="12"/>
                      <a:pt x="121" y="11"/>
                    </a:cubicBezTo>
                    <a:cubicBezTo>
                      <a:pt x="123" y="10"/>
                      <a:pt x="124" y="10"/>
                      <a:pt x="126" y="9"/>
                    </a:cubicBezTo>
                    <a:cubicBezTo>
                      <a:pt x="126" y="9"/>
                      <a:pt x="131" y="8"/>
                      <a:pt x="128" y="9"/>
                    </a:cubicBezTo>
                    <a:cubicBezTo>
                      <a:pt x="123" y="12"/>
                      <a:pt x="117" y="13"/>
                      <a:pt x="111" y="14"/>
                    </a:cubicBezTo>
                    <a:cubicBezTo>
                      <a:pt x="107" y="15"/>
                      <a:pt x="103" y="17"/>
                      <a:pt x="98" y="19"/>
                    </a:cubicBezTo>
                    <a:cubicBezTo>
                      <a:pt x="99" y="18"/>
                      <a:pt x="100" y="17"/>
                      <a:pt x="101" y="16"/>
                    </a:cubicBezTo>
                    <a:close/>
                    <a:moveTo>
                      <a:pt x="97" y="20"/>
                    </a:moveTo>
                    <a:cubicBezTo>
                      <a:pt x="104" y="19"/>
                      <a:pt x="110" y="17"/>
                      <a:pt x="117" y="15"/>
                    </a:cubicBezTo>
                    <a:cubicBezTo>
                      <a:pt x="121" y="14"/>
                      <a:pt x="124" y="13"/>
                      <a:pt x="128" y="13"/>
                    </a:cubicBezTo>
                    <a:cubicBezTo>
                      <a:pt x="129" y="12"/>
                      <a:pt x="131" y="12"/>
                      <a:pt x="133" y="12"/>
                    </a:cubicBezTo>
                    <a:cubicBezTo>
                      <a:pt x="120" y="17"/>
                      <a:pt x="106" y="19"/>
                      <a:pt x="93" y="24"/>
                    </a:cubicBezTo>
                    <a:cubicBezTo>
                      <a:pt x="94" y="23"/>
                      <a:pt x="96" y="22"/>
                      <a:pt x="97" y="20"/>
                    </a:cubicBezTo>
                    <a:close/>
                    <a:moveTo>
                      <a:pt x="92" y="26"/>
                    </a:moveTo>
                    <a:cubicBezTo>
                      <a:pt x="100" y="24"/>
                      <a:pt x="107" y="21"/>
                      <a:pt x="115" y="19"/>
                    </a:cubicBezTo>
                    <a:cubicBezTo>
                      <a:pt x="119" y="18"/>
                      <a:pt x="124" y="17"/>
                      <a:pt x="128" y="16"/>
                    </a:cubicBezTo>
                    <a:cubicBezTo>
                      <a:pt x="131" y="15"/>
                      <a:pt x="136" y="15"/>
                      <a:pt x="139" y="13"/>
                    </a:cubicBezTo>
                    <a:cubicBezTo>
                      <a:pt x="135" y="15"/>
                      <a:pt x="130" y="16"/>
                      <a:pt x="126" y="17"/>
                    </a:cubicBezTo>
                    <a:cubicBezTo>
                      <a:pt x="121" y="19"/>
                      <a:pt x="116" y="20"/>
                      <a:pt x="111" y="22"/>
                    </a:cubicBezTo>
                    <a:cubicBezTo>
                      <a:pt x="103" y="24"/>
                      <a:pt x="96" y="26"/>
                      <a:pt x="89" y="29"/>
                    </a:cubicBezTo>
                    <a:cubicBezTo>
                      <a:pt x="90" y="28"/>
                      <a:pt x="91" y="27"/>
                      <a:pt x="92" y="26"/>
                    </a:cubicBezTo>
                    <a:close/>
                    <a:moveTo>
                      <a:pt x="87" y="31"/>
                    </a:moveTo>
                    <a:cubicBezTo>
                      <a:pt x="91" y="30"/>
                      <a:pt x="96" y="28"/>
                      <a:pt x="100" y="27"/>
                    </a:cubicBezTo>
                    <a:cubicBezTo>
                      <a:pt x="105" y="25"/>
                      <a:pt x="111" y="23"/>
                      <a:pt x="116" y="22"/>
                    </a:cubicBezTo>
                    <a:cubicBezTo>
                      <a:pt x="122" y="21"/>
                      <a:pt x="128" y="19"/>
                      <a:pt x="134" y="18"/>
                    </a:cubicBezTo>
                    <a:cubicBezTo>
                      <a:pt x="137" y="17"/>
                      <a:pt x="140" y="17"/>
                      <a:pt x="143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2" y="17"/>
                      <a:pt x="141" y="17"/>
                      <a:pt x="139" y="18"/>
                    </a:cubicBezTo>
                    <a:cubicBezTo>
                      <a:pt x="129" y="22"/>
                      <a:pt x="118" y="24"/>
                      <a:pt x="107" y="27"/>
                    </a:cubicBezTo>
                    <a:cubicBezTo>
                      <a:pt x="102" y="29"/>
                      <a:pt x="97" y="31"/>
                      <a:pt x="92" y="32"/>
                    </a:cubicBezTo>
                    <a:cubicBezTo>
                      <a:pt x="89" y="33"/>
                      <a:pt x="86" y="33"/>
                      <a:pt x="84" y="34"/>
                    </a:cubicBezTo>
                    <a:cubicBezTo>
                      <a:pt x="85" y="33"/>
                      <a:pt x="86" y="32"/>
                      <a:pt x="87" y="31"/>
                    </a:cubicBezTo>
                    <a:close/>
                    <a:moveTo>
                      <a:pt x="81" y="37"/>
                    </a:moveTo>
                    <a:cubicBezTo>
                      <a:pt x="83" y="37"/>
                      <a:pt x="86" y="36"/>
                      <a:pt x="88" y="36"/>
                    </a:cubicBezTo>
                    <a:cubicBezTo>
                      <a:pt x="85" y="37"/>
                      <a:pt x="82" y="38"/>
                      <a:pt x="79" y="39"/>
                    </a:cubicBezTo>
                    <a:cubicBezTo>
                      <a:pt x="80" y="38"/>
                      <a:pt x="81" y="38"/>
                      <a:pt x="81" y="37"/>
                    </a:cubicBezTo>
                    <a:close/>
                    <a:moveTo>
                      <a:pt x="76" y="42"/>
                    </a:moveTo>
                    <a:cubicBezTo>
                      <a:pt x="90" y="40"/>
                      <a:pt x="104" y="35"/>
                      <a:pt x="117" y="32"/>
                    </a:cubicBezTo>
                    <a:cubicBezTo>
                      <a:pt x="124" y="30"/>
                      <a:pt x="131" y="28"/>
                      <a:pt x="138" y="26"/>
                    </a:cubicBezTo>
                    <a:cubicBezTo>
                      <a:pt x="145" y="25"/>
                      <a:pt x="152" y="23"/>
                      <a:pt x="159" y="21"/>
                    </a:cubicBezTo>
                    <a:cubicBezTo>
                      <a:pt x="161" y="22"/>
                      <a:pt x="163" y="22"/>
                      <a:pt x="165" y="23"/>
                    </a:cubicBezTo>
                    <a:cubicBezTo>
                      <a:pt x="158" y="23"/>
                      <a:pt x="151" y="26"/>
                      <a:pt x="145" y="28"/>
                    </a:cubicBezTo>
                    <a:cubicBezTo>
                      <a:pt x="137" y="30"/>
                      <a:pt x="129" y="32"/>
                      <a:pt x="120" y="34"/>
                    </a:cubicBezTo>
                    <a:cubicBezTo>
                      <a:pt x="112" y="36"/>
                      <a:pt x="104" y="39"/>
                      <a:pt x="95" y="41"/>
                    </a:cubicBezTo>
                    <a:cubicBezTo>
                      <a:pt x="88" y="43"/>
                      <a:pt x="80" y="44"/>
                      <a:pt x="73" y="46"/>
                    </a:cubicBezTo>
                    <a:cubicBezTo>
                      <a:pt x="74" y="45"/>
                      <a:pt x="75" y="43"/>
                      <a:pt x="76" y="42"/>
                    </a:cubicBezTo>
                    <a:close/>
                    <a:moveTo>
                      <a:pt x="180" y="30"/>
                    </a:moveTo>
                    <a:cubicBezTo>
                      <a:pt x="180" y="30"/>
                      <a:pt x="180" y="30"/>
                      <a:pt x="180" y="30"/>
                    </a:cubicBezTo>
                    <a:cubicBezTo>
                      <a:pt x="170" y="33"/>
                      <a:pt x="160" y="35"/>
                      <a:pt x="151" y="37"/>
                    </a:cubicBezTo>
                    <a:cubicBezTo>
                      <a:pt x="141" y="40"/>
                      <a:pt x="130" y="42"/>
                      <a:pt x="120" y="44"/>
                    </a:cubicBezTo>
                    <a:cubicBezTo>
                      <a:pt x="100" y="49"/>
                      <a:pt x="81" y="54"/>
                      <a:pt x="61" y="60"/>
                    </a:cubicBezTo>
                    <a:cubicBezTo>
                      <a:pt x="61" y="61"/>
                      <a:pt x="60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1" y="60"/>
                      <a:pt x="64" y="59"/>
                      <a:pt x="66" y="58"/>
                    </a:cubicBezTo>
                    <a:cubicBezTo>
                      <a:pt x="71" y="56"/>
                      <a:pt x="76" y="54"/>
                      <a:pt x="81" y="53"/>
                    </a:cubicBezTo>
                    <a:cubicBezTo>
                      <a:pt x="91" y="50"/>
                      <a:pt x="101" y="47"/>
                      <a:pt x="111" y="44"/>
                    </a:cubicBezTo>
                    <a:cubicBezTo>
                      <a:pt x="122" y="41"/>
                      <a:pt x="132" y="37"/>
                      <a:pt x="142" y="35"/>
                    </a:cubicBezTo>
                    <a:cubicBezTo>
                      <a:pt x="152" y="33"/>
                      <a:pt x="162" y="30"/>
                      <a:pt x="171" y="26"/>
                    </a:cubicBezTo>
                    <a:cubicBezTo>
                      <a:pt x="174" y="28"/>
                      <a:pt x="177" y="29"/>
                      <a:pt x="180" y="30"/>
                    </a:cubicBezTo>
                    <a:close/>
                    <a:moveTo>
                      <a:pt x="46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5"/>
                      <a:pt x="46" y="75"/>
                      <a:pt x="46" y="75"/>
                    </a:cubicBezTo>
                    <a:close/>
                    <a:moveTo>
                      <a:pt x="186" y="33"/>
                    </a:moveTo>
                    <a:cubicBezTo>
                      <a:pt x="186" y="33"/>
                      <a:pt x="186" y="33"/>
                      <a:pt x="186" y="33"/>
                    </a:cubicBezTo>
                    <a:cubicBezTo>
                      <a:pt x="187" y="33"/>
                      <a:pt x="188" y="34"/>
                      <a:pt x="189" y="34"/>
                    </a:cubicBezTo>
                    <a:cubicBezTo>
                      <a:pt x="165" y="40"/>
                      <a:pt x="141" y="47"/>
                      <a:pt x="117" y="54"/>
                    </a:cubicBezTo>
                    <a:cubicBezTo>
                      <a:pt x="104" y="58"/>
                      <a:pt x="92" y="62"/>
                      <a:pt x="80" y="66"/>
                    </a:cubicBezTo>
                    <a:cubicBezTo>
                      <a:pt x="71" y="69"/>
                      <a:pt x="61" y="71"/>
                      <a:pt x="52" y="74"/>
                    </a:cubicBezTo>
                    <a:cubicBezTo>
                      <a:pt x="54" y="73"/>
                      <a:pt x="57" y="72"/>
                      <a:pt x="59" y="71"/>
                    </a:cubicBezTo>
                    <a:cubicBezTo>
                      <a:pt x="66" y="69"/>
                      <a:pt x="72" y="66"/>
                      <a:pt x="78" y="64"/>
                    </a:cubicBezTo>
                    <a:cubicBezTo>
                      <a:pt x="90" y="60"/>
                      <a:pt x="103" y="56"/>
                      <a:pt x="115" y="52"/>
                    </a:cubicBezTo>
                    <a:cubicBezTo>
                      <a:pt x="128" y="49"/>
                      <a:pt x="140" y="45"/>
                      <a:pt x="152" y="42"/>
                    </a:cubicBezTo>
                    <a:cubicBezTo>
                      <a:pt x="164" y="39"/>
                      <a:pt x="175" y="38"/>
                      <a:pt x="186" y="33"/>
                    </a:cubicBezTo>
                    <a:close/>
                    <a:moveTo>
                      <a:pt x="120" y="48"/>
                    </a:moveTo>
                    <a:cubicBezTo>
                      <a:pt x="109" y="52"/>
                      <a:pt x="97" y="55"/>
                      <a:pt x="86" y="58"/>
                    </a:cubicBezTo>
                    <a:cubicBezTo>
                      <a:pt x="75" y="61"/>
                      <a:pt x="64" y="65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4" y="67"/>
                    </a:cubicBezTo>
                    <a:cubicBezTo>
                      <a:pt x="54" y="67"/>
                      <a:pt x="55" y="66"/>
                      <a:pt x="55" y="66"/>
                    </a:cubicBezTo>
                    <a:cubicBezTo>
                      <a:pt x="57" y="66"/>
                      <a:pt x="60" y="65"/>
                      <a:pt x="62" y="64"/>
                    </a:cubicBezTo>
                    <a:cubicBezTo>
                      <a:pt x="68" y="63"/>
                      <a:pt x="74" y="61"/>
                      <a:pt x="80" y="59"/>
                    </a:cubicBezTo>
                    <a:cubicBezTo>
                      <a:pt x="91" y="56"/>
                      <a:pt x="102" y="52"/>
                      <a:pt x="113" y="49"/>
                    </a:cubicBezTo>
                    <a:cubicBezTo>
                      <a:pt x="124" y="45"/>
                      <a:pt x="136" y="43"/>
                      <a:pt x="147" y="40"/>
                    </a:cubicBezTo>
                    <a:cubicBezTo>
                      <a:pt x="158" y="37"/>
                      <a:pt x="169" y="35"/>
                      <a:pt x="180" y="31"/>
                    </a:cubicBezTo>
                    <a:cubicBezTo>
                      <a:pt x="180" y="31"/>
                      <a:pt x="180" y="30"/>
                      <a:pt x="180" y="30"/>
                    </a:cubicBezTo>
                    <a:cubicBezTo>
                      <a:pt x="182" y="31"/>
                      <a:pt x="183" y="32"/>
                      <a:pt x="185" y="33"/>
                    </a:cubicBezTo>
                    <a:cubicBezTo>
                      <a:pt x="163" y="37"/>
                      <a:pt x="142" y="42"/>
                      <a:pt x="120" y="48"/>
                    </a:cubicBezTo>
                    <a:close/>
                    <a:moveTo>
                      <a:pt x="116" y="40"/>
                    </a:moveTo>
                    <a:cubicBezTo>
                      <a:pt x="107" y="43"/>
                      <a:pt x="98" y="46"/>
                      <a:pt x="89" y="48"/>
                    </a:cubicBezTo>
                    <a:cubicBezTo>
                      <a:pt x="85" y="50"/>
                      <a:pt x="80" y="51"/>
                      <a:pt x="75" y="52"/>
                    </a:cubicBezTo>
                    <a:cubicBezTo>
                      <a:pt x="73" y="53"/>
                      <a:pt x="71" y="53"/>
                      <a:pt x="69" y="54"/>
                    </a:cubicBezTo>
                    <a:cubicBezTo>
                      <a:pt x="68" y="54"/>
                      <a:pt x="66" y="54"/>
                      <a:pt x="66" y="54"/>
                    </a:cubicBezTo>
                    <a:cubicBezTo>
                      <a:pt x="66" y="54"/>
                      <a:pt x="66" y="53"/>
                      <a:pt x="67" y="53"/>
                    </a:cubicBezTo>
                    <a:cubicBezTo>
                      <a:pt x="69" y="51"/>
                      <a:pt x="73" y="51"/>
                      <a:pt x="76" y="51"/>
                    </a:cubicBezTo>
                    <a:cubicBezTo>
                      <a:pt x="80" y="49"/>
                      <a:pt x="85" y="48"/>
                      <a:pt x="89" y="47"/>
                    </a:cubicBezTo>
                    <a:cubicBezTo>
                      <a:pt x="99" y="44"/>
                      <a:pt x="108" y="42"/>
                      <a:pt x="117" y="39"/>
                    </a:cubicBezTo>
                    <a:cubicBezTo>
                      <a:pt x="126" y="37"/>
                      <a:pt x="135" y="33"/>
                      <a:pt x="143" y="31"/>
                    </a:cubicBezTo>
                    <a:cubicBezTo>
                      <a:pt x="151" y="29"/>
                      <a:pt x="158" y="28"/>
                      <a:pt x="165" y="24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7" y="24"/>
                      <a:pt x="169" y="25"/>
                      <a:pt x="170" y="26"/>
                    </a:cubicBezTo>
                    <a:cubicBezTo>
                      <a:pt x="152" y="31"/>
                      <a:pt x="134" y="35"/>
                      <a:pt x="116" y="40"/>
                    </a:cubicBezTo>
                    <a:close/>
                    <a:moveTo>
                      <a:pt x="72" y="47"/>
                    </a:moveTo>
                    <a:cubicBezTo>
                      <a:pt x="80" y="45"/>
                      <a:pt x="88" y="43"/>
                      <a:pt x="96" y="42"/>
                    </a:cubicBezTo>
                    <a:cubicBezTo>
                      <a:pt x="105" y="40"/>
                      <a:pt x="113" y="37"/>
                      <a:pt x="122" y="35"/>
                    </a:cubicBezTo>
                    <a:cubicBezTo>
                      <a:pt x="131" y="32"/>
                      <a:pt x="139" y="30"/>
                      <a:pt x="147" y="28"/>
                    </a:cubicBezTo>
                    <a:cubicBezTo>
                      <a:pt x="151" y="27"/>
                      <a:pt x="154" y="26"/>
                      <a:pt x="158" y="25"/>
                    </a:cubicBezTo>
                    <a:cubicBezTo>
                      <a:pt x="159" y="24"/>
                      <a:pt x="163" y="24"/>
                      <a:pt x="163" y="24"/>
                    </a:cubicBezTo>
                    <a:cubicBezTo>
                      <a:pt x="161" y="25"/>
                      <a:pt x="159" y="26"/>
                      <a:pt x="157" y="27"/>
                    </a:cubicBezTo>
                    <a:cubicBezTo>
                      <a:pt x="149" y="29"/>
                      <a:pt x="142" y="31"/>
                      <a:pt x="135" y="33"/>
                    </a:cubicBezTo>
                    <a:cubicBezTo>
                      <a:pt x="126" y="36"/>
                      <a:pt x="117" y="39"/>
                      <a:pt x="108" y="41"/>
                    </a:cubicBezTo>
                    <a:cubicBezTo>
                      <a:pt x="100" y="43"/>
                      <a:pt x="91" y="45"/>
                      <a:pt x="82" y="48"/>
                    </a:cubicBezTo>
                    <a:cubicBezTo>
                      <a:pt x="78" y="49"/>
                      <a:pt x="72" y="50"/>
                      <a:pt x="68" y="52"/>
                    </a:cubicBezTo>
                    <a:cubicBezTo>
                      <a:pt x="69" y="50"/>
                      <a:pt x="70" y="49"/>
                      <a:pt x="72" y="47"/>
                    </a:cubicBezTo>
                    <a:close/>
                    <a:moveTo>
                      <a:pt x="65" y="55"/>
                    </a:moveTo>
                    <a:cubicBezTo>
                      <a:pt x="71" y="55"/>
                      <a:pt x="78" y="52"/>
                      <a:pt x="84" y="51"/>
                    </a:cubicBezTo>
                    <a:cubicBezTo>
                      <a:pt x="94" y="48"/>
                      <a:pt x="104" y="44"/>
                      <a:pt x="114" y="41"/>
                    </a:cubicBezTo>
                    <a:cubicBezTo>
                      <a:pt x="123" y="38"/>
                      <a:pt x="133" y="36"/>
                      <a:pt x="143" y="34"/>
                    </a:cubicBezTo>
                    <a:cubicBezTo>
                      <a:pt x="147" y="32"/>
                      <a:pt x="152" y="31"/>
                      <a:pt x="157" y="30"/>
                    </a:cubicBezTo>
                    <a:cubicBezTo>
                      <a:pt x="159" y="29"/>
                      <a:pt x="162" y="29"/>
                      <a:pt x="164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57" y="31"/>
                      <a:pt x="148" y="33"/>
                      <a:pt x="140" y="35"/>
                    </a:cubicBezTo>
                    <a:cubicBezTo>
                      <a:pt x="130" y="37"/>
                      <a:pt x="120" y="41"/>
                      <a:pt x="109" y="44"/>
                    </a:cubicBezTo>
                    <a:cubicBezTo>
                      <a:pt x="100" y="46"/>
                      <a:pt x="90" y="49"/>
                      <a:pt x="80" y="52"/>
                    </a:cubicBezTo>
                    <a:cubicBezTo>
                      <a:pt x="74" y="54"/>
                      <a:pt x="67" y="56"/>
                      <a:pt x="61" y="59"/>
                    </a:cubicBezTo>
                    <a:cubicBezTo>
                      <a:pt x="62" y="58"/>
                      <a:pt x="64" y="56"/>
                      <a:pt x="65" y="55"/>
                    </a:cubicBezTo>
                    <a:close/>
                    <a:moveTo>
                      <a:pt x="58" y="62"/>
                    </a:moveTo>
                    <a:cubicBezTo>
                      <a:pt x="68" y="59"/>
                      <a:pt x="77" y="56"/>
                      <a:pt x="87" y="54"/>
                    </a:cubicBezTo>
                    <a:cubicBezTo>
                      <a:pt x="97" y="51"/>
                      <a:pt x="108" y="48"/>
                      <a:pt x="119" y="45"/>
                    </a:cubicBezTo>
                    <a:cubicBezTo>
                      <a:pt x="129" y="43"/>
                      <a:pt x="140" y="40"/>
                      <a:pt x="151" y="38"/>
                    </a:cubicBezTo>
                    <a:cubicBezTo>
                      <a:pt x="156" y="36"/>
                      <a:pt x="162" y="35"/>
                      <a:pt x="167" y="34"/>
                    </a:cubicBezTo>
                    <a:cubicBezTo>
                      <a:pt x="168" y="33"/>
                      <a:pt x="170" y="33"/>
                      <a:pt x="171" y="33"/>
                    </a:cubicBezTo>
                    <a:cubicBezTo>
                      <a:pt x="151" y="39"/>
                      <a:pt x="130" y="43"/>
                      <a:pt x="109" y="49"/>
                    </a:cubicBezTo>
                    <a:cubicBezTo>
                      <a:pt x="99" y="52"/>
                      <a:pt x="88" y="56"/>
                      <a:pt x="78" y="59"/>
                    </a:cubicBezTo>
                    <a:cubicBezTo>
                      <a:pt x="72" y="61"/>
                      <a:pt x="67" y="63"/>
                      <a:pt x="62" y="64"/>
                    </a:cubicBezTo>
                    <a:cubicBezTo>
                      <a:pt x="60" y="64"/>
                      <a:pt x="57" y="65"/>
                      <a:pt x="55" y="66"/>
                    </a:cubicBezTo>
                    <a:cubicBezTo>
                      <a:pt x="56" y="65"/>
                      <a:pt x="57" y="63"/>
                      <a:pt x="58" y="62"/>
                    </a:cubicBezTo>
                    <a:close/>
                    <a:moveTo>
                      <a:pt x="52" y="69"/>
                    </a:moveTo>
                    <a:cubicBezTo>
                      <a:pt x="63" y="67"/>
                      <a:pt x="73" y="62"/>
                      <a:pt x="84" y="59"/>
                    </a:cubicBezTo>
                    <a:cubicBezTo>
                      <a:pt x="96" y="56"/>
                      <a:pt x="108" y="53"/>
                      <a:pt x="121" y="49"/>
                    </a:cubicBezTo>
                    <a:cubicBezTo>
                      <a:pt x="132" y="46"/>
                      <a:pt x="144" y="43"/>
                      <a:pt x="156" y="40"/>
                    </a:cubicBezTo>
                    <a:cubicBezTo>
                      <a:pt x="162" y="38"/>
                      <a:pt x="168" y="37"/>
                      <a:pt x="174" y="36"/>
                    </a:cubicBezTo>
                    <a:cubicBezTo>
                      <a:pt x="177" y="35"/>
                      <a:pt x="179" y="35"/>
                      <a:pt x="181" y="34"/>
                    </a:cubicBezTo>
                    <a:cubicBezTo>
                      <a:pt x="180" y="34"/>
                      <a:pt x="179" y="35"/>
                      <a:pt x="178" y="35"/>
                    </a:cubicBezTo>
                    <a:cubicBezTo>
                      <a:pt x="167" y="38"/>
                      <a:pt x="156" y="40"/>
                      <a:pt x="145" y="43"/>
                    </a:cubicBezTo>
                    <a:cubicBezTo>
                      <a:pt x="133" y="46"/>
                      <a:pt x="121" y="50"/>
                      <a:pt x="110" y="53"/>
                    </a:cubicBezTo>
                    <a:cubicBezTo>
                      <a:pt x="98" y="57"/>
                      <a:pt x="86" y="60"/>
                      <a:pt x="75" y="64"/>
                    </a:cubicBezTo>
                    <a:cubicBezTo>
                      <a:pt x="69" y="66"/>
                      <a:pt x="63" y="69"/>
                      <a:pt x="57" y="71"/>
                    </a:cubicBezTo>
                    <a:cubicBezTo>
                      <a:pt x="54" y="72"/>
                      <a:pt x="50" y="73"/>
                      <a:pt x="46" y="75"/>
                    </a:cubicBezTo>
                    <a:cubicBezTo>
                      <a:pt x="48" y="73"/>
                      <a:pt x="50" y="71"/>
                      <a:pt x="52" y="69"/>
                    </a:cubicBezTo>
                    <a:close/>
                    <a:moveTo>
                      <a:pt x="45" y="76"/>
                    </a:moveTo>
                    <a:cubicBezTo>
                      <a:pt x="56" y="73"/>
                      <a:pt x="67" y="71"/>
                      <a:pt x="78" y="67"/>
                    </a:cubicBezTo>
                    <a:cubicBezTo>
                      <a:pt x="91" y="63"/>
                      <a:pt x="103" y="59"/>
                      <a:pt x="115" y="55"/>
                    </a:cubicBezTo>
                    <a:cubicBezTo>
                      <a:pt x="140" y="48"/>
                      <a:pt x="165" y="41"/>
                      <a:pt x="190" y="34"/>
                    </a:cubicBezTo>
                    <a:cubicBezTo>
                      <a:pt x="191" y="35"/>
                      <a:pt x="193" y="36"/>
                      <a:pt x="194" y="37"/>
                    </a:cubicBezTo>
                    <a:cubicBezTo>
                      <a:pt x="168" y="42"/>
                      <a:pt x="142" y="50"/>
                      <a:pt x="116" y="57"/>
                    </a:cubicBezTo>
                    <a:cubicBezTo>
                      <a:pt x="103" y="61"/>
                      <a:pt x="91" y="65"/>
                      <a:pt x="78" y="69"/>
                    </a:cubicBezTo>
                    <a:cubicBezTo>
                      <a:pt x="66" y="72"/>
                      <a:pt x="54" y="75"/>
                      <a:pt x="42" y="79"/>
                    </a:cubicBezTo>
                    <a:cubicBezTo>
                      <a:pt x="43" y="78"/>
                      <a:pt x="44" y="77"/>
                      <a:pt x="45" y="76"/>
                    </a:cubicBezTo>
                    <a:close/>
                    <a:moveTo>
                      <a:pt x="41" y="80"/>
                    </a:moveTo>
                    <a:cubicBezTo>
                      <a:pt x="52" y="76"/>
                      <a:pt x="65" y="73"/>
                      <a:pt x="76" y="70"/>
                    </a:cubicBezTo>
                    <a:cubicBezTo>
                      <a:pt x="90" y="66"/>
                      <a:pt x="103" y="62"/>
                      <a:pt x="117" y="58"/>
                    </a:cubicBezTo>
                    <a:cubicBezTo>
                      <a:pt x="142" y="50"/>
                      <a:pt x="169" y="43"/>
                      <a:pt x="195" y="37"/>
                    </a:cubicBezTo>
                    <a:cubicBezTo>
                      <a:pt x="195" y="37"/>
                      <a:pt x="195" y="37"/>
                      <a:pt x="195" y="37"/>
                    </a:cubicBezTo>
                    <a:cubicBezTo>
                      <a:pt x="197" y="38"/>
                      <a:pt x="198" y="38"/>
                      <a:pt x="199" y="39"/>
                    </a:cubicBezTo>
                    <a:cubicBezTo>
                      <a:pt x="187" y="41"/>
                      <a:pt x="174" y="43"/>
                      <a:pt x="162" y="47"/>
                    </a:cubicBezTo>
                    <a:cubicBezTo>
                      <a:pt x="148" y="51"/>
                      <a:pt x="135" y="54"/>
                      <a:pt x="121" y="58"/>
                    </a:cubicBezTo>
                    <a:cubicBezTo>
                      <a:pt x="94" y="65"/>
                      <a:pt x="67" y="73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lose/>
                    <a:moveTo>
                      <a:pt x="208" y="43"/>
                    </a:moveTo>
                    <a:cubicBezTo>
                      <a:pt x="180" y="48"/>
                      <a:pt x="152" y="56"/>
                      <a:pt x="125" y="63"/>
                    </a:cubicBezTo>
                    <a:cubicBezTo>
                      <a:pt x="98" y="69"/>
                      <a:pt x="72" y="77"/>
                      <a:pt x="45" y="84"/>
                    </a:cubicBezTo>
                    <a:cubicBezTo>
                      <a:pt x="47" y="83"/>
                      <a:pt x="48" y="83"/>
                      <a:pt x="50" y="82"/>
                    </a:cubicBezTo>
                    <a:cubicBezTo>
                      <a:pt x="57" y="80"/>
                      <a:pt x="64" y="78"/>
                      <a:pt x="71" y="76"/>
                    </a:cubicBezTo>
                    <a:cubicBezTo>
                      <a:pt x="86" y="71"/>
                      <a:pt x="101" y="67"/>
                      <a:pt x="115" y="63"/>
                    </a:cubicBezTo>
                    <a:cubicBezTo>
                      <a:pt x="130" y="59"/>
                      <a:pt x="144" y="55"/>
                      <a:pt x="159" y="51"/>
                    </a:cubicBezTo>
                    <a:cubicBezTo>
                      <a:pt x="172" y="47"/>
                      <a:pt x="187" y="45"/>
                      <a:pt x="200" y="39"/>
                    </a:cubicBezTo>
                    <a:cubicBezTo>
                      <a:pt x="203" y="40"/>
                      <a:pt x="205" y="42"/>
                      <a:pt x="208" y="43"/>
                    </a:cubicBezTo>
                    <a:close/>
                    <a:moveTo>
                      <a:pt x="39" y="83"/>
                    </a:moveTo>
                    <a:cubicBezTo>
                      <a:pt x="67" y="74"/>
                      <a:pt x="95" y="65"/>
                      <a:pt x="123" y="58"/>
                    </a:cubicBezTo>
                    <a:cubicBezTo>
                      <a:pt x="137" y="55"/>
                      <a:pt x="150" y="51"/>
                      <a:pt x="164" y="47"/>
                    </a:cubicBezTo>
                    <a:cubicBezTo>
                      <a:pt x="171" y="45"/>
                      <a:pt x="177" y="44"/>
                      <a:pt x="183" y="42"/>
                    </a:cubicBezTo>
                    <a:cubicBezTo>
                      <a:pt x="187" y="42"/>
                      <a:pt x="190" y="41"/>
                      <a:pt x="194" y="41"/>
                    </a:cubicBezTo>
                    <a:cubicBezTo>
                      <a:pt x="195" y="40"/>
                      <a:pt x="197" y="40"/>
                      <a:pt x="199" y="40"/>
                    </a:cubicBezTo>
                    <a:cubicBezTo>
                      <a:pt x="199" y="40"/>
                      <a:pt x="196" y="40"/>
                      <a:pt x="195" y="40"/>
                    </a:cubicBezTo>
                    <a:cubicBezTo>
                      <a:pt x="189" y="43"/>
                      <a:pt x="183" y="44"/>
                      <a:pt x="177" y="45"/>
                    </a:cubicBezTo>
                    <a:cubicBezTo>
                      <a:pt x="169" y="47"/>
                      <a:pt x="162" y="49"/>
                      <a:pt x="155" y="51"/>
                    </a:cubicBezTo>
                    <a:cubicBezTo>
                      <a:pt x="141" y="55"/>
                      <a:pt x="127" y="59"/>
                      <a:pt x="113" y="63"/>
                    </a:cubicBezTo>
                    <a:cubicBezTo>
                      <a:pt x="99" y="67"/>
                      <a:pt x="85" y="71"/>
                      <a:pt x="71" y="75"/>
                    </a:cubicBezTo>
                    <a:cubicBezTo>
                      <a:pt x="65" y="77"/>
                      <a:pt x="58" y="79"/>
                      <a:pt x="51" y="81"/>
                    </a:cubicBezTo>
                    <a:cubicBezTo>
                      <a:pt x="46" y="82"/>
                      <a:pt x="41" y="84"/>
                      <a:pt x="36" y="85"/>
                    </a:cubicBezTo>
                    <a:cubicBezTo>
                      <a:pt x="37" y="84"/>
                      <a:pt x="38" y="84"/>
                      <a:pt x="39" y="83"/>
                    </a:cubicBezTo>
                    <a:close/>
                    <a:moveTo>
                      <a:pt x="35" y="87"/>
                    </a:moveTo>
                    <a:cubicBezTo>
                      <a:pt x="64" y="80"/>
                      <a:pt x="92" y="71"/>
                      <a:pt x="121" y="64"/>
                    </a:cubicBezTo>
                    <a:cubicBezTo>
                      <a:pt x="150" y="57"/>
                      <a:pt x="179" y="48"/>
                      <a:pt x="209" y="43"/>
                    </a:cubicBezTo>
                    <a:cubicBezTo>
                      <a:pt x="210" y="44"/>
                      <a:pt x="211" y="44"/>
                      <a:pt x="212" y="45"/>
                    </a:cubicBezTo>
                    <a:cubicBezTo>
                      <a:pt x="206" y="46"/>
                      <a:pt x="200" y="48"/>
                      <a:pt x="194" y="50"/>
                    </a:cubicBezTo>
                    <a:cubicBezTo>
                      <a:pt x="186" y="52"/>
                      <a:pt x="178" y="53"/>
                      <a:pt x="170" y="54"/>
                    </a:cubicBezTo>
                    <a:cubicBezTo>
                      <a:pt x="154" y="58"/>
                      <a:pt x="139" y="61"/>
                      <a:pt x="123" y="65"/>
                    </a:cubicBezTo>
                    <a:cubicBezTo>
                      <a:pt x="107" y="68"/>
                      <a:pt x="92" y="73"/>
                      <a:pt x="76" y="77"/>
                    </a:cubicBezTo>
                    <a:cubicBezTo>
                      <a:pt x="69" y="79"/>
                      <a:pt x="61" y="82"/>
                      <a:pt x="54" y="83"/>
                    </a:cubicBezTo>
                    <a:cubicBezTo>
                      <a:pt x="47" y="85"/>
                      <a:pt x="40" y="87"/>
                      <a:pt x="33" y="89"/>
                    </a:cubicBezTo>
                    <a:cubicBezTo>
                      <a:pt x="34" y="88"/>
                      <a:pt x="34" y="88"/>
                      <a:pt x="35" y="87"/>
                    </a:cubicBezTo>
                    <a:close/>
                    <a:moveTo>
                      <a:pt x="32" y="90"/>
                    </a:moveTo>
                    <a:cubicBezTo>
                      <a:pt x="39" y="88"/>
                      <a:pt x="45" y="86"/>
                      <a:pt x="52" y="84"/>
                    </a:cubicBezTo>
                    <a:cubicBezTo>
                      <a:pt x="60" y="83"/>
                      <a:pt x="67" y="80"/>
                      <a:pt x="75" y="78"/>
                    </a:cubicBezTo>
                    <a:cubicBezTo>
                      <a:pt x="90" y="74"/>
                      <a:pt x="106" y="70"/>
                      <a:pt x="121" y="66"/>
                    </a:cubicBezTo>
                    <a:cubicBezTo>
                      <a:pt x="137" y="62"/>
                      <a:pt x="153" y="59"/>
                      <a:pt x="169" y="56"/>
                    </a:cubicBezTo>
                    <a:cubicBezTo>
                      <a:pt x="176" y="54"/>
                      <a:pt x="184" y="53"/>
                      <a:pt x="192" y="51"/>
                    </a:cubicBezTo>
                    <a:cubicBezTo>
                      <a:pt x="199" y="49"/>
                      <a:pt x="206" y="47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2" y="47"/>
                      <a:pt x="210" y="48"/>
                      <a:pt x="209" y="50"/>
                    </a:cubicBezTo>
                    <a:cubicBezTo>
                      <a:pt x="194" y="54"/>
                      <a:pt x="180" y="56"/>
                      <a:pt x="165" y="59"/>
                    </a:cubicBezTo>
                    <a:cubicBezTo>
                      <a:pt x="151" y="63"/>
                      <a:pt x="136" y="66"/>
                      <a:pt x="121" y="69"/>
                    </a:cubicBezTo>
                    <a:cubicBezTo>
                      <a:pt x="106" y="73"/>
                      <a:pt x="91" y="77"/>
                      <a:pt x="76" y="80"/>
                    </a:cubicBezTo>
                    <a:cubicBezTo>
                      <a:pt x="61" y="84"/>
                      <a:pt x="45" y="87"/>
                      <a:pt x="30" y="92"/>
                    </a:cubicBezTo>
                    <a:cubicBezTo>
                      <a:pt x="31" y="91"/>
                      <a:pt x="31" y="91"/>
                      <a:pt x="32" y="90"/>
                    </a:cubicBezTo>
                    <a:close/>
                    <a:moveTo>
                      <a:pt x="213" y="49"/>
                    </a:moveTo>
                    <a:cubicBezTo>
                      <a:pt x="213" y="49"/>
                      <a:pt x="213" y="49"/>
                      <a:pt x="213" y="49"/>
                    </a:cubicBezTo>
                    <a:cubicBezTo>
                      <a:pt x="213" y="50"/>
                      <a:pt x="213" y="50"/>
                      <a:pt x="213" y="51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08" y="55"/>
                      <a:pt x="204" y="60"/>
                      <a:pt x="199" y="65"/>
                    </a:cubicBezTo>
                    <a:cubicBezTo>
                      <a:pt x="190" y="75"/>
                      <a:pt x="180" y="85"/>
                      <a:pt x="170" y="96"/>
                    </a:cubicBezTo>
                    <a:cubicBezTo>
                      <a:pt x="169" y="97"/>
                      <a:pt x="168" y="98"/>
                      <a:pt x="167" y="99"/>
                    </a:cubicBezTo>
                    <a:cubicBezTo>
                      <a:pt x="182" y="83"/>
                      <a:pt x="197" y="66"/>
                      <a:pt x="213" y="49"/>
                    </a:cubicBezTo>
                    <a:close/>
                    <a:moveTo>
                      <a:pt x="147" y="83"/>
                    </a:moveTo>
                    <a:cubicBezTo>
                      <a:pt x="148" y="83"/>
                      <a:pt x="149" y="83"/>
                      <a:pt x="150" y="82"/>
                    </a:cubicBezTo>
                    <a:cubicBezTo>
                      <a:pt x="157" y="81"/>
                      <a:pt x="165" y="79"/>
                      <a:pt x="172" y="77"/>
                    </a:cubicBezTo>
                    <a:cubicBezTo>
                      <a:pt x="177" y="75"/>
                      <a:pt x="183" y="74"/>
                      <a:pt x="189" y="72"/>
                    </a:cubicBezTo>
                    <a:cubicBezTo>
                      <a:pt x="187" y="73"/>
                      <a:pt x="186" y="75"/>
                      <a:pt x="185" y="76"/>
                    </a:cubicBezTo>
                    <a:cubicBezTo>
                      <a:pt x="179" y="77"/>
                      <a:pt x="173" y="80"/>
                      <a:pt x="166" y="81"/>
                    </a:cubicBezTo>
                    <a:cubicBezTo>
                      <a:pt x="160" y="83"/>
                      <a:pt x="153" y="85"/>
                      <a:pt x="146" y="86"/>
                    </a:cubicBezTo>
                    <a:cubicBezTo>
                      <a:pt x="139" y="88"/>
                      <a:pt x="133" y="91"/>
                      <a:pt x="126" y="92"/>
                    </a:cubicBezTo>
                    <a:cubicBezTo>
                      <a:pt x="119" y="94"/>
                      <a:pt x="111" y="96"/>
                      <a:pt x="104" y="97"/>
                    </a:cubicBezTo>
                    <a:cubicBezTo>
                      <a:pt x="90" y="100"/>
                      <a:pt x="77" y="104"/>
                      <a:pt x="63" y="108"/>
                    </a:cubicBezTo>
                    <a:cubicBezTo>
                      <a:pt x="56" y="110"/>
                      <a:pt x="50" y="112"/>
                      <a:pt x="43" y="113"/>
                    </a:cubicBezTo>
                    <a:cubicBezTo>
                      <a:pt x="36" y="114"/>
                      <a:pt x="29" y="115"/>
                      <a:pt x="22" y="117"/>
                    </a:cubicBezTo>
                    <a:cubicBezTo>
                      <a:pt x="21" y="117"/>
                      <a:pt x="22" y="117"/>
                      <a:pt x="22" y="117"/>
                    </a:cubicBezTo>
                    <a:cubicBezTo>
                      <a:pt x="35" y="114"/>
                      <a:pt x="47" y="113"/>
                      <a:pt x="60" y="110"/>
                    </a:cubicBezTo>
                    <a:cubicBezTo>
                      <a:pt x="73" y="106"/>
                      <a:pt x="87" y="102"/>
                      <a:pt x="101" y="99"/>
                    </a:cubicBezTo>
                    <a:cubicBezTo>
                      <a:pt x="114" y="96"/>
                      <a:pt x="128" y="92"/>
                      <a:pt x="141" y="88"/>
                    </a:cubicBezTo>
                    <a:cubicBezTo>
                      <a:pt x="147" y="87"/>
                      <a:pt x="154" y="86"/>
                      <a:pt x="160" y="84"/>
                    </a:cubicBezTo>
                    <a:cubicBezTo>
                      <a:pt x="165" y="83"/>
                      <a:pt x="171" y="81"/>
                      <a:pt x="176" y="79"/>
                    </a:cubicBezTo>
                    <a:cubicBezTo>
                      <a:pt x="174" y="80"/>
                      <a:pt x="172" y="81"/>
                      <a:pt x="170" y="81"/>
                    </a:cubicBezTo>
                    <a:cubicBezTo>
                      <a:pt x="163" y="84"/>
                      <a:pt x="156" y="86"/>
                      <a:pt x="149" y="88"/>
                    </a:cubicBezTo>
                    <a:cubicBezTo>
                      <a:pt x="135" y="92"/>
                      <a:pt x="121" y="95"/>
                      <a:pt x="107" y="98"/>
                    </a:cubicBezTo>
                    <a:cubicBezTo>
                      <a:pt x="93" y="102"/>
                      <a:pt x="79" y="105"/>
                      <a:pt x="65" y="108"/>
                    </a:cubicBezTo>
                    <a:cubicBezTo>
                      <a:pt x="51" y="112"/>
                      <a:pt x="37" y="115"/>
                      <a:pt x="25" y="120"/>
                    </a:cubicBezTo>
                    <a:cubicBezTo>
                      <a:pt x="23" y="119"/>
                      <a:pt x="21" y="118"/>
                      <a:pt x="19" y="117"/>
                    </a:cubicBezTo>
                    <a:cubicBezTo>
                      <a:pt x="26" y="114"/>
                      <a:pt x="33" y="113"/>
                      <a:pt x="40" y="112"/>
                    </a:cubicBezTo>
                    <a:cubicBezTo>
                      <a:pt x="47" y="110"/>
                      <a:pt x="55" y="107"/>
                      <a:pt x="62" y="105"/>
                    </a:cubicBezTo>
                    <a:cubicBezTo>
                      <a:pt x="77" y="101"/>
                      <a:pt x="91" y="96"/>
                      <a:pt x="106" y="93"/>
                    </a:cubicBezTo>
                    <a:cubicBezTo>
                      <a:pt x="109" y="92"/>
                      <a:pt x="112" y="92"/>
                      <a:pt x="116" y="91"/>
                    </a:cubicBezTo>
                    <a:cubicBezTo>
                      <a:pt x="126" y="88"/>
                      <a:pt x="137" y="86"/>
                      <a:pt x="147" y="83"/>
                    </a:cubicBezTo>
                    <a:close/>
                    <a:moveTo>
                      <a:pt x="32" y="124"/>
                    </a:moveTo>
                    <a:cubicBezTo>
                      <a:pt x="32" y="124"/>
                      <a:pt x="32" y="124"/>
                      <a:pt x="31" y="124"/>
                    </a:cubicBezTo>
                    <a:cubicBezTo>
                      <a:pt x="30" y="123"/>
                      <a:pt x="28" y="122"/>
                      <a:pt x="26" y="121"/>
                    </a:cubicBezTo>
                    <a:cubicBezTo>
                      <a:pt x="47" y="119"/>
                      <a:pt x="68" y="112"/>
                      <a:pt x="89" y="107"/>
                    </a:cubicBezTo>
                    <a:cubicBezTo>
                      <a:pt x="82" y="109"/>
                      <a:pt x="74" y="111"/>
                      <a:pt x="67" y="113"/>
                    </a:cubicBezTo>
                    <a:cubicBezTo>
                      <a:pt x="56" y="116"/>
                      <a:pt x="45" y="120"/>
                      <a:pt x="34" y="123"/>
                    </a:cubicBezTo>
                    <a:cubicBezTo>
                      <a:pt x="33" y="123"/>
                      <a:pt x="32" y="123"/>
                      <a:pt x="32" y="124"/>
                    </a:cubicBezTo>
                    <a:close/>
                    <a:moveTo>
                      <a:pt x="38" y="127"/>
                    </a:moveTo>
                    <a:cubicBezTo>
                      <a:pt x="36" y="126"/>
                      <a:pt x="35" y="125"/>
                      <a:pt x="33" y="124"/>
                    </a:cubicBezTo>
                    <a:cubicBezTo>
                      <a:pt x="43" y="123"/>
                      <a:pt x="52" y="120"/>
                      <a:pt x="62" y="118"/>
                    </a:cubicBezTo>
                    <a:cubicBezTo>
                      <a:pt x="73" y="115"/>
                      <a:pt x="85" y="112"/>
                      <a:pt x="96" y="109"/>
                    </a:cubicBezTo>
                    <a:cubicBezTo>
                      <a:pt x="113" y="104"/>
                      <a:pt x="131" y="101"/>
                      <a:pt x="149" y="97"/>
                    </a:cubicBezTo>
                    <a:cubicBezTo>
                      <a:pt x="147" y="98"/>
                      <a:pt x="144" y="99"/>
                      <a:pt x="142" y="99"/>
                    </a:cubicBezTo>
                    <a:cubicBezTo>
                      <a:pt x="131" y="102"/>
                      <a:pt x="119" y="104"/>
                      <a:pt x="108" y="107"/>
                    </a:cubicBezTo>
                    <a:cubicBezTo>
                      <a:pt x="84" y="112"/>
                      <a:pt x="62" y="121"/>
                      <a:pt x="38" y="127"/>
                    </a:cubicBezTo>
                    <a:close/>
                    <a:moveTo>
                      <a:pt x="50" y="125"/>
                    </a:moveTo>
                    <a:cubicBezTo>
                      <a:pt x="55" y="124"/>
                      <a:pt x="60" y="123"/>
                      <a:pt x="65" y="122"/>
                    </a:cubicBezTo>
                    <a:cubicBezTo>
                      <a:pt x="77" y="119"/>
                      <a:pt x="88" y="115"/>
                      <a:pt x="99" y="112"/>
                    </a:cubicBezTo>
                    <a:cubicBezTo>
                      <a:pt x="117" y="107"/>
                      <a:pt x="136" y="104"/>
                      <a:pt x="154" y="100"/>
                    </a:cubicBezTo>
                    <a:cubicBezTo>
                      <a:pt x="152" y="100"/>
                      <a:pt x="149" y="101"/>
                      <a:pt x="147" y="102"/>
                    </a:cubicBezTo>
                    <a:cubicBezTo>
                      <a:pt x="139" y="104"/>
                      <a:pt x="132" y="106"/>
                      <a:pt x="124" y="108"/>
                    </a:cubicBezTo>
                    <a:cubicBezTo>
                      <a:pt x="110" y="112"/>
                      <a:pt x="95" y="116"/>
                      <a:pt x="81" y="121"/>
                    </a:cubicBezTo>
                    <a:cubicBezTo>
                      <a:pt x="77" y="122"/>
                      <a:pt x="72" y="123"/>
                      <a:pt x="68" y="125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0" y="126"/>
                      <a:pt x="52" y="127"/>
                      <a:pt x="46" y="131"/>
                    </a:cubicBezTo>
                    <a:cubicBezTo>
                      <a:pt x="44" y="130"/>
                      <a:pt x="42" y="129"/>
                      <a:pt x="40" y="128"/>
                    </a:cubicBezTo>
                    <a:cubicBezTo>
                      <a:pt x="43" y="127"/>
                      <a:pt x="46" y="126"/>
                      <a:pt x="50" y="125"/>
                    </a:cubicBezTo>
                    <a:close/>
                    <a:moveTo>
                      <a:pt x="47" y="131"/>
                    </a:moveTo>
                    <a:cubicBezTo>
                      <a:pt x="48" y="130"/>
                      <a:pt x="50" y="129"/>
                      <a:pt x="52" y="129"/>
                    </a:cubicBezTo>
                    <a:cubicBezTo>
                      <a:pt x="55" y="127"/>
                      <a:pt x="59" y="127"/>
                      <a:pt x="62" y="126"/>
                    </a:cubicBezTo>
                    <a:cubicBezTo>
                      <a:pt x="61" y="126"/>
                      <a:pt x="61" y="127"/>
                      <a:pt x="60" y="127"/>
                    </a:cubicBezTo>
                    <a:cubicBezTo>
                      <a:pt x="57" y="128"/>
                      <a:pt x="53" y="129"/>
                      <a:pt x="50" y="130"/>
                    </a:cubicBezTo>
                    <a:cubicBezTo>
                      <a:pt x="49" y="130"/>
                      <a:pt x="48" y="131"/>
                      <a:pt x="47" y="131"/>
                    </a:cubicBezTo>
                    <a:cubicBezTo>
                      <a:pt x="47" y="131"/>
                      <a:pt x="47" y="131"/>
                      <a:pt x="47" y="131"/>
                    </a:cubicBezTo>
                    <a:close/>
                    <a:moveTo>
                      <a:pt x="65" y="126"/>
                    </a:moveTo>
                    <a:cubicBezTo>
                      <a:pt x="66" y="126"/>
                      <a:pt x="68" y="125"/>
                      <a:pt x="69" y="125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7" y="124"/>
                      <a:pt x="84" y="122"/>
                      <a:pt x="92" y="121"/>
                    </a:cubicBezTo>
                    <a:cubicBezTo>
                      <a:pt x="106" y="117"/>
                      <a:pt x="121" y="114"/>
                      <a:pt x="136" y="111"/>
                    </a:cubicBezTo>
                    <a:cubicBezTo>
                      <a:pt x="137" y="111"/>
                      <a:pt x="137" y="110"/>
                      <a:pt x="138" y="110"/>
                    </a:cubicBezTo>
                    <a:cubicBezTo>
                      <a:pt x="111" y="119"/>
                      <a:pt x="83" y="124"/>
                      <a:pt x="56" y="134"/>
                    </a:cubicBezTo>
                    <a:cubicBezTo>
                      <a:pt x="55" y="134"/>
                      <a:pt x="55" y="134"/>
                      <a:pt x="54" y="135"/>
                    </a:cubicBezTo>
                    <a:cubicBezTo>
                      <a:pt x="52" y="134"/>
                      <a:pt x="50" y="133"/>
                      <a:pt x="48" y="131"/>
                    </a:cubicBezTo>
                    <a:cubicBezTo>
                      <a:pt x="54" y="130"/>
                      <a:pt x="59" y="128"/>
                      <a:pt x="65" y="126"/>
                    </a:cubicBezTo>
                    <a:close/>
                    <a:moveTo>
                      <a:pt x="109" y="158"/>
                    </a:move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9" y="158"/>
                      <a:pt x="109" y="158"/>
                      <a:pt x="109" y="158"/>
                    </a:cubicBezTo>
                    <a:cubicBezTo>
                      <a:pt x="107" y="158"/>
                      <a:pt x="107" y="158"/>
                      <a:pt x="106" y="158"/>
                    </a:cubicBezTo>
                    <a:cubicBezTo>
                      <a:pt x="102" y="158"/>
                      <a:pt x="107" y="156"/>
                      <a:pt x="108" y="156"/>
                    </a:cubicBezTo>
                    <a:cubicBezTo>
                      <a:pt x="110" y="155"/>
                      <a:pt x="111" y="155"/>
                      <a:pt x="113" y="154"/>
                    </a:cubicBezTo>
                    <a:cubicBezTo>
                      <a:pt x="111" y="156"/>
                      <a:pt x="110" y="157"/>
                      <a:pt x="109" y="158"/>
                    </a:cubicBezTo>
                    <a:close/>
                    <a:moveTo>
                      <a:pt x="114" y="153"/>
                    </a:moveTo>
                    <a:cubicBezTo>
                      <a:pt x="111" y="153"/>
                      <a:pt x="108" y="154"/>
                      <a:pt x="105" y="154"/>
                    </a:cubicBezTo>
                    <a:cubicBezTo>
                      <a:pt x="104" y="155"/>
                      <a:pt x="103" y="155"/>
                      <a:pt x="101" y="156"/>
                    </a:cubicBezTo>
                    <a:cubicBezTo>
                      <a:pt x="95" y="157"/>
                      <a:pt x="101" y="155"/>
                      <a:pt x="102" y="154"/>
                    </a:cubicBezTo>
                    <a:cubicBezTo>
                      <a:pt x="108" y="152"/>
                      <a:pt x="113" y="151"/>
                      <a:pt x="119" y="148"/>
                    </a:cubicBezTo>
                    <a:cubicBezTo>
                      <a:pt x="117" y="150"/>
                      <a:pt x="116" y="151"/>
                      <a:pt x="114" y="153"/>
                    </a:cubicBezTo>
                    <a:close/>
                    <a:moveTo>
                      <a:pt x="120" y="146"/>
                    </a:moveTo>
                    <a:cubicBezTo>
                      <a:pt x="116" y="147"/>
                      <a:pt x="111" y="148"/>
                      <a:pt x="106" y="150"/>
                    </a:cubicBezTo>
                    <a:cubicBezTo>
                      <a:pt x="103" y="150"/>
                      <a:pt x="101" y="151"/>
                      <a:pt x="98" y="152"/>
                    </a:cubicBezTo>
                    <a:cubicBezTo>
                      <a:pt x="97" y="152"/>
                      <a:pt x="96" y="153"/>
                      <a:pt x="95" y="153"/>
                    </a:cubicBezTo>
                    <a:cubicBezTo>
                      <a:pt x="93" y="153"/>
                      <a:pt x="92" y="154"/>
                      <a:pt x="92" y="154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2" y="154"/>
                      <a:pt x="94" y="153"/>
                      <a:pt x="94" y="153"/>
                    </a:cubicBezTo>
                    <a:cubicBezTo>
                      <a:pt x="104" y="150"/>
                      <a:pt x="113" y="147"/>
                      <a:pt x="123" y="144"/>
                    </a:cubicBezTo>
                    <a:cubicBezTo>
                      <a:pt x="122" y="145"/>
                      <a:pt x="121" y="146"/>
                      <a:pt x="120" y="146"/>
                    </a:cubicBezTo>
                    <a:close/>
                    <a:moveTo>
                      <a:pt x="106" y="146"/>
                    </a:moveTo>
                    <a:cubicBezTo>
                      <a:pt x="103" y="147"/>
                      <a:pt x="99" y="148"/>
                      <a:pt x="96" y="148"/>
                    </a:cubicBezTo>
                    <a:cubicBezTo>
                      <a:pt x="94" y="149"/>
                      <a:pt x="93" y="149"/>
                      <a:pt x="91" y="149"/>
                    </a:cubicBezTo>
                    <a:cubicBezTo>
                      <a:pt x="90" y="150"/>
                      <a:pt x="83" y="151"/>
                      <a:pt x="88" y="150"/>
                    </a:cubicBezTo>
                    <a:cubicBezTo>
                      <a:pt x="102" y="145"/>
                      <a:pt x="116" y="141"/>
                      <a:pt x="130" y="136"/>
                    </a:cubicBezTo>
                    <a:cubicBezTo>
                      <a:pt x="128" y="138"/>
                      <a:pt x="126" y="141"/>
                      <a:pt x="124" y="143"/>
                    </a:cubicBezTo>
                    <a:cubicBezTo>
                      <a:pt x="118" y="144"/>
                      <a:pt x="112" y="145"/>
                      <a:pt x="106" y="146"/>
                    </a:cubicBezTo>
                    <a:close/>
                    <a:moveTo>
                      <a:pt x="132" y="135"/>
                    </a:moveTo>
                    <a:cubicBezTo>
                      <a:pt x="122" y="137"/>
                      <a:pt x="112" y="139"/>
                      <a:pt x="102" y="141"/>
                    </a:cubicBezTo>
                    <a:cubicBezTo>
                      <a:pt x="97" y="143"/>
                      <a:pt x="92" y="143"/>
                      <a:pt x="87" y="144"/>
                    </a:cubicBezTo>
                    <a:cubicBezTo>
                      <a:pt x="84" y="145"/>
                      <a:pt x="81" y="145"/>
                      <a:pt x="78" y="145"/>
                    </a:cubicBezTo>
                    <a:cubicBezTo>
                      <a:pt x="75" y="146"/>
                      <a:pt x="82" y="144"/>
                      <a:pt x="83" y="144"/>
                    </a:cubicBezTo>
                    <a:cubicBezTo>
                      <a:pt x="93" y="142"/>
                      <a:pt x="102" y="138"/>
                      <a:pt x="112" y="136"/>
                    </a:cubicBezTo>
                    <a:cubicBezTo>
                      <a:pt x="120" y="134"/>
                      <a:pt x="129" y="133"/>
                      <a:pt x="137" y="129"/>
                    </a:cubicBezTo>
                    <a:cubicBezTo>
                      <a:pt x="135" y="131"/>
                      <a:pt x="133" y="133"/>
                      <a:pt x="132" y="135"/>
                    </a:cubicBezTo>
                    <a:close/>
                    <a:moveTo>
                      <a:pt x="138" y="128"/>
                    </a:move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26" y="131"/>
                      <a:pt x="114" y="133"/>
                      <a:pt x="102" y="136"/>
                    </a:cubicBezTo>
                    <a:cubicBezTo>
                      <a:pt x="95" y="137"/>
                      <a:pt x="89" y="139"/>
                      <a:pt x="82" y="140"/>
                    </a:cubicBezTo>
                    <a:cubicBezTo>
                      <a:pt x="79" y="140"/>
                      <a:pt x="75" y="141"/>
                      <a:pt x="71" y="141"/>
                    </a:cubicBezTo>
                    <a:cubicBezTo>
                      <a:pt x="70" y="141"/>
                      <a:pt x="66" y="142"/>
                      <a:pt x="71" y="141"/>
                    </a:cubicBezTo>
                    <a:cubicBezTo>
                      <a:pt x="72" y="140"/>
                      <a:pt x="73" y="140"/>
                      <a:pt x="74" y="140"/>
                    </a:cubicBezTo>
                    <a:cubicBezTo>
                      <a:pt x="87" y="137"/>
                      <a:pt x="99" y="134"/>
                      <a:pt x="111" y="130"/>
                    </a:cubicBezTo>
                    <a:cubicBezTo>
                      <a:pt x="122" y="128"/>
                      <a:pt x="134" y="126"/>
                      <a:pt x="144" y="121"/>
                    </a:cubicBezTo>
                    <a:cubicBezTo>
                      <a:pt x="142" y="123"/>
                      <a:pt x="140" y="126"/>
                      <a:pt x="138" y="128"/>
                    </a:cubicBezTo>
                    <a:close/>
                    <a:moveTo>
                      <a:pt x="145" y="120"/>
                    </a:moveTo>
                    <a:cubicBezTo>
                      <a:pt x="145" y="120"/>
                      <a:pt x="144" y="120"/>
                      <a:pt x="144" y="120"/>
                    </a:cubicBezTo>
                    <a:cubicBezTo>
                      <a:pt x="144" y="120"/>
                      <a:pt x="143" y="120"/>
                      <a:pt x="142" y="121"/>
                    </a:cubicBezTo>
                    <a:cubicBezTo>
                      <a:pt x="137" y="123"/>
                      <a:pt x="132" y="124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6" y="126"/>
                      <a:pt x="125" y="126"/>
                      <a:pt x="124" y="126"/>
                    </a:cubicBezTo>
                    <a:cubicBezTo>
                      <a:pt x="117" y="128"/>
                      <a:pt x="110" y="129"/>
                      <a:pt x="104" y="131"/>
                    </a:cubicBezTo>
                    <a:cubicBezTo>
                      <a:pt x="96" y="132"/>
                      <a:pt x="88" y="134"/>
                      <a:pt x="80" y="135"/>
                    </a:cubicBezTo>
                    <a:cubicBezTo>
                      <a:pt x="76" y="136"/>
                      <a:pt x="73" y="136"/>
                      <a:pt x="69" y="137"/>
                    </a:cubicBezTo>
                    <a:cubicBezTo>
                      <a:pt x="69" y="137"/>
                      <a:pt x="68" y="137"/>
                      <a:pt x="68" y="137"/>
                    </a:cubicBezTo>
                    <a:cubicBezTo>
                      <a:pt x="82" y="133"/>
                      <a:pt x="95" y="128"/>
                      <a:pt x="110" y="124"/>
                    </a:cubicBezTo>
                    <a:cubicBezTo>
                      <a:pt x="116" y="122"/>
                      <a:pt x="122" y="120"/>
                      <a:pt x="128" y="118"/>
                    </a:cubicBezTo>
                    <a:cubicBezTo>
                      <a:pt x="133" y="117"/>
                      <a:pt x="137" y="116"/>
                      <a:pt x="141" y="115"/>
                    </a:cubicBezTo>
                    <a:cubicBezTo>
                      <a:pt x="145" y="114"/>
                      <a:pt x="148" y="113"/>
                      <a:pt x="151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50" y="114"/>
                      <a:pt x="147" y="117"/>
                      <a:pt x="145" y="120"/>
                    </a:cubicBezTo>
                    <a:close/>
                    <a:moveTo>
                      <a:pt x="154" y="110"/>
                    </a:moveTo>
                    <a:cubicBezTo>
                      <a:pt x="149" y="112"/>
                      <a:pt x="144" y="113"/>
                      <a:pt x="139" y="114"/>
                    </a:cubicBezTo>
                    <a:cubicBezTo>
                      <a:pt x="137" y="115"/>
                      <a:pt x="136" y="115"/>
                      <a:pt x="134" y="116"/>
                    </a:cubicBezTo>
                    <a:cubicBezTo>
                      <a:pt x="132" y="116"/>
                      <a:pt x="130" y="117"/>
                      <a:pt x="128" y="117"/>
                    </a:cubicBezTo>
                    <a:cubicBezTo>
                      <a:pt x="120" y="120"/>
                      <a:pt x="112" y="122"/>
                      <a:pt x="103" y="124"/>
                    </a:cubicBezTo>
                    <a:cubicBezTo>
                      <a:pt x="94" y="126"/>
                      <a:pt x="85" y="128"/>
                      <a:pt x="77" y="130"/>
                    </a:cubicBezTo>
                    <a:cubicBezTo>
                      <a:pt x="73" y="131"/>
                      <a:pt x="69" y="132"/>
                      <a:pt x="64" y="133"/>
                    </a:cubicBezTo>
                    <a:cubicBezTo>
                      <a:pt x="62" y="133"/>
                      <a:pt x="60" y="134"/>
                      <a:pt x="58" y="134"/>
                    </a:cubicBezTo>
                    <a:cubicBezTo>
                      <a:pt x="53" y="135"/>
                      <a:pt x="60" y="134"/>
                      <a:pt x="61" y="133"/>
                    </a:cubicBezTo>
                    <a:cubicBezTo>
                      <a:pt x="78" y="128"/>
                      <a:pt x="95" y="124"/>
                      <a:pt x="113" y="119"/>
                    </a:cubicBezTo>
                    <a:cubicBezTo>
                      <a:pt x="121" y="116"/>
                      <a:pt x="130" y="114"/>
                      <a:pt x="139" y="111"/>
                    </a:cubicBezTo>
                    <a:cubicBezTo>
                      <a:pt x="145" y="109"/>
                      <a:pt x="152" y="107"/>
                      <a:pt x="158" y="104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7" y="106"/>
                      <a:pt x="156" y="108"/>
                      <a:pt x="154" y="110"/>
                    </a:cubicBezTo>
                    <a:close/>
                    <a:moveTo>
                      <a:pt x="75" y="131"/>
                    </a:moveTo>
                    <a:cubicBezTo>
                      <a:pt x="83" y="129"/>
                      <a:pt x="92" y="127"/>
                      <a:pt x="100" y="125"/>
                    </a:cubicBezTo>
                    <a:cubicBezTo>
                      <a:pt x="105" y="124"/>
                      <a:pt x="111" y="123"/>
                      <a:pt x="116" y="121"/>
                    </a:cubicBezTo>
                    <a:cubicBezTo>
                      <a:pt x="114" y="122"/>
                      <a:pt x="112" y="123"/>
                      <a:pt x="109" y="123"/>
                    </a:cubicBezTo>
                    <a:cubicBezTo>
                      <a:pt x="101" y="126"/>
                      <a:pt x="93" y="128"/>
                      <a:pt x="85" y="131"/>
                    </a:cubicBezTo>
                    <a:cubicBezTo>
                      <a:pt x="77" y="133"/>
                      <a:pt x="70" y="135"/>
                      <a:pt x="63" y="138"/>
                    </a:cubicBezTo>
                    <a:cubicBezTo>
                      <a:pt x="63" y="138"/>
                      <a:pt x="62" y="138"/>
                      <a:pt x="62" y="138"/>
                    </a:cubicBezTo>
                    <a:cubicBezTo>
                      <a:pt x="62" y="138"/>
                      <a:pt x="62" y="138"/>
                      <a:pt x="61" y="138"/>
                    </a:cubicBezTo>
                    <a:cubicBezTo>
                      <a:pt x="61" y="138"/>
                      <a:pt x="61" y="138"/>
                      <a:pt x="60" y="138"/>
                    </a:cubicBezTo>
                    <a:cubicBezTo>
                      <a:pt x="59" y="137"/>
                      <a:pt x="57" y="136"/>
                      <a:pt x="55" y="135"/>
                    </a:cubicBezTo>
                    <a:cubicBezTo>
                      <a:pt x="62" y="134"/>
                      <a:pt x="69" y="133"/>
                      <a:pt x="75" y="131"/>
                    </a:cubicBezTo>
                    <a:close/>
                    <a:moveTo>
                      <a:pt x="104" y="131"/>
                    </a:moveTo>
                    <a:cubicBezTo>
                      <a:pt x="106" y="131"/>
                      <a:pt x="108" y="131"/>
                      <a:pt x="109" y="130"/>
                    </a:cubicBezTo>
                    <a:cubicBezTo>
                      <a:pt x="108" y="131"/>
                      <a:pt x="106" y="131"/>
                      <a:pt x="104" y="132"/>
                    </a:cubicBezTo>
                    <a:cubicBezTo>
                      <a:pt x="97" y="134"/>
                      <a:pt x="90" y="135"/>
                      <a:pt x="82" y="137"/>
                    </a:cubicBezTo>
                    <a:cubicBezTo>
                      <a:pt x="80" y="138"/>
                      <a:pt x="77" y="139"/>
                      <a:pt x="74" y="139"/>
                    </a:cubicBezTo>
                    <a:cubicBezTo>
                      <a:pt x="72" y="140"/>
                      <a:pt x="70" y="140"/>
                      <a:pt x="68" y="141"/>
                    </a:cubicBezTo>
                    <a:cubicBezTo>
                      <a:pt x="66" y="141"/>
                      <a:pt x="64" y="140"/>
                      <a:pt x="63" y="139"/>
                    </a:cubicBezTo>
                    <a:cubicBezTo>
                      <a:pt x="76" y="136"/>
                      <a:pt x="90" y="134"/>
                      <a:pt x="104" y="131"/>
                    </a:cubicBezTo>
                    <a:close/>
                    <a:moveTo>
                      <a:pt x="102" y="137"/>
                    </a:moveTo>
                    <a:cubicBezTo>
                      <a:pt x="113" y="134"/>
                      <a:pt x="124" y="132"/>
                      <a:pt x="135" y="129"/>
                    </a:cubicBezTo>
                    <a:cubicBezTo>
                      <a:pt x="133" y="130"/>
                      <a:pt x="131" y="130"/>
                      <a:pt x="130" y="131"/>
                    </a:cubicBezTo>
                    <a:cubicBezTo>
                      <a:pt x="127" y="132"/>
                      <a:pt x="125" y="132"/>
                      <a:pt x="123" y="133"/>
                    </a:cubicBezTo>
                    <a:cubicBezTo>
                      <a:pt x="117" y="134"/>
                      <a:pt x="112" y="135"/>
                      <a:pt x="107" y="136"/>
                    </a:cubicBezTo>
                    <a:cubicBezTo>
                      <a:pt x="101" y="137"/>
                      <a:pt x="96" y="139"/>
                      <a:pt x="90" y="141"/>
                    </a:cubicBezTo>
                    <a:cubicBezTo>
                      <a:pt x="85" y="143"/>
                      <a:pt x="80" y="143"/>
                      <a:pt x="76" y="145"/>
                    </a:cubicBezTo>
                    <a:cubicBezTo>
                      <a:pt x="74" y="144"/>
                      <a:pt x="71" y="143"/>
                      <a:pt x="69" y="142"/>
                    </a:cubicBezTo>
                    <a:cubicBezTo>
                      <a:pt x="80" y="141"/>
                      <a:pt x="91" y="139"/>
                      <a:pt x="102" y="137"/>
                    </a:cubicBezTo>
                    <a:close/>
                    <a:moveTo>
                      <a:pt x="99" y="143"/>
                    </a:moveTo>
                    <a:cubicBezTo>
                      <a:pt x="108" y="141"/>
                      <a:pt x="117" y="139"/>
                      <a:pt x="126" y="137"/>
                    </a:cubicBezTo>
                    <a:cubicBezTo>
                      <a:pt x="127" y="136"/>
                      <a:pt x="127" y="136"/>
                      <a:pt x="128" y="136"/>
                    </a:cubicBezTo>
                    <a:cubicBezTo>
                      <a:pt x="127" y="137"/>
                      <a:pt x="126" y="137"/>
                      <a:pt x="125" y="137"/>
                    </a:cubicBezTo>
                    <a:cubicBezTo>
                      <a:pt x="120" y="139"/>
                      <a:pt x="116" y="141"/>
                      <a:pt x="111" y="142"/>
                    </a:cubicBezTo>
                    <a:cubicBezTo>
                      <a:pt x="107" y="144"/>
                      <a:pt x="102" y="145"/>
                      <a:pt x="97" y="146"/>
                    </a:cubicBezTo>
                    <a:cubicBezTo>
                      <a:pt x="93" y="148"/>
                      <a:pt x="89" y="148"/>
                      <a:pt x="85" y="150"/>
                    </a:cubicBezTo>
                    <a:cubicBezTo>
                      <a:pt x="82" y="149"/>
                      <a:pt x="80" y="147"/>
                      <a:pt x="77" y="146"/>
                    </a:cubicBezTo>
                    <a:cubicBezTo>
                      <a:pt x="84" y="146"/>
                      <a:pt x="92" y="144"/>
                      <a:pt x="99" y="143"/>
                    </a:cubicBezTo>
                    <a:close/>
                    <a:moveTo>
                      <a:pt x="101" y="148"/>
                    </a:moveTo>
                    <a:cubicBezTo>
                      <a:pt x="106" y="147"/>
                      <a:pt x="111" y="146"/>
                      <a:pt x="116" y="145"/>
                    </a:cubicBezTo>
                    <a:cubicBezTo>
                      <a:pt x="115" y="146"/>
                      <a:pt x="113" y="146"/>
                      <a:pt x="112" y="146"/>
                    </a:cubicBezTo>
                    <a:cubicBezTo>
                      <a:pt x="105" y="148"/>
                      <a:pt x="98" y="151"/>
                      <a:pt x="91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2"/>
                      <a:pt x="88" y="152"/>
                      <a:pt x="87" y="151"/>
                    </a:cubicBezTo>
                    <a:cubicBezTo>
                      <a:pt x="92" y="151"/>
                      <a:pt x="97" y="149"/>
                      <a:pt x="101" y="148"/>
                    </a:cubicBezTo>
                    <a:close/>
                    <a:moveTo>
                      <a:pt x="103" y="151"/>
                    </a:moveTo>
                    <a:cubicBezTo>
                      <a:pt x="108" y="150"/>
                      <a:pt x="113" y="149"/>
                      <a:pt x="118" y="148"/>
                    </a:cubicBezTo>
                    <a:cubicBezTo>
                      <a:pt x="122" y="147"/>
                      <a:pt x="115" y="149"/>
                      <a:pt x="115" y="149"/>
                    </a:cubicBezTo>
                    <a:cubicBezTo>
                      <a:pt x="112" y="150"/>
                      <a:pt x="110" y="151"/>
                      <a:pt x="107" y="152"/>
                    </a:cubicBezTo>
                    <a:cubicBezTo>
                      <a:pt x="104" y="153"/>
                      <a:pt x="100" y="154"/>
                      <a:pt x="97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5" y="155"/>
                      <a:pt x="94" y="155"/>
                      <a:pt x="93" y="154"/>
                    </a:cubicBezTo>
                    <a:cubicBezTo>
                      <a:pt x="96" y="154"/>
                      <a:pt x="100" y="152"/>
                      <a:pt x="103" y="151"/>
                    </a:cubicBezTo>
                    <a:close/>
                    <a:moveTo>
                      <a:pt x="104" y="156"/>
                    </a:moveTo>
                    <a:cubicBezTo>
                      <a:pt x="106" y="155"/>
                      <a:pt x="107" y="155"/>
                      <a:pt x="109" y="154"/>
                    </a:cubicBezTo>
                    <a:cubicBezTo>
                      <a:pt x="109" y="154"/>
                      <a:pt x="115" y="153"/>
                      <a:pt x="112" y="154"/>
                    </a:cubicBezTo>
                    <a:cubicBezTo>
                      <a:pt x="109" y="155"/>
                      <a:pt x="105" y="155"/>
                      <a:pt x="102" y="158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101" y="158"/>
                      <a:pt x="99" y="157"/>
                      <a:pt x="98" y="156"/>
                    </a:cubicBezTo>
                    <a:cubicBezTo>
                      <a:pt x="100" y="157"/>
                      <a:pt x="102" y="156"/>
                      <a:pt x="104" y="156"/>
                    </a:cubicBezTo>
                    <a:close/>
                    <a:moveTo>
                      <a:pt x="103" y="159"/>
                    </a:moveTo>
                    <a:cubicBezTo>
                      <a:pt x="103" y="159"/>
                      <a:pt x="107" y="159"/>
                      <a:pt x="107" y="160"/>
                    </a:cubicBezTo>
                    <a:cubicBezTo>
                      <a:pt x="107" y="160"/>
                      <a:pt x="106" y="161"/>
                      <a:pt x="106" y="161"/>
                    </a:cubicBezTo>
                    <a:cubicBezTo>
                      <a:pt x="105" y="160"/>
                      <a:pt x="104" y="160"/>
                      <a:pt x="103" y="159"/>
                    </a:cubicBezTo>
                    <a:cubicBezTo>
                      <a:pt x="103" y="159"/>
                      <a:pt x="103" y="159"/>
                      <a:pt x="103" y="159"/>
                    </a:cubicBezTo>
                    <a:close/>
                    <a:moveTo>
                      <a:pt x="161" y="103"/>
                    </a:moveTo>
                    <a:cubicBezTo>
                      <a:pt x="141" y="111"/>
                      <a:pt x="119" y="114"/>
                      <a:pt x="99" y="118"/>
                    </a:cubicBezTo>
                    <a:cubicBezTo>
                      <a:pt x="91" y="120"/>
                      <a:pt x="83" y="122"/>
                      <a:pt x="74" y="123"/>
                    </a:cubicBezTo>
                    <a:cubicBezTo>
                      <a:pt x="79" y="122"/>
                      <a:pt x="83" y="121"/>
                      <a:pt x="88" y="119"/>
                    </a:cubicBezTo>
                    <a:cubicBezTo>
                      <a:pt x="102" y="115"/>
                      <a:pt x="117" y="110"/>
                      <a:pt x="132" y="107"/>
                    </a:cubicBezTo>
                    <a:cubicBezTo>
                      <a:pt x="138" y="105"/>
                      <a:pt x="145" y="103"/>
                      <a:pt x="152" y="101"/>
                    </a:cubicBezTo>
                    <a:cubicBezTo>
                      <a:pt x="155" y="100"/>
                      <a:pt x="158" y="99"/>
                      <a:pt x="161" y="98"/>
                    </a:cubicBezTo>
                    <a:cubicBezTo>
                      <a:pt x="162" y="98"/>
                      <a:pt x="163" y="97"/>
                      <a:pt x="164" y="97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4" y="99"/>
                      <a:pt x="162" y="101"/>
                      <a:pt x="161" y="103"/>
                    </a:cubicBezTo>
                    <a:close/>
                    <a:moveTo>
                      <a:pt x="167" y="96"/>
                    </a:moveTo>
                    <a:cubicBezTo>
                      <a:pt x="167" y="96"/>
                      <a:pt x="167" y="96"/>
                      <a:pt x="167" y="96"/>
                    </a:cubicBezTo>
                    <a:cubicBezTo>
                      <a:pt x="165" y="96"/>
                      <a:pt x="163" y="97"/>
                      <a:pt x="161" y="97"/>
                    </a:cubicBezTo>
                    <a:cubicBezTo>
                      <a:pt x="160" y="98"/>
                      <a:pt x="159" y="98"/>
                      <a:pt x="158" y="98"/>
                    </a:cubicBezTo>
                    <a:cubicBezTo>
                      <a:pt x="143" y="102"/>
                      <a:pt x="128" y="104"/>
                      <a:pt x="113" y="107"/>
                    </a:cubicBezTo>
                    <a:cubicBezTo>
                      <a:pt x="98" y="111"/>
                      <a:pt x="83" y="116"/>
                      <a:pt x="69" y="120"/>
                    </a:cubicBezTo>
                    <a:cubicBezTo>
                      <a:pt x="64" y="122"/>
                      <a:pt x="59" y="122"/>
                      <a:pt x="54" y="123"/>
                    </a:cubicBezTo>
                    <a:cubicBezTo>
                      <a:pt x="68" y="119"/>
                      <a:pt x="83" y="115"/>
                      <a:pt x="97" y="110"/>
                    </a:cubicBezTo>
                    <a:cubicBezTo>
                      <a:pt x="112" y="106"/>
                      <a:pt x="127" y="104"/>
                      <a:pt x="142" y="100"/>
                    </a:cubicBezTo>
                    <a:cubicBezTo>
                      <a:pt x="150" y="98"/>
                      <a:pt x="159" y="96"/>
                      <a:pt x="167" y="93"/>
                    </a:cubicBezTo>
                    <a:cubicBezTo>
                      <a:pt x="168" y="94"/>
                      <a:pt x="169" y="93"/>
                      <a:pt x="169" y="93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4"/>
                      <a:pt x="168" y="95"/>
                      <a:pt x="167" y="96"/>
                    </a:cubicBezTo>
                    <a:close/>
                    <a:moveTo>
                      <a:pt x="170" y="92"/>
                    </a:moveTo>
                    <a:cubicBezTo>
                      <a:pt x="170" y="92"/>
                      <a:pt x="170" y="92"/>
                      <a:pt x="170" y="92"/>
                    </a:cubicBezTo>
                    <a:cubicBezTo>
                      <a:pt x="156" y="96"/>
                      <a:pt x="141" y="99"/>
                      <a:pt x="126" y="102"/>
                    </a:cubicBezTo>
                    <a:cubicBezTo>
                      <a:pt x="111" y="104"/>
                      <a:pt x="96" y="108"/>
                      <a:pt x="81" y="112"/>
                    </a:cubicBezTo>
                    <a:cubicBezTo>
                      <a:pt x="67" y="116"/>
                      <a:pt x="52" y="120"/>
                      <a:pt x="37" y="123"/>
                    </a:cubicBezTo>
                    <a:cubicBezTo>
                      <a:pt x="37" y="123"/>
                      <a:pt x="36" y="123"/>
                      <a:pt x="36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6" y="123"/>
                      <a:pt x="37" y="123"/>
                      <a:pt x="37" y="123"/>
                    </a:cubicBezTo>
                    <a:cubicBezTo>
                      <a:pt x="41" y="122"/>
                      <a:pt x="44" y="120"/>
                      <a:pt x="48" y="119"/>
                    </a:cubicBezTo>
                    <a:cubicBezTo>
                      <a:pt x="55" y="117"/>
                      <a:pt x="63" y="115"/>
                      <a:pt x="71" y="113"/>
                    </a:cubicBezTo>
                    <a:cubicBezTo>
                      <a:pt x="86" y="109"/>
                      <a:pt x="100" y="105"/>
                      <a:pt x="115" y="102"/>
                    </a:cubicBezTo>
                    <a:cubicBezTo>
                      <a:pt x="131" y="98"/>
                      <a:pt x="146" y="95"/>
                      <a:pt x="161" y="91"/>
                    </a:cubicBezTo>
                    <a:cubicBezTo>
                      <a:pt x="164" y="90"/>
                      <a:pt x="167" y="88"/>
                      <a:pt x="171" y="87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73" y="86"/>
                      <a:pt x="175" y="86"/>
                      <a:pt x="176" y="85"/>
                    </a:cubicBezTo>
                    <a:cubicBezTo>
                      <a:pt x="174" y="88"/>
                      <a:pt x="172" y="90"/>
                      <a:pt x="170" y="92"/>
                    </a:cubicBezTo>
                    <a:close/>
                    <a:moveTo>
                      <a:pt x="107" y="102"/>
                    </a:moveTo>
                    <a:cubicBezTo>
                      <a:pt x="118" y="100"/>
                      <a:pt x="128" y="97"/>
                      <a:pt x="139" y="95"/>
                    </a:cubicBezTo>
                    <a:cubicBezTo>
                      <a:pt x="143" y="94"/>
                      <a:pt x="148" y="93"/>
                      <a:pt x="153" y="92"/>
                    </a:cubicBezTo>
                    <a:cubicBezTo>
                      <a:pt x="149" y="93"/>
                      <a:pt x="146" y="94"/>
                      <a:pt x="142" y="95"/>
                    </a:cubicBezTo>
                    <a:cubicBezTo>
                      <a:pt x="131" y="98"/>
                      <a:pt x="119" y="100"/>
                      <a:pt x="107" y="102"/>
                    </a:cubicBezTo>
                    <a:close/>
                    <a:moveTo>
                      <a:pt x="177" y="84"/>
                    </a:moveTo>
                    <a:cubicBezTo>
                      <a:pt x="177" y="84"/>
                      <a:pt x="177" y="84"/>
                      <a:pt x="177" y="84"/>
                    </a:cubicBezTo>
                    <a:cubicBezTo>
                      <a:pt x="176" y="85"/>
                      <a:pt x="174" y="85"/>
                      <a:pt x="173" y="86"/>
                    </a:cubicBezTo>
                    <a:cubicBezTo>
                      <a:pt x="172" y="86"/>
                      <a:pt x="172" y="86"/>
                      <a:pt x="172" y="86"/>
                    </a:cubicBezTo>
                    <a:cubicBezTo>
                      <a:pt x="164" y="88"/>
                      <a:pt x="157" y="91"/>
                      <a:pt x="149" y="92"/>
                    </a:cubicBezTo>
                    <a:cubicBezTo>
                      <a:pt x="134" y="96"/>
                      <a:pt x="119" y="99"/>
                      <a:pt x="104" y="103"/>
                    </a:cubicBezTo>
                    <a:cubicBezTo>
                      <a:pt x="94" y="105"/>
                      <a:pt x="85" y="107"/>
                      <a:pt x="75" y="110"/>
                    </a:cubicBezTo>
                    <a:cubicBezTo>
                      <a:pt x="65" y="113"/>
                      <a:pt x="55" y="115"/>
                      <a:pt x="45" y="117"/>
                    </a:cubicBezTo>
                    <a:cubicBezTo>
                      <a:pt x="41" y="118"/>
                      <a:pt x="36" y="119"/>
                      <a:pt x="31" y="120"/>
                    </a:cubicBezTo>
                    <a:cubicBezTo>
                      <a:pt x="30" y="120"/>
                      <a:pt x="23" y="122"/>
                      <a:pt x="28" y="120"/>
                    </a:cubicBezTo>
                    <a:cubicBezTo>
                      <a:pt x="30" y="119"/>
                      <a:pt x="32" y="118"/>
                      <a:pt x="35" y="118"/>
                    </a:cubicBezTo>
                    <a:cubicBezTo>
                      <a:pt x="45" y="115"/>
                      <a:pt x="55" y="112"/>
                      <a:pt x="65" y="109"/>
                    </a:cubicBezTo>
                    <a:cubicBezTo>
                      <a:pt x="85" y="104"/>
                      <a:pt x="105" y="99"/>
                      <a:pt x="125" y="95"/>
                    </a:cubicBezTo>
                    <a:cubicBezTo>
                      <a:pt x="136" y="92"/>
                      <a:pt x="146" y="90"/>
                      <a:pt x="156" y="87"/>
                    </a:cubicBezTo>
                    <a:cubicBezTo>
                      <a:pt x="166" y="84"/>
                      <a:pt x="175" y="80"/>
                      <a:pt x="184" y="77"/>
                    </a:cubicBezTo>
                    <a:cubicBezTo>
                      <a:pt x="182" y="80"/>
                      <a:pt x="179" y="82"/>
                      <a:pt x="177" y="84"/>
                    </a:cubicBezTo>
                    <a:close/>
                    <a:moveTo>
                      <a:pt x="61" y="105"/>
                    </a:moveTo>
                    <a:cubicBezTo>
                      <a:pt x="54" y="107"/>
                      <a:pt x="47" y="109"/>
                      <a:pt x="40" y="111"/>
                    </a:cubicBezTo>
                    <a:cubicBezTo>
                      <a:pt x="33" y="113"/>
                      <a:pt x="26" y="113"/>
                      <a:pt x="19" y="116"/>
                    </a:cubicBezTo>
                    <a:cubicBezTo>
                      <a:pt x="19" y="117"/>
                      <a:pt x="18" y="117"/>
                      <a:pt x="18" y="117"/>
                    </a:cubicBezTo>
                    <a:cubicBezTo>
                      <a:pt x="16" y="116"/>
                      <a:pt x="14" y="115"/>
                      <a:pt x="12" y="114"/>
                    </a:cubicBezTo>
                    <a:cubicBezTo>
                      <a:pt x="18" y="113"/>
                      <a:pt x="23" y="111"/>
                      <a:pt x="28" y="110"/>
                    </a:cubicBezTo>
                    <a:cubicBezTo>
                      <a:pt x="36" y="107"/>
                      <a:pt x="43" y="105"/>
                      <a:pt x="51" y="103"/>
                    </a:cubicBezTo>
                    <a:cubicBezTo>
                      <a:pt x="65" y="101"/>
                      <a:pt x="79" y="98"/>
                      <a:pt x="93" y="96"/>
                    </a:cubicBezTo>
                    <a:cubicBezTo>
                      <a:pt x="82" y="99"/>
                      <a:pt x="71" y="102"/>
                      <a:pt x="61" y="105"/>
                    </a:cubicBezTo>
                    <a:close/>
                    <a:moveTo>
                      <a:pt x="58" y="139"/>
                    </a:moveTo>
                    <a:cubicBezTo>
                      <a:pt x="68" y="144"/>
                      <a:pt x="78" y="149"/>
                      <a:pt x="88" y="154"/>
                    </a:cubicBezTo>
                    <a:cubicBezTo>
                      <a:pt x="93" y="157"/>
                      <a:pt x="100" y="159"/>
                      <a:pt x="104" y="163"/>
                    </a:cubicBezTo>
                    <a:cubicBezTo>
                      <a:pt x="104" y="164"/>
                      <a:pt x="104" y="164"/>
                      <a:pt x="104" y="165"/>
                    </a:cubicBezTo>
                    <a:cubicBezTo>
                      <a:pt x="98" y="163"/>
                      <a:pt x="92" y="159"/>
                      <a:pt x="87" y="157"/>
                    </a:cubicBezTo>
                    <a:cubicBezTo>
                      <a:pt x="77" y="152"/>
                      <a:pt x="67" y="147"/>
                      <a:pt x="57" y="142"/>
                    </a:cubicBezTo>
                    <a:cubicBezTo>
                      <a:pt x="51" y="139"/>
                      <a:pt x="44" y="136"/>
                      <a:pt x="38" y="133"/>
                    </a:cubicBezTo>
                    <a:cubicBezTo>
                      <a:pt x="29" y="128"/>
                      <a:pt x="20" y="122"/>
                      <a:pt x="10" y="118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0" y="117"/>
                      <a:pt x="11" y="117"/>
                      <a:pt x="11" y="116"/>
                    </a:cubicBezTo>
                    <a:cubicBezTo>
                      <a:pt x="26" y="124"/>
                      <a:pt x="42" y="131"/>
                      <a:pt x="58" y="139"/>
                    </a:cubicBezTo>
                    <a:close/>
                    <a:moveTo>
                      <a:pt x="198" y="61"/>
                    </a:moveTo>
                    <a:cubicBezTo>
                      <a:pt x="198" y="62"/>
                      <a:pt x="198" y="62"/>
                      <a:pt x="197" y="62"/>
                    </a:cubicBezTo>
                    <a:cubicBezTo>
                      <a:pt x="183" y="65"/>
                      <a:pt x="168" y="68"/>
                      <a:pt x="153" y="71"/>
                    </a:cubicBezTo>
                    <a:cubicBezTo>
                      <a:pt x="137" y="74"/>
                      <a:pt x="122" y="77"/>
                      <a:pt x="107" y="80"/>
                    </a:cubicBezTo>
                    <a:cubicBezTo>
                      <a:pt x="92" y="84"/>
                      <a:pt x="76" y="88"/>
                      <a:pt x="61" y="92"/>
                    </a:cubicBezTo>
                    <a:cubicBezTo>
                      <a:pt x="54" y="94"/>
                      <a:pt x="47" y="96"/>
                      <a:pt x="40" y="98"/>
                    </a:cubicBezTo>
                    <a:cubicBezTo>
                      <a:pt x="37" y="99"/>
                      <a:pt x="34" y="100"/>
                      <a:pt x="32" y="101"/>
                    </a:cubicBezTo>
                    <a:cubicBezTo>
                      <a:pt x="41" y="97"/>
                      <a:pt x="51" y="94"/>
                      <a:pt x="61" y="91"/>
                    </a:cubicBezTo>
                    <a:cubicBezTo>
                      <a:pt x="75" y="87"/>
                      <a:pt x="90" y="83"/>
                      <a:pt x="105" y="79"/>
                    </a:cubicBezTo>
                    <a:cubicBezTo>
                      <a:pt x="120" y="75"/>
                      <a:pt x="135" y="72"/>
                      <a:pt x="150" y="69"/>
                    </a:cubicBezTo>
                    <a:cubicBezTo>
                      <a:pt x="164" y="66"/>
                      <a:pt x="178" y="64"/>
                      <a:pt x="192" y="61"/>
                    </a:cubicBezTo>
                    <a:cubicBezTo>
                      <a:pt x="195" y="60"/>
                      <a:pt x="199" y="59"/>
                      <a:pt x="202" y="57"/>
                    </a:cubicBezTo>
                    <a:cubicBezTo>
                      <a:pt x="201" y="59"/>
                      <a:pt x="199" y="60"/>
                      <a:pt x="198" y="61"/>
                    </a:cubicBezTo>
                    <a:close/>
                    <a:moveTo>
                      <a:pt x="190" y="70"/>
                    </a:moveTo>
                    <a:cubicBezTo>
                      <a:pt x="178" y="74"/>
                      <a:pt x="166" y="77"/>
                      <a:pt x="154" y="81"/>
                    </a:cubicBezTo>
                    <a:cubicBezTo>
                      <a:pt x="152" y="81"/>
                      <a:pt x="150" y="82"/>
                      <a:pt x="148" y="82"/>
                    </a:cubicBezTo>
                    <a:cubicBezTo>
                      <a:pt x="136" y="85"/>
                      <a:pt x="124" y="88"/>
                      <a:pt x="112" y="91"/>
                    </a:cubicBezTo>
                    <a:cubicBezTo>
                      <a:pt x="108" y="92"/>
                      <a:pt x="104" y="93"/>
                      <a:pt x="100" y="93"/>
                    </a:cubicBezTo>
                    <a:cubicBezTo>
                      <a:pt x="85" y="97"/>
                      <a:pt x="70" y="99"/>
                      <a:pt x="54" y="102"/>
                    </a:cubicBezTo>
                    <a:cubicBezTo>
                      <a:pt x="47" y="103"/>
                      <a:pt x="40" y="105"/>
                      <a:pt x="33" y="107"/>
                    </a:cubicBezTo>
                    <a:cubicBezTo>
                      <a:pt x="30" y="108"/>
                      <a:pt x="26" y="109"/>
                      <a:pt x="23" y="111"/>
                    </a:cubicBezTo>
                    <a:cubicBezTo>
                      <a:pt x="21" y="111"/>
                      <a:pt x="20" y="112"/>
                      <a:pt x="18" y="112"/>
                    </a:cubicBezTo>
                    <a:cubicBezTo>
                      <a:pt x="16" y="113"/>
                      <a:pt x="13" y="112"/>
                      <a:pt x="12" y="113"/>
                    </a:cubicBezTo>
                    <a:cubicBezTo>
                      <a:pt x="18" y="110"/>
                      <a:pt x="25" y="108"/>
                      <a:pt x="32" y="106"/>
                    </a:cubicBezTo>
                    <a:cubicBezTo>
                      <a:pt x="39" y="103"/>
                      <a:pt x="47" y="101"/>
                      <a:pt x="55" y="99"/>
                    </a:cubicBezTo>
                    <a:cubicBezTo>
                      <a:pt x="70" y="95"/>
                      <a:pt x="86" y="91"/>
                      <a:pt x="101" y="87"/>
                    </a:cubicBezTo>
                    <a:cubicBezTo>
                      <a:pt x="130" y="80"/>
                      <a:pt x="160" y="74"/>
                      <a:pt x="190" y="66"/>
                    </a:cubicBezTo>
                    <a:cubicBezTo>
                      <a:pt x="192" y="65"/>
                      <a:pt x="194" y="64"/>
                      <a:pt x="196" y="63"/>
                    </a:cubicBezTo>
                    <a:cubicBezTo>
                      <a:pt x="194" y="66"/>
                      <a:pt x="192" y="68"/>
                      <a:pt x="190" y="70"/>
                    </a:cubicBezTo>
                    <a:close/>
                    <a:moveTo>
                      <a:pt x="9" y="121"/>
                    </a:moveTo>
                    <a:cubicBezTo>
                      <a:pt x="9" y="121"/>
                      <a:pt x="9" y="121"/>
                      <a:pt x="9" y="121"/>
                    </a:cubicBezTo>
                    <a:cubicBezTo>
                      <a:pt x="19" y="124"/>
                      <a:pt x="28" y="130"/>
                      <a:pt x="37" y="135"/>
                    </a:cubicBezTo>
                    <a:cubicBezTo>
                      <a:pt x="44" y="139"/>
                      <a:pt x="50" y="141"/>
                      <a:pt x="57" y="145"/>
                    </a:cubicBezTo>
                    <a:cubicBezTo>
                      <a:pt x="67" y="149"/>
                      <a:pt x="76" y="154"/>
                      <a:pt x="86" y="159"/>
                    </a:cubicBezTo>
                    <a:cubicBezTo>
                      <a:pt x="92" y="162"/>
                      <a:pt x="97" y="165"/>
                      <a:pt x="103" y="167"/>
                    </a:cubicBezTo>
                    <a:cubicBezTo>
                      <a:pt x="103" y="168"/>
                      <a:pt x="102" y="169"/>
                      <a:pt x="102" y="170"/>
                    </a:cubicBezTo>
                    <a:cubicBezTo>
                      <a:pt x="86" y="162"/>
                      <a:pt x="69" y="155"/>
                      <a:pt x="53" y="147"/>
                    </a:cubicBezTo>
                    <a:cubicBezTo>
                      <a:pt x="38" y="140"/>
                      <a:pt x="22" y="133"/>
                      <a:pt x="8" y="124"/>
                    </a:cubicBezTo>
                    <a:cubicBezTo>
                      <a:pt x="8" y="123"/>
                      <a:pt x="9" y="122"/>
                      <a:pt x="9" y="121"/>
                    </a:cubicBezTo>
                    <a:close/>
                    <a:moveTo>
                      <a:pt x="106" y="167"/>
                    </a:move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11" y="162"/>
                      <a:pt x="115" y="157"/>
                      <a:pt x="120" y="152"/>
                    </a:cubicBezTo>
                    <a:cubicBezTo>
                      <a:pt x="130" y="142"/>
                      <a:pt x="140" y="131"/>
                      <a:pt x="150" y="121"/>
                    </a:cubicBezTo>
                    <a:cubicBezTo>
                      <a:pt x="169" y="100"/>
                      <a:pt x="189" y="80"/>
                      <a:pt x="208" y="59"/>
                    </a:cubicBezTo>
                    <a:cubicBezTo>
                      <a:pt x="210" y="57"/>
                      <a:pt x="211" y="56"/>
                      <a:pt x="213" y="54"/>
                    </a:cubicBezTo>
                    <a:cubicBezTo>
                      <a:pt x="213" y="55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05" y="64"/>
                      <a:pt x="197" y="73"/>
                      <a:pt x="189" y="82"/>
                    </a:cubicBezTo>
                    <a:cubicBezTo>
                      <a:pt x="181" y="90"/>
                      <a:pt x="174" y="99"/>
                      <a:pt x="166" y="107"/>
                    </a:cubicBezTo>
                    <a:cubicBezTo>
                      <a:pt x="147" y="125"/>
                      <a:pt x="130" y="144"/>
                      <a:pt x="112" y="163"/>
                    </a:cubicBezTo>
                    <a:cubicBezTo>
                      <a:pt x="109" y="166"/>
                      <a:pt x="107" y="168"/>
                      <a:pt x="104" y="171"/>
                    </a:cubicBezTo>
                    <a:cubicBezTo>
                      <a:pt x="105" y="170"/>
                      <a:pt x="105" y="168"/>
                      <a:pt x="106" y="167"/>
                    </a:cubicBezTo>
                    <a:close/>
                    <a:moveTo>
                      <a:pt x="26" y="97"/>
                    </a:moveTo>
                    <a:cubicBezTo>
                      <a:pt x="56" y="89"/>
                      <a:pt x="86" y="80"/>
                      <a:pt x="117" y="73"/>
                    </a:cubicBezTo>
                    <a:cubicBezTo>
                      <a:pt x="132" y="70"/>
                      <a:pt x="148" y="67"/>
                      <a:pt x="164" y="65"/>
                    </a:cubicBezTo>
                    <a:cubicBezTo>
                      <a:pt x="171" y="63"/>
                      <a:pt x="179" y="62"/>
                      <a:pt x="186" y="61"/>
                    </a:cubicBezTo>
                    <a:cubicBezTo>
                      <a:pt x="190" y="60"/>
                      <a:pt x="193" y="59"/>
                      <a:pt x="197" y="58"/>
                    </a:cubicBezTo>
                    <a:cubicBezTo>
                      <a:pt x="198" y="58"/>
                      <a:pt x="199" y="58"/>
                      <a:pt x="200" y="57"/>
                    </a:cubicBezTo>
                    <a:cubicBezTo>
                      <a:pt x="199" y="57"/>
                      <a:pt x="199" y="57"/>
                      <a:pt x="199" y="58"/>
                    </a:cubicBezTo>
                    <a:cubicBezTo>
                      <a:pt x="198" y="58"/>
                      <a:pt x="197" y="58"/>
                      <a:pt x="196" y="59"/>
                    </a:cubicBezTo>
                    <a:cubicBezTo>
                      <a:pt x="183" y="63"/>
                      <a:pt x="169" y="65"/>
                      <a:pt x="155" y="67"/>
                    </a:cubicBezTo>
                    <a:cubicBezTo>
                      <a:pt x="140" y="70"/>
                      <a:pt x="125" y="73"/>
                      <a:pt x="110" y="77"/>
                    </a:cubicBezTo>
                    <a:cubicBezTo>
                      <a:pt x="80" y="84"/>
                      <a:pt x="51" y="93"/>
                      <a:pt x="23" y="103"/>
                    </a:cubicBezTo>
                    <a:cubicBezTo>
                      <a:pt x="22" y="103"/>
                      <a:pt x="20" y="104"/>
                      <a:pt x="19" y="104"/>
                    </a:cubicBezTo>
                    <a:cubicBezTo>
                      <a:pt x="19" y="104"/>
                      <a:pt x="19" y="104"/>
                      <a:pt x="19" y="104"/>
                    </a:cubicBezTo>
                    <a:cubicBezTo>
                      <a:pt x="21" y="102"/>
                      <a:pt x="24" y="99"/>
                      <a:pt x="26" y="97"/>
                    </a:cubicBezTo>
                    <a:close/>
                    <a:moveTo>
                      <a:pt x="18" y="105"/>
                    </a:moveTo>
                    <a:cubicBezTo>
                      <a:pt x="48" y="97"/>
                      <a:pt x="77" y="88"/>
                      <a:pt x="107" y="81"/>
                    </a:cubicBezTo>
                    <a:cubicBezTo>
                      <a:pt x="122" y="77"/>
                      <a:pt x="138" y="75"/>
                      <a:pt x="153" y="72"/>
                    </a:cubicBezTo>
                    <a:cubicBezTo>
                      <a:pt x="160" y="70"/>
                      <a:pt x="168" y="69"/>
                      <a:pt x="175" y="67"/>
                    </a:cubicBezTo>
                    <a:cubicBezTo>
                      <a:pt x="182" y="66"/>
                      <a:pt x="190" y="65"/>
                      <a:pt x="196" y="63"/>
                    </a:cubicBezTo>
                    <a:cubicBezTo>
                      <a:pt x="168" y="72"/>
                      <a:pt x="137" y="77"/>
                      <a:pt x="108" y="85"/>
                    </a:cubicBezTo>
                    <a:cubicBezTo>
                      <a:pt x="93" y="88"/>
                      <a:pt x="78" y="92"/>
                      <a:pt x="62" y="96"/>
                    </a:cubicBezTo>
                    <a:cubicBezTo>
                      <a:pt x="48" y="100"/>
                      <a:pt x="33" y="103"/>
                      <a:pt x="20" y="109"/>
                    </a:cubicBezTo>
                    <a:cubicBezTo>
                      <a:pt x="17" y="110"/>
                      <a:pt x="15" y="111"/>
                      <a:pt x="13" y="112"/>
                    </a:cubicBezTo>
                    <a:cubicBezTo>
                      <a:pt x="14" y="110"/>
                      <a:pt x="16" y="108"/>
                      <a:pt x="18" y="105"/>
                    </a:cubicBezTo>
                    <a:close/>
                    <a:moveTo>
                      <a:pt x="104" y="177"/>
                    </a:moveTo>
                    <a:cubicBezTo>
                      <a:pt x="104" y="176"/>
                      <a:pt x="104" y="176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37" y="139"/>
                      <a:pt x="171" y="104"/>
                      <a:pt x="205" y="69"/>
                    </a:cubicBezTo>
                    <a:cubicBezTo>
                      <a:pt x="208" y="66"/>
                      <a:pt x="211" y="62"/>
                      <a:pt x="214" y="59"/>
                    </a:cubicBezTo>
                    <a:cubicBezTo>
                      <a:pt x="214" y="59"/>
                      <a:pt x="214" y="60"/>
                      <a:pt x="214" y="60"/>
                    </a:cubicBezTo>
                    <a:cubicBezTo>
                      <a:pt x="211" y="62"/>
                      <a:pt x="208" y="66"/>
                      <a:pt x="205" y="69"/>
                    </a:cubicBezTo>
                    <a:cubicBezTo>
                      <a:pt x="199" y="75"/>
                      <a:pt x="193" y="82"/>
                      <a:pt x="188" y="88"/>
                    </a:cubicBezTo>
                    <a:cubicBezTo>
                      <a:pt x="180" y="97"/>
                      <a:pt x="171" y="106"/>
                      <a:pt x="163" y="115"/>
                    </a:cubicBezTo>
                    <a:cubicBezTo>
                      <a:pt x="143" y="135"/>
                      <a:pt x="123" y="156"/>
                      <a:pt x="104" y="177"/>
                    </a:cubicBezTo>
                    <a:cubicBezTo>
                      <a:pt x="104" y="177"/>
                      <a:pt x="104" y="177"/>
                      <a:pt x="104" y="177"/>
                    </a:cubicBezTo>
                    <a:close/>
                    <a:moveTo>
                      <a:pt x="8" y="117"/>
                    </a:moveTo>
                    <a:cubicBezTo>
                      <a:pt x="6" y="121"/>
                      <a:pt x="5" y="125"/>
                      <a:pt x="5" y="129"/>
                    </a:cubicBezTo>
                    <a:cubicBezTo>
                      <a:pt x="5" y="125"/>
                      <a:pt x="6" y="120"/>
                      <a:pt x="8" y="117"/>
                    </a:cubicBezTo>
                    <a:close/>
                    <a:moveTo>
                      <a:pt x="27" y="145"/>
                    </a:moveTo>
                    <a:cubicBezTo>
                      <a:pt x="21" y="143"/>
                      <a:pt x="15" y="140"/>
                      <a:pt x="10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10" y="136"/>
                      <a:pt x="10" y="136"/>
                      <a:pt x="10" y="135"/>
                    </a:cubicBezTo>
                    <a:cubicBezTo>
                      <a:pt x="13" y="138"/>
                      <a:pt x="18" y="139"/>
                      <a:pt x="22" y="141"/>
                    </a:cubicBezTo>
                    <a:cubicBezTo>
                      <a:pt x="32" y="146"/>
                      <a:pt x="42" y="151"/>
                      <a:pt x="53" y="156"/>
                    </a:cubicBezTo>
                    <a:cubicBezTo>
                      <a:pt x="64" y="161"/>
                      <a:pt x="74" y="166"/>
                      <a:pt x="85" y="171"/>
                    </a:cubicBezTo>
                    <a:cubicBezTo>
                      <a:pt x="90" y="174"/>
                      <a:pt x="96" y="176"/>
                      <a:pt x="101" y="180"/>
                    </a:cubicBezTo>
                    <a:cubicBezTo>
                      <a:pt x="101" y="180"/>
                      <a:pt x="101" y="180"/>
                      <a:pt x="102" y="180"/>
                    </a:cubicBezTo>
                    <a:cubicBezTo>
                      <a:pt x="102" y="181"/>
                      <a:pt x="102" y="182"/>
                      <a:pt x="103" y="183"/>
                    </a:cubicBezTo>
                    <a:cubicBezTo>
                      <a:pt x="87" y="177"/>
                      <a:pt x="72" y="168"/>
                      <a:pt x="57" y="161"/>
                    </a:cubicBezTo>
                    <a:cubicBezTo>
                      <a:pt x="47" y="156"/>
                      <a:pt x="37" y="151"/>
                      <a:pt x="27" y="145"/>
                    </a:cubicBezTo>
                    <a:close/>
                    <a:moveTo>
                      <a:pt x="205" y="79"/>
                    </a:moveTo>
                    <a:cubicBezTo>
                      <a:pt x="195" y="89"/>
                      <a:pt x="185" y="100"/>
                      <a:pt x="175" y="111"/>
                    </a:cubicBezTo>
                    <a:cubicBezTo>
                      <a:pt x="155" y="132"/>
                      <a:pt x="134" y="154"/>
                      <a:pt x="114" y="175"/>
                    </a:cubicBezTo>
                    <a:cubicBezTo>
                      <a:pt x="111" y="178"/>
                      <a:pt x="109" y="180"/>
                      <a:pt x="106" y="183"/>
                    </a:cubicBezTo>
                    <a:cubicBezTo>
                      <a:pt x="105" y="182"/>
                      <a:pt x="105" y="181"/>
                      <a:pt x="104" y="180"/>
                    </a:cubicBezTo>
                    <a:cubicBezTo>
                      <a:pt x="104" y="180"/>
                      <a:pt x="104" y="180"/>
                      <a:pt x="104" y="179"/>
                    </a:cubicBezTo>
                    <a:cubicBezTo>
                      <a:pt x="112" y="171"/>
                      <a:pt x="120" y="164"/>
                      <a:pt x="127" y="156"/>
                    </a:cubicBezTo>
                    <a:cubicBezTo>
                      <a:pt x="139" y="144"/>
                      <a:pt x="150" y="132"/>
                      <a:pt x="161" y="120"/>
                    </a:cubicBezTo>
                    <a:cubicBezTo>
                      <a:pt x="179" y="101"/>
                      <a:pt x="196" y="81"/>
                      <a:pt x="215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6" y="63"/>
                      <a:pt x="217" y="64"/>
                      <a:pt x="218" y="64"/>
                    </a:cubicBezTo>
                    <a:cubicBezTo>
                      <a:pt x="217" y="65"/>
                      <a:pt x="215" y="67"/>
                      <a:pt x="214" y="68"/>
                    </a:cubicBezTo>
                    <a:cubicBezTo>
                      <a:pt x="211" y="72"/>
                      <a:pt x="208" y="75"/>
                      <a:pt x="205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107" name="Freeform 207"/>
              <p:cNvSpPr>
                <a:spLocks noEditPoints="1"/>
              </p:cNvSpPr>
              <p:nvPr/>
            </p:nvSpPr>
            <p:spPr bwMode="auto">
              <a:xfrm>
                <a:off x="2398381" y="1489141"/>
                <a:ext cx="519604" cy="648275"/>
              </a:xfrm>
              <a:custGeom>
                <a:avLst/>
                <a:gdLst>
                  <a:gd name="T0" fmla="*/ 72 w 268"/>
                  <a:gd name="T1" fmla="*/ 288 h 334"/>
                  <a:gd name="T2" fmla="*/ 76 w 268"/>
                  <a:gd name="T3" fmla="*/ 88 h 334"/>
                  <a:gd name="T4" fmla="*/ 97 w 268"/>
                  <a:gd name="T5" fmla="*/ 88 h 334"/>
                  <a:gd name="T6" fmla="*/ 67 w 268"/>
                  <a:gd name="T7" fmla="*/ 244 h 334"/>
                  <a:gd name="T8" fmla="*/ 5 w 268"/>
                  <a:gd name="T9" fmla="*/ 252 h 334"/>
                  <a:gd name="T10" fmla="*/ 57 w 268"/>
                  <a:gd name="T11" fmla="*/ 300 h 334"/>
                  <a:gd name="T12" fmla="*/ 21 w 268"/>
                  <a:gd name="T13" fmla="*/ 270 h 334"/>
                  <a:gd name="T14" fmla="*/ 67 w 268"/>
                  <a:gd name="T15" fmla="*/ 239 h 334"/>
                  <a:gd name="T16" fmla="*/ 65 w 268"/>
                  <a:gd name="T17" fmla="*/ 201 h 334"/>
                  <a:gd name="T18" fmla="*/ 55 w 268"/>
                  <a:gd name="T19" fmla="*/ 218 h 334"/>
                  <a:gd name="T20" fmla="*/ 62 w 268"/>
                  <a:gd name="T21" fmla="*/ 169 h 334"/>
                  <a:gd name="T22" fmla="*/ 47 w 268"/>
                  <a:gd name="T23" fmla="*/ 176 h 334"/>
                  <a:gd name="T24" fmla="*/ 48 w 268"/>
                  <a:gd name="T25" fmla="*/ 174 h 334"/>
                  <a:gd name="T26" fmla="*/ 65 w 268"/>
                  <a:gd name="T27" fmla="*/ 210 h 334"/>
                  <a:gd name="T28" fmla="*/ 56 w 268"/>
                  <a:gd name="T29" fmla="*/ 268 h 334"/>
                  <a:gd name="T30" fmla="*/ 5 w 268"/>
                  <a:gd name="T31" fmla="*/ 222 h 334"/>
                  <a:gd name="T32" fmla="*/ 61 w 268"/>
                  <a:gd name="T33" fmla="*/ 157 h 334"/>
                  <a:gd name="T34" fmla="*/ 103 w 268"/>
                  <a:gd name="T35" fmla="*/ 309 h 334"/>
                  <a:gd name="T36" fmla="*/ 137 w 268"/>
                  <a:gd name="T37" fmla="*/ 308 h 334"/>
                  <a:gd name="T38" fmla="*/ 102 w 268"/>
                  <a:gd name="T39" fmla="*/ 259 h 334"/>
                  <a:gd name="T40" fmla="*/ 175 w 268"/>
                  <a:gd name="T41" fmla="*/ 267 h 334"/>
                  <a:gd name="T42" fmla="*/ 172 w 268"/>
                  <a:gd name="T43" fmla="*/ 285 h 334"/>
                  <a:gd name="T44" fmla="*/ 174 w 268"/>
                  <a:gd name="T45" fmla="*/ 281 h 334"/>
                  <a:gd name="T46" fmla="*/ 113 w 268"/>
                  <a:gd name="T47" fmla="*/ 250 h 334"/>
                  <a:gd name="T48" fmla="*/ 134 w 268"/>
                  <a:gd name="T49" fmla="*/ 230 h 334"/>
                  <a:gd name="T50" fmla="*/ 95 w 268"/>
                  <a:gd name="T51" fmla="*/ 182 h 334"/>
                  <a:gd name="T52" fmla="*/ 136 w 268"/>
                  <a:gd name="T53" fmla="*/ 189 h 334"/>
                  <a:gd name="T54" fmla="*/ 120 w 268"/>
                  <a:gd name="T55" fmla="*/ 171 h 334"/>
                  <a:gd name="T56" fmla="*/ 161 w 268"/>
                  <a:gd name="T57" fmla="*/ 206 h 334"/>
                  <a:gd name="T58" fmla="*/ 160 w 268"/>
                  <a:gd name="T59" fmla="*/ 191 h 334"/>
                  <a:gd name="T60" fmla="*/ 98 w 268"/>
                  <a:gd name="T61" fmla="*/ 164 h 334"/>
                  <a:gd name="T62" fmla="*/ 108 w 268"/>
                  <a:gd name="T63" fmla="*/ 174 h 334"/>
                  <a:gd name="T64" fmla="*/ 170 w 268"/>
                  <a:gd name="T65" fmla="*/ 197 h 334"/>
                  <a:gd name="T66" fmla="*/ 114 w 268"/>
                  <a:gd name="T67" fmla="*/ 267 h 334"/>
                  <a:gd name="T68" fmla="*/ 118 w 268"/>
                  <a:gd name="T69" fmla="*/ 292 h 334"/>
                  <a:gd name="T70" fmla="*/ 120 w 268"/>
                  <a:gd name="T71" fmla="*/ 316 h 334"/>
                  <a:gd name="T72" fmla="*/ 75 w 268"/>
                  <a:gd name="T73" fmla="*/ 311 h 334"/>
                  <a:gd name="T74" fmla="*/ 12 w 268"/>
                  <a:gd name="T75" fmla="*/ 279 h 334"/>
                  <a:gd name="T76" fmla="*/ 61 w 268"/>
                  <a:gd name="T77" fmla="*/ 260 h 334"/>
                  <a:gd name="T78" fmla="*/ 171 w 268"/>
                  <a:gd name="T79" fmla="*/ 158 h 334"/>
                  <a:gd name="T80" fmla="*/ 238 w 268"/>
                  <a:gd name="T81" fmla="*/ 260 h 334"/>
                  <a:gd name="T82" fmla="*/ 204 w 268"/>
                  <a:gd name="T83" fmla="*/ 69 h 334"/>
                  <a:gd name="T84" fmla="*/ 146 w 268"/>
                  <a:gd name="T85" fmla="*/ 19 h 334"/>
                  <a:gd name="T86" fmla="*/ 166 w 268"/>
                  <a:gd name="T87" fmla="*/ 44 h 334"/>
                  <a:gd name="T88" fmla="*/ 129 w 268"/>
                  <a:gd name="T89" fmla="*/ 38 h 334"/>
                  <a:gd name="T90" fmla="*/ 230 w 268"/>
                  <a:gd name="T91" fmla="*/ 164 h 334"/>
                  <a:gd name="T92" fmla="*/ 254 w 268"/>
                  <a:gd name="T93" fmla="*/ 153 h 334"/>
                  <a:gd name="T94" fmla="*/ 227 w 268"/>
                  <a:gd name="T95" fmla="*/ 126 h 334"/>
                  <a:gd name="T96" fmla="*/ 246 w 268"/>
                  <a:gd name="T97" fmla="*/ 163 h 334"/>
                  <a:gd name="T98" fmla="*/ 236 w 268"/>
                  <a:gd name="T99" fmla="*/ 106 h 334"/>
                  <a:gd name="T100" fmla="*/ 229 w 268"/>
                  <a:gd name="T101" fmla="*/ 84 h 334"/>
                  <a:gd name="T102" fmla="*/ 245 w 268"/>
                  <a:gd name="T103" fmla="*/ 123 h 334"/>
                  <a:gd name="T104" fmla="*/ 242 w 268"/>
                  <a:gd name="T105" fmla="*/ 141 h 334"/>
                  <a:gd name="T106" fmla="*/ 231 w 268"/>
                  <a:gd name="T107" fmla="*/ 173 h 334"/>
                  <a:gd name="T108" fmla="*/ 245 w 268"/>
                  <a:gd name="T109" fmla="*/ 201 h 334"/>
                  <a:gd name="T110" fmla="*/ 248 w 268"/>
                  <a:gd name="T111" fmla="*/ 215 h 334"/>
                  <a:gd name="T112" fmla="*/ 232 w 268"/>
                  <a:gd name="T113" fmla="*/ 179 h 334"/>
                  <a:gd name="T114" fmla="*/ 246 w 268"/>
                  <a:gd name="T115" fmla="*/ 197 h 334"/>
                  <a:gd name="T116" fmla="*/ 237 w 268"/>
                  <a:gd name="T117" fmla="*/ 232 h 334"/>
                  <a:gd name="T118" fmla="*/ 236 w 268"/>
                  <a:gd name="T119" fmla="*/ 254 h 334"/>
                  <a:gd name="T120" fmla="*/ 120 w 268"/>
                  <a:gd name="T121" fmla="*/ 33 h 334"/>
                  <a:gd name="T122" fmla="*/ 257 w 268"/>
                  <a:gd name="T123" fmla="*/ 263 h 334"/>
                  <a:gd name="T124" fmla="*/ 219 w 268"/>
                  <a:gd name="T125" fmla="*/ 286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8" h="334">
                    <a:moveTo>
                      <a:pt x="4" y="204"/>
                    </a:moveTo>
                    <a:cubicBezTo>
                      <a:pt x="3" y="219"/>
                      <a:pt x="0" y="235"/>
                      <a:pt x="2" y="250"/>
                    </a:cubicBezTo>
                    <a:cubicBezTo>
                      <a:pt x="3" y="261"/>
                      <a:pt x="6" y="272"/>
                      <a:pt x="10" y="283"/>
                    </a:cubicBezTo>
                    <a:cubicBezTo>
                      <a:pt x="18" y="302"/>
                      <a:pt x="33" y="321"/>
                      <a:pt x="53" y="329"/>
                    </a:cubicBezTo>
                    <a:cubicBezTo>
                      <a:pt x="67" y="334"/>
                      <a:pt x="81" y="331"/>
                      <a:pt x="95" y="330"/>
                    </a:cubicBezTo>
                    <a:cubicBezTo>
                      <a:pt x="109" y="329"/>
                      <a:pt x="124" y="330"/>
                      <a:pt x="138" y="329"/>
                    </a:cubicBezTo>
                    <a:cubicBezTo>
                      <a:pt x="159" y="329"/>
                      <a:pt x="181" y="327"/>
                      <a:pt x="198" y="315"/>
                    </a:cubicBezTo>
                    <a:cubicBezTo>
                      <a:pt x="207" y="309"/>
                      <a:pt x="213" y="301"/>
                      <a:pt x="219" y="292"/>
                    </a:cubicBezTo>
                    <a:cubicBezTo>
                      <a:pt x="219" y="292"/>
                      <a:pt x="219" y="291"/>
                      <a:pt x="220" y="291"/>
                    </a:cubicBezTo>
                    <a:cubicBezTo>
                      <a:pt x="220" y="291"/>
                      <a:pt x="220" y="291"/>
                      <a:pt x="220" y="290"/>
                    </a:cubicBezTo>
                    <a:cubicBezTo>
                      <a:pt x="226" y="284"/>
                      <a:pt x="236" y="290"/>
                      <a:pt x="243" y="287"/>
                    </a:cubicBezTo>
                    <a:cubicBezTo>
                      <a:pt x="250" y="284"/>
                      <a:pt x="253" y="276"/>
                      <a:pt x="255" y="269"/>
                    </a:cubicBezTo>
                    <a:cubicBezTo>
                      <a:pt x="255" y="269"/>
                      <a:pt x="255" y="269"/>
                      <a:pt x="255" y="268"/>
                    </a:cubicBezTo>
                    <a:cubicBezTo>
                      <a:pt x="260" y="266"/>
                      <a:pt x="265" y="262"/>
                      <a:pt x="267" y="257"/>
                    </a:cubicBezTo>
                    <a:cubicBezTo>
                      <a:pt x="268" y="251"/>
                      <a:pt x="268" y="244"/>
                      <a:pt x="266" y="238"/>
                    </a:cubicBezTo>
                    <a:cubicBezTo>
                      <a:pt x="265" y="231"/>
                      <a:pt x="263" y="224"/>
                      <a:pt x="263" y="216"/>
                    </a:cubicBezTo>
                    <a:cubicBezTo>
                      <a:pt x="263" y="201"/>
                      <a:pt x="263" y="187"/>
                      <a:pt x="260" y="172"/>
                    </a:cubicBezTo>
                    <a:cubicBezTo>
                      <a:pt x="258" y="157"/>
                      <a:pt x="254" y="142"/>
                      <a:pt x="250" y="127"/>
                    </a:cubicBezTo>
                    <a:cubicBezTo>
                      <a:pt x="246" y="113"/>
                      <a:pt x="242" y="99"/>
                      <a:pt x="236" y="86"/>
                    </a:cubicBezTo>
                    <a:cubicBezTo>
                      <a:pt x="232" y="75"/>
                      <a:pt x="225" y="65"/>
                      <a:pt x="216" y="59"/>
                    </a:cubicBezTo>
                    <a:cubicBezTo>
                      <a:pt x="204" y="52"/>
                      <a:pt x="192" y="49"/>
                      <a:pt x="178" y="47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9" y="41"/>
                      <a:pt x="180" y="35"/>
                      <a:pt x="177" y="30"/>
                    </a:cubicBezTo>
                    <a:cubicBezTo>
                      <a:pt x="175" y="24"/>
                      <a:pt x="171" y="19"/>
                      <a:pt x="168" y="14"/>
                    </a:cubicBezTo>
                    <a:cubicBezTo>
                      <a:pt x="165" y="8"/>
                      <a:pt x="158" y="0"/>
                      <a:pt x="150" y="6"/>
                    </a:cubicBezTo>
                    <a:cubicBezTo>
                      <a:pt x="144" y="10"/>
                      <a:pt x="144" y="23"/>
                      <a:pt x="136" y="24"/>
                    </a:cubicBezTo>
                    <a:cubicBezTo>
                      <a:pt x="130" y="26"/>
                      <a:pt x="124" y="25"/>
                      <a:pt x="120" y="29"/>
                    </a:cubicBezTo>
                    <a:cubicBezTo>
                      <a:pt x="116" y="33"/>
                      <a:pt x="116" y="38"/>
                      <a:pt x="115" y="42"/>
                    </a:cubicBezTo>
                    <a:cubicBezTo>
                      <a:pt x="96" y="46"/>
                      <a:pt x="78" y="56"/>
                      <a:pt x="62" y="68"/>
                    </a:cubicBezTo>
                    <a:cubicBezTo>
                      <a:pt x="45" y="82"/>
                      <a:pt x="30" y="98"/>
                      <a:pt x="21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21"/>
                      <a:pt x="18" y="124"/>
                      <a:pt x="17" y="127"/>
                    </a:cubicBezTo>
                    <a:cubicBezTo>
                      <a:pt x="12" y="139"/>
                      <a:pt x="9" y="151"/>
                      <a:pt x="8" y="164"/>
                    </a:cubicBezTo>
                    <a:cubicBezTo>
                      <a:pt x="7" y="166"/>
                      <a:pt x="7" y="167"/>
                      <a:pt x="7" y="169"/>
                    </a:cubicBezTo>
                    <a:cubicBezTo>
                      <a:pt x="7" y="169"/>
                      <a:pt x="7" y="170"/>
                      <a:pt x="7" y="170"/>
                    </a:cubicBezTo>
                    <a:cubicBezTo>
                      <a:pt x="6" y="181"/>
                      <a:pt x="6" y="193"/>
                      <a:pt x="4" y="204"/>
                    </a:cubicBezTo>
                    <a:close/>
                    <a:moveTo>
                      <a:pt x="7" y="262"/>
                    </a:moveTo>
                    <a:cubicBezTo>
                      <a:pt x="11" y="265"/>
                      <a:pt x="17" y="267"/>
                      <a:pt x="22" y="269"/>
                    </a:cubicBezTo>
                    <a:cubicBezTo>
                      <a:pt x="27" y="272"/>
                      <a:pt x="32" y="273"/>
                      <a:pt x="38" y="275"/>
                    </a:cubicBezTo>
                    <a:cubicBezTo>
                      <a:pt x="44" y="276"/>
                      <a:pt x="51" y="278"/>
                      <a:pt x="57" y="280"/>
                    </a:cubicBezTo>
                    <a:cubicBezTo>
                      <a:pt x="62" y="282"/>
                      <a:pt x="66" y="284"/>
                      <a:pt x="71" y="285"/>
                    </a:cubicBezTo>
                    <a:cubicBezTo>
                      <a:pt x="72" y="286"/>
                      <a:pt x="72" y="287"/>
                      <a:pt x="72" y="288"/>
                    </a:cubicBezTo>
                    <a:cubicBezTo>
                      <a:pt x="68" y="286"/>
                      <a:pt x="63" y="285"/>
                      <a:pt x="59" y="283"/>
                    </a:cubicBezTo>
                    <a:cubicBezTo>
                      <a:pt x="53" y="281"/>
                      <a:pt x="47" y="279"/>
                      <a:pt x="41" y="277"/>
                    </a:cubicBezTo>
                    <a:cubicBezTo>
                      <a:pt x="35" y="274"/>
                      <a:pt x="29" y="272"/>
                      <a:pt x="23" y="270"/>
                    </a:cubicBezTo>
                    <a:cubicBezTo>
                      <a:pt x="18" y="268"/>
                      <a:pt x="12" y="265"/>
                      <a:pt x="7" y="263"/>
                    </a:cubicBezTo>
                    <a:cubicBezTo>
                      <a:pt x="7" y="263"/>
                      <a:pt x="7" y="263"/>
                      <a:pt x="7" y="264"/>
                    </a:cubicBezTo>
                    <a:cubicBezTo>
                      <a:pt x="7" y="263"/>
                      <a:pt x="7" y="263"/>
                      <a:pt x="7" y="262"/>
                    </a:cubicBezTo>
                    <a:close/>
                    <a:moveTo>
                      <a:pt x="7" y="264"/>
                    </a:moveTo>
                    <a:cubicBezTo>
                      <a:pt x="9" y="267"/>
                      <a:pt x="13" y="268"/>
                      <a:pt x="16" y="270"/>
                    </a:cubicBezTo>
                    <a:cubicBezTo>
                      <a:pt x="21" y="272"/>
                      <a:pt x="26" y="274"/>
                      <a:pt x="31" y="276"/>
                    </a:cubicBezTo>
                    <a:cubicBezTo>
                      <a:pt x="37" y="278"/>
                      <a:pt x="43" y="281"/>
                      <a:pt x="49" y="283"/>
                    </a:cubicBezTo>
                    <a:cubicBezTo>
                      <a:pt x="55" y="285"/>
                      <a:pt x="62" y="287"/>
                      <a:pt x="67" y="290"/>
                    </a:cubicBezTo>
                    <a:cubicBezTo>
                      <a:pt x="69" y="290"/>
                      <a:pt x="70" y="291"/>
                      <a:pt x="72" y="292"/>
                    </a:cubicBezTo>
                    <a:cubicBezTo>
                      <a:pt x="71" y="291"/>
                      <a:pt x="69" y="291"/>
                      <a:pt x="68" y="291"/>
                    </a:cubicBezTo>
                    <a:cubicBezTo>
                      <a:pt x="65" y="290"/>
                      <a:pt x="63" y="289"/>
                      <a:pt x="60" y="288"/>
                    </a:cubicBezTo>
                    <a:cubicBezTo>
                      <a:pt x="54" y="285"/>
                      <a:pt x="48" y="284"/>
                      <a:pt x="42" y="282"/>
                    </a:cubicBezTo>
                    <a:cubicBezTo>
                      <a:pt x="36" y="280"/>
                      <a:pt x="30" y="277"/>
                      <a:pt x="24" y="275"/>
                    </a:cubicBezTo>
                    <a:cubicBezTo>
                      <a:pt x="19" y="273"/>
                      <a:pt x="13" y="272"/>
                      <a:pt x="9" y="269"/>
                    </a:cubicBezTo>
                    <a:cubicBezTo>
                      <a:pt x="9" y="269"/>
                      <a:pt x="8" y="269"/>
                      <a:pt x="8" y="269"/>
                    </a:cubicBezTo>
                    <a:cubicBezTo>
                      <a:pt x="8" y="267"/>
                      <a:pt x="7" y="266"/>
                      <a:pt x="7" y="264"/>
                    </a:cubicBezTo>
                    <a:close/>
                    <a:moveTo>
                      <a:pt x="65" y="92"/>
                    </a:moveTo>
                    <a:cubicBezTo>
                      <a:pt x="64" y="92"/>
                      <a:pt x="64" y="92"/>
                      <a:pt x="64" y="93"/>
                    </a:cubicBezTo>
                    <a:cubicBezTo>
                      <a:pt x="61" y="93"/>
                      <a:pt x="59" y="94"/>
                      <a:pt x="57" y="95"/>
                    </a:cubicBezTo>
                    <a:cubicBezTo>
                      <a:pt x="59" y="94"/>
                      <a:pt x="62" y="93"/>
                      <a:pt x="64" y="92"/>
                    </a:cubicBezTo>
                    <a:cubicBezTo>
                      <a:pt x="64" y="92"/>
                      <a:pt x="65" y="92"/>
                      <a:pt x="65" y="92"/>
                    </a:cubicBezTo>
                    <a:close/>
                    <a:moveTo>
                      <a:pt x="67" y="91"/>
                    </a:move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1"/>
                      <a:pt x="67" y="91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lose/>
                    <a:moveTo>
                      <a:pt x="71" y="90"/>
                    </a:move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90"/>
                    </a:cubicBezTo>
                    <a:cubicBezTo>
                      <a:pt x="71" y="90"/>
                      <a:pt x="72" y="90"/>
                      <a:pt x="72" y="90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1" y="90"/>
                      <a:pt x="71" y="90"/>
                      <a:pt x="71" y="90"/>
                    </a:cubicBezTo>
                    <a:close/>
                    <a:moveTo>
                      <a:pt x="74" y="90"/>
                    </a:moveTo>
                    <a:cubicBezTo>
                      <a:pt x="74" y="89"/>
                      <a:pt x="74" y="89"/>
                      <a:pt x="74" y="88"/>
                    </a:cubicBezTo>
                    <a:cubicBezTo>
                      <a:pt x="75" y="88"/>
                      <a:pt x="76" y="88"/>
                      <a:pt x="76" y="88"/>
                    </a:cubicBezTo>
                    <a:cubicBezTo>
                      <a:pt x="76" y="88"/>
                      <a:pt x="76" y="89"/>
                      <a:pt x="76" y="89"/>
                    </a:cubicBezTo>
                    <a:cubicBezTo>
                      <a:pt x="76" y="89"/>
                      <a:pt x="75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lose/>
                    <a:moveTo>
                      <a:pt x="79" y="88"/>
                    </a:moveTo>
                    <a:cubicBezTo>
                      <a:pt x="80" y="88"/>
                      <a:pt x="80" y="87"/>
                      <a:pt x="81" y="87"/>
                    </a:cubicBezTo>
                    <a:cubicBezTo>
                      <a:pt x="81" y="88"/>
                      <a:pt x="81" y="88"/>
                      <a:pt x="81" y="89"/>
                    </a:cubicBezTo>
                    <a:cubicBezTo>
                      <a:pt x="80" y="89"/>
                      <a:pt x="80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lose/>
                    <a:moveTo>
                      <a:pt x="85" y="87"/>
                    </a:move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4" y="88"/>
                      <a:pt x="84" y="87"/>
                      <a:pt x="84" y="87"/>
                    </a:cubicBezTo>
                    <a:cubicBezTo>
                      <a:pt x="84" y="87"/>
                      <a:pt x="85" y="87"/>
                      <a:pt x="85" y="87"/>
                    </a:cubicBezTo>
                    <a:close/>
                    <a:moveTo>
                      <a:pt x="89" y="87"/>
                    </a:move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8" y="87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lose/>
                    <a:moveTo>
                      <a:pt x="93" y="88"/>
                    </a:moveTo>
                    <a:cubicBezTo>
                      <a:pt x="93" y="88"/>
                      <a:pt x="93" y="88"/>
                      <a:pt x="93" y="88"/>
                    </a:cubicBezTo>
                    <a:cubicBezTo>
                      <a:pt x="93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3" y="88"/>
                      <a:pt x="93" y="88"/>
                    </a:cubicBezTo>
                    <a:close/>
                    <a:moveTo>
                      <a:pt x="97" y="88"/>
                    </a:moveTo>
                    <a:cubicBezTo>
                      <a:pt x="97" y="88"/>
                      <a:pt x="97" y="89"/>
                      <a:pt x="97" y="89"/>
                    </a:cubicBezTo>
                    <a:cubicBezTo>
                      <a:pt x="97" y="89"/>
                      <a:pt x="96" y="89"/>
                      <a:pt x="96" y="89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8"/>
                      <a:pt x="97" y="88"/>
                      <a:pt x="97" y="88"/>
                    </a:cubicBezTo>
                    <a:close/>
                    <a:moveTo>
                      <a:pt x="103" y="109"/>
                    </a:moveTo>
                    <a:cubicBezTo>
                      <a:pt x="103" y="110"/>
                      <a:pt x="102" y="116"/>
                      <a:pt x="100" y="113"/>
                    </a:cubicBezTo>
                    <a:cubicBezTo>
                      <a:pt x="97" y="110"/>
                      <a:pt x="98" y="105"/>
                      <a:pt x="99" y="101"/>
                    </a:cubicBezTo>
                    <a:cubicBezTo>
                      <a:pt x="99" y="99"/>
                      <a:pt x="100" y="96"/>
                      <a:pt x="100" y="94"/>
                    </a:cubicBezTo>
                    <a:cubicBezTo>
                      <a:pt x="101" y="96"/>
                      <a:pt x="102" y="99"/>
                      <a:pt x="102" y="101"/>
                    </a:cubicBezTo>
                    <a:cubicBezTo>
                      <a:pt x="103" y="104"/>
                      <a:pt x="103" y="107"/>
                      <a:pt x="103" y="109"/>
                    </a:cubicBezTo>
                    <a:close/>
                    <a:moveTo>
                      <a:pt x="94" y="103"/>
                    </a:moveTo>
                    <a:cubicBezTo>
                      <a:pt x="93" y="105"/>
                      <a:pt x="90" y="114"/>
                      <a:pt x="86" y="113"/>
                    </a:cubicBezTo>
                    <a:cubicBezTo>
                      <a:pt x="84" y="113"/>
                      <a:pt x="81" y="110"/>
                      <a:pt x="82" y="108"/>
                    </a:cubicBezTo>
                    <a:cubicBezTo>
                      <a:pt x="83" y="105"/>
                      <a:pt x="85" y="103"/>
                      <a:pt x="87" y="101"/>
                    </a:cubicBezTo>
                    <a:cubicBezTo>
                      <a:pt x="90" y="98"/>
                      <a:pt x="93" y="95"/>
                      <a:pt x="97" y="93"/>
                    </a:cubicBezTo>
                    <a:cubicBezTo>
                      <a:pt x="96" y="97"/>
                      <a:pt x="95" y="100"/>
                      <a:pt x="94" y="103"/>
                    </a:cubicBezTo>
                    <a:close/>
                    <a:moveTo>
                      <a:pt x="97" y="85"/>
                    </a:moveTo>
                    <a:cubicBezTo>
                      <a:pt x="97" y="85"/>
                      <a:pt x="97" y="85"/>
                      <a:pt x="98" y="85"/>
                    </a:cubicBezTo>
                    <a:cubicBezTo>
                      <a:pt x="99" y="85"/>
                      <a:pt x="100" y="85"/>
                      <a:pt x="100" y="86"/>
                    </a:cubicBezTo>
                    <a:cubicBezTo>
                      <a:pt x="99" y="85"/>
                      <a:pt x="98" y="85"/>
                      <a:pt x="97" y="85"/>
                    </a:cubicBezTo>
                    <a:close/>
                    <a:moveTo>
                      <a:pt x="108" y="91"/>
                    </a:moveTo>
                    <a:cubicBezTo>
                      <a:pt x="107" y="91"/>
                      <a:pt x="105" y="90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5" y="90"/>
                      <a:pt x="107" y="91"/>
                      <a:pt x="108" y="91"/>
                    </a:cubicBezTo>
                    <a:close/>
                    <a:moveTo>
                      <a:pt x="135" y="165"/>
                    </a:moveTo>
                    <a:cubicBezTo>
                      <a:pt x="135" y="165"/>
                      <a:pt x="135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5"/>
                      <a:pt x="134" y="165"/>
                      <a:pt x="134" y="164"/>
                    </a:cubicBezTo>
                    <a:cubicBezTo>
                      <a:pt x="134" y="164"/>
                      <a:pt x="135" y="164"/>
                      <a:pt x="135" y="165"/>
                    </a:cubicBezTo>
                    <a:close/>
                    <a:moveTo>
                      <a:pt x="7" y="212"/>
                    </a:moveTo>
                    <a:cubicBezTo>
                      <a:pt x="14" y="218"/>
                      <a:pt x="25" y="222"/>
                      <a:pt x="34" y="226"/>
                    </a:cubicBezTo>
                    <a:cubicBezTo>
                      <a:pt x="39" y="229"/>
                      <a:pt x="44" y="231"/>
                      <a:pt x="50" y="234"/>
                    </a:cubicBezTo>
                    <a:cubicBezTo>
                      <a:pt x="55" y="236"/>
                      <a:pt x="59" y="239"/>
                      <a:pt x="64" y="241"/>
                    </a:cubicBezTo>
                    <a:cubicBezTo>
                      <a:pt x="65" y="242"/>
                      <a:pt x="66" y="242"/>
                      <a:pt x="67" y="243"/>
                    </a:cubicBezTo>
                    <a:cubicBezTo>
                      <a:pt x="65" y="242"/>
                      <a:pt x="64" y="242"/>
                      <a:pt x="62" y="241"/>
                    </a:cubicBezTo>
                    <a:cubicBezTo>
                      <a:pt x="60" y="240"/>
                      <a:pt x="57" y="238"/>
                      <a:pt x="55" y="237"/>
                    </a:cubicBezTo>
                    <a:cubicBezTo>
                      <a:pt x="50" y="234"/>
                      <a:pt x="44" y="232"/>
                      <a:pt x="39" y="230"/>
                    </a:cubicBezTo>
                    <a:cubicBezTo>
                      <a:pt x="28" y="225"/>
                      <a:pt x="17" y="221"/>
                      <a:pt x="6" y="215"/>
                    </a:cubicBezTo>
                    <a:cubicBezTo>
                      <a:pt x="6" y="215"/>
                      <a:pt x="6" y="215"/>
                      <a:pt x="6" y="215"/>
                    </a:cubicBezTo>
                    <a:cubicBezTo>
                      <a:pt x="6" y="214"/>
                      <a:pt x="6" y="213"/>
                      <a:pt x="7" y="212"/>
                    </a:cubicBezTo>
                    <a:close/>
                    <a:moveTo>
                      <a:pt x="6" y="216"/>
                    </a:moveTo>
                    <a:cubicBezTo>
                      <a:pt x="6" y="216"/>
                      <a:pt x="6" y="216"/>
                      <a:pt x="6" y="216"/>
                    </a:cubicBezTo>
                    <a:cubicBezTo>
                      <a:pt x="16" y="222"/>
                      <a:pt x="28" y="226"/>
                      <a:pt x="38" y="231"/>
                    </a:cubicBezTo>
                    <a:cubicBezTo>
                      <a:pt x="44" y="233"/>
                      <a:pt x="49" y="235"/>
                      <a:pt x="54" y="238"/>
                    </a:cubicBezTo>
                    <a:cubicBezTo>
                      <a:pt x="59" y="240"/>
                      <a:pt x="63" y="242"/>
                      <a:pt x="67" y="244"/>
                    </a:cubicBezTo>
                    <a:cubicBezTo>
                      <a:pt x="67" y="244"/>
                      <a:pt x="67" y="245"/>
                      <a:pt x="67" y="245"/>
                    </a:cubicBezTo>
                    <a:cubicBezTo>
                      <a:pt x="58" y="241"/>
                      <a:pt x="48" y="236"/>
                      <a:pt x="38" y="232"/>
                    </a:cubicBezTo>
                    <a:cubicBezTo>
                      <a:pt x="27" y="229"/>
                      <a:pt x="16" y="225"/>
                      <a:pt x="6" y="221"/>
                    </a:cubicBezTo>
                    <a:cubicBezTo>
                      <a:pt x="6" y="221"/>
                      <a:pt x="6" y="221"/>
                      <a:pt x="6" y="221"/>
                    </a:cubicBezTo>
                    <a:cubicBezTo>
                      <a:pt x="6" y="219"/>
                      <a:pt x="6" y="218"/>
                      <a:pt x="6" y="216"/>
                    </a:cubicBezTo>
                    <a:close/>
                    <a:moveTo>
                      <a:pt x="5" y="226"/>
                    </a:moveTo>
                    <a:cubicBezTo>
                      <a:pt x="15" y="231"/>
                      <a:pt x="25" y="235"/>
                      <a:pt x="36" y="239"/>
                    </a:cubicBezTo>
                    <a:cubicBezTo>
                      <a:pt x="41" y="242"/>
                      <a:pt x="47" y="244"/>
                      <a:pt x="52" y="247"/>
                    </a:cubicBezTo>
                    <a:cubicBezTo>
                      <a:pt x="55" y="248"/>
                      <a:pt x="57" y="249"/>
                      <a:pt x="59" y="251"/>
                    </a:cubicBezTo>
                    <a:cubicBezTo>
                      <a:pt x="60" y="251"/>
                      <a:pt x="61" y="251"/>
                      <a:pt x="61" y="251"/>
                    </a:cubicBezTo>
                    <a:cubicBezTo>
                      <a:pt x="59" y="250"/>
                      <a:pt x="56" y="249"/>
                      <a:pt x="54" y="248"/>
                    </a:cubicBezTo>
                    <a:cubicBezTo>
                      <a:pt x="49" y="246"/>
                      <a:pt x="44" y="245"/>
                      <a:pt x="39" y="243"/>
                    </a:cubicBezTo>
                    <a:cubicBezTo>
                      <a:pt x="27" y="240"/>
                      <a:pt x="16" y="235"/>
                      <a:pt x="5" y="231"/>
                    </a:cubicBez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29"/>
                      <a:pt x="5" y="228"/>
                      <a:pt x="5" y="226"/>
                    </a:cubicBezTo>
                    <a:close/>
                    <a:moveTo>
                      <a:pt x="23" y="256"/>
                    </a:moveTo>
                    <a:cubicBezTo>
                      <a:pt x="34" y="260"/>
                      <a:pt x="46" y="263"/>
                      <a:pt x="56" y="268"/>
                    </a:cubicBezTo>
                    <a:cubicBezTo>
                      <a:pt x="58" y="270"/>
                      <a:pt x="61" y="272"/>
                      <a:pt x="64" y="273"/>
                    </a:cubicBezTo>
                    <a:cubicBezTo>
                      <a:pt x="66" y="273"/>
                      <a:pt x="68" y="274"/>
                      <a:pt x="69" y="275"/>
                    </a:cubicBezTo>
                    <a:cubicBezTo>
                      <a:pt x="68" y="274"/>
                      <a:pt x="67" y="274"/>
                      <a:pt x="66" y="274"/>
                    </a:cubicBezTo>
                    <a:cubicBezTo>
                      <a:pt x="59" y="271"/>
                      <a:pt x="52" y="268"/>
                      <a:pt x="46" y="266"/>
                    </a:cubicBezTo>
                    <a:cubicBezTo>
                      <a:pt x="42" y="265"/>
                      <a:pt x="39" y="264"/>
                      <a:pt x="36" y="263"/>
                    </a:cubicBezTo>
                    <a:cubicBezTo>
                      <a:pt x="25" y="259"/>
                      <a:pt x="15" y="255"/>
                      <a:pt x="5" y="251"/>
                    </a:cubicBezTo>
                    <a:cubicBezTo>
                      <a:pt x="5" y="250"/>
                      <a:pt x="5" y="249"/>
                      <a:pt x="5" y="248"/>
                    </a:cubicBezTo>
                    <a:cubicBezTo>
                      <a:pt x="10" y="252"/>
                      <a:pt x="17" y="254"/>
                      <a:pt x="23" y="256"/>
                    </a:cubicBezTo>
                    <a:close/>
                    <a:moveTo>
                      <a:pt x="8" y="250"/>
                    </a:moveTo>
                    <a:cubicBezTo>
                      <a:pt x="8" y="250"/>
                      <a:pt x="9" y="250"/>
                      <a:pt x="9" y="250"/>
                    </a:cubicBezTo>
                    <a:cubicBezTo>
                      <a:pt x="9" y="250"/>
                      <a:pt x="8" y="250"/>
                      <a:pt x="8" y="250"/>
                    </a:cubicBezTo>
                    <a:close/>
                    <a:moveTo>
                      <a:pt x="7" y="249"/>
                    </a:moveTo>
                    <a:cubicBezTo>
                      <a:pt x="7" y="249"/>
                      <a:pt x="8" y="249"/>
                      <a:pt x="8" y="249"/>
                    </a:cubicBezTo>
                    <a:cubicBezTo>
                      <a:pt x="8" y="249"/>
                      <a:pt x="7" y="249"/>
                      <a:pt x="7" y="249"/>
                    </a:cubicBezTo>
                    <a:close/>
                    <a:moveTo>
                      <a:pt x="5" y="252"/>
                    </a:moveTo>
                    <a:cubicBezTo>
                      <a:pt x="5" y="252"/>
                      <a:pt x="5" y="252"/>
                      <a:pt x="6" y="252"/>
                    </a:cubicBezTo>
                    <a:cubicBezTo>
                      <a:pt x="6" y="253"/>
                      <a:pt x="6" y="253"/>
                      <a:pt x="7" y="253"/>
                    </a:cubicBezTo>
                    <a:cubicBezTo>
                      <a:pt x="16" y="257"/>
                      <a:pt x="25" y="260"/>
                      <a:pt x="35" y="263"/>
                    </a:cubicBezTo>
                    <a:cubicBezTo>
                      <a:pt x="41" y="266"/>
                      <a:pt x="47" y="268"/>
                      <a:pt x="54" y="271"/>
                    </a:cubicBezTo>
                    <a:cubicBezTo>
                      <a:pt x="57" y="272"/>
                      <a:pt x="60" y="274"/>
                      <a:pt x="63" y="275"/>
                    </a:cubicBezTo>
                    <a:cubicBezTo>
                      <a:pt x="64" y="275"/>
                      <a:pt x="66" y="276"/>
                      <a:pt x="68" y="277"/>
                    </a:cubicBezTo>
                    <a:cubicBezTo>
                      <a:pt x="69" y="277"/>
                      <a:pt x="71" y="278"/>
                      <a:pt x="68" y="277"/>
                    </a:cubicBezTo>
                    <a:cubicBezTo>
                      <a:pt x="61" y="275"/>
                      <a:pt x="54" y="273"/>
                      <a:pt x="47" y="271"/>
                    </a:cubicBezTo>
                    <a:cubicBezTo>
                      <a:pt x="33" y="266"/>
                      <a:pt x="19" y="261"/>
                      <a:pt x="5" y="254"/>
                    </a:cubicBezTo>
                    <a:cubicBezTo>
                      <a:pt x="5" y="253"/>
                      <a:pt x="5" y="253"/>
                      <a:pt x="5" y="252"/>
                    </a:cubicBezTo>
                    <a:close/>
                    <a:moveTo>
                      <a:pt x="62" y="279"/>
                    </a:moveTo>
                    <a:cubicBezTo>
                      <a:pt x="65" y="281"/>
                      <a:pt x="68" y="282"/>
                      <a:pt x="71" y="284"/>
                    </a:cubicBezTo>
                    <a:cubicBezTo>
                      <a:pt x="69" y="283"/>
                      <a:pt x="65" y="283"/>
                      <a:pt x="63" y="282"/>
                    </a:cubicBezTo>
                    <a:cubicBezTo>
                      <a:pt x="60" y="281"/>
                      <a:pt x="58" y="280"/>
                      <a:pt x="55" y="279"/>
                    </a:cubicBezTo>
                    <a:cubicBezTo>
                      <a:pt x="50" y="277"/>
                      <a:pt x="44" y="276"/>
                      <a:pt x="38" y="274"/>
                    </a:cubicBezTo>
                    <a:cubicBezTo>
                      <a:pt x="32" y="273"/>
                      <a:pt x="26" y="270"/>
                      <a:pt x="21" y="268"/>
                    </a:cubicBezTo>
                    <a:cubicBezTo>
                      <a:pt x="16" y="266"/>
                      <a:pt x="11" y="264"/>
                      <a:pt x="6" y="262"/>
                    </a:cubicBezTo>
                    <a:cubicBezTo>
                      <a:pt x="6" y="260"/>
                      <a:pt x="6" y="259"/>
                      <a:pt x="6" y="258"/>
                    </a:cubicBezTo>
                    <a:cubicBezTo>
                      <a:pt x="6" y="258"/>
                      <a:pt x="7" y="258"/>
                      <a:pt x="7" y="258"/>
                    </a:cubicBezTo>
                    <a:cubicBezTo>
                      <a:pt x="7" y="259"/>
                      <a:pt x="7" y="259"/>
                      <a:pt x="9" y="259"/>
                    </a:cubicBezTo>
                    <a:cubicBezTo>
                      <a:pt x="18" y="264"/>
                      <a:pt x="28" y="267"/>
                      <a:pt x="37" y="270"/>
                    </a:cubicBezTo>
                    <a:cubicBezTo>
                      <a:pt x="46" y="273"/>
                      <a:pt x="54" y="276"/>
                      <a:pt x="62" y="279"/>
                    </a:cubicBezTo>
                    <a:close/>
                    <a:moveTo>
                      <a:pt x="67" y="281"/>
                    </a:moveTo>
                    <a:cubicBezTo>
                      <a:pt x="68" y="282"/>
                      <a:pt x="70" y="282"/>
                      <a:pt x="71" y="283"/>
                    </a:cubicBezTo>
                    <a:cubicBezTo>
                      <a:pt x="71" y="283"/>
                      <a:pt x="71" y="284"/>
                      <a:pt x="71" y="284"/>
                    </a:cubicBezTo>
                    <a:cubicBezTo>
                      <a:pt x="70" y="283"/>
                      <a:pt x="69" y="282"/>
                      <a:pt x="67" y="281"/>
                    </a:cubicBezTo>
                    <a:close/>
                    <a:moveTo>
                      <a:pt x="75" y="310"/>
                    </a:moveTo>
                    <a:cubicBezTo>
                      <a:pt x="72" y="308"/>
                      <a:pt x="69" y="308"/>
                      <a:pt x="66" y="307"/>
                    </a:cubicBezTo>
                    <a:cubicBezTo>
                      <a:pt x="60" y="305"/>
                      <a:pt x="54" y="303"/>
                      <a:pt x="48" y="301"/>
                    </a:cubicBezTo>
                    <a:cubicBezTo>
                      <a:pt x="41" y="298"/>
                      <a:pt x="35" y="296"/>
                      <a:pt x="28" y="294"/>
                    </a:cubicBezTo>
                    <a:cubicBezTo>
                      <a:pt x="25" y="293"/>
                      <a:pt x="19" y="293"/>
                      <a:pt x="17" y="289"/>
                    </a:cubicBezTo>
                    <a:cubicBezTo>
                      <a:pt x="17" y="289"/>
                      <a:pt x="16" y="288"/>
                      <a:pt x="16" y="287"/>
                    </a:cubicBezTo>
                    <a:cubicBezTo>
                      <a:pt x="16" y="287"/>
                      <a:pt x="17" y="288"/>
                      <a:pt x="18" y="288"/>
                    </a:cubicBezTo>
                    <a:cubicBezTo>
                      <a:pt x="19" y="289"/>
                      <a:pt x="21" y="290"/>
                      <a:pt x="23" y="290"/>
                    </a:cubicBezTo>
                    <a:cubicBezTo>
                      <a:pt x="25" y="292"/>
                      <a:pt x="27" y="293"/>
                      <a:pt x="30" y="294"/>
                    </a:cubicBezTo>
                    <a:cubicBezTo>
                      <a:pt x="35" y="296"/>
                      <a:pt x="41" y="298"/>
                      <a:pt x="46" y="300"/>
                    </a:cubicBezTo>
                    <a:cubicBezTo>
                      <a:pt x="52" y="301"/>
                      <a:pt x="57" y="303"/>
                      <a:pt x="63" y="305"/>
                    </a:cubicBezTo>
                    <a:cubicBezTo>
                      <a:pt x="67" y="306"/>
                      <a:pt x="70" y="308"/>
                      <a:pt x="74" y="308"/>
                    </a:cubicBezTo>
                    <a:cubicBezTo>
                      <a:pt x="74" y="308"/>
                      <a:pt x="74" y="308"/>
                      <a:pt x="74" y="308"/>
                    </a:cubicBezTo>
                    <a:cubicBezTo>
                      <a:pt x="75" y="309"/>
                      <a:pt x="75" y="309"/>
                      <a:pt x="75" y="310"/>
                    </a:cubicBezTo>
                    <a:close/>
                    <a:moveTo>
                      <a:pt x="70" y="305"/>
                    </a:moveTo>
                    <a:cubicBezTo>
                      <a:pt x="71" y="306"/>
                      <a:pt x="76" y="308"/>
                      <a:pt x="71" y="307"/>
                    </a:cubicBezTo>
                    <a:cubicBezTo>
                      <a:pt x="67" y="306"/>
                      <a:pt x="63" y="304"/>
                      <a:pt x="59" y="303"/>
                    </a:cubicBezTo>
                    <a:cubicBezTo>
                      <a:pt x="53" y="301"/>
                      <a:pt x="48" y="300"/>
                      <a:pt x="43" y="298"/>
                    </a:cubicBezTo>
                    <a:cubicBezTo>
                      <a:pt x="37" y="296"/>
                      <a:pt x="32" y="294"/>
                      <a:pt x="26" y="292"/>
                    </a:cubicBezTo>
                    <a:cubicBezTo>
                      <a:pt x="27" y="292"/>
                      <a:pt x="28" y="292"/>
                      <a:pt x="28" y="292"/>
                    </a:cubicBezTo>
                    <a:cubicBezTo>
                      <a:pt x="34" y="294"/>
                      <a:pt x="39" y="295"/>
                      <a:pt x="44" y="297"/>
                    </a:cubicBezTo>
                    <a:cubicBezTo>
                      <a:pt x="50" y="298"/>
                      <a:pt x="55" y="300"/>
                      <a:pt x="61" y="302"/>
                    </a:cubicBezTo>
                    <a:cubicBezTo>
                      <a:pt x="64" y="303"/>
                      <a:pt x="67" y="304"/>
                      <a:pt x="70" y="305"/>
                    </a:cubicBezTo>
                    <a:close/>
                    <a:moveTo>
                      <a:pt x="21" y="289"/>
                    </a:moveTo>
                    <a:cubicBezTo>
                      <a:pt x="30" y="292"/>
                      <a:pt x="40" y="294"/>
                      <a:pt x="49" y="297"/>
                    </a:cubicBezTo>
                    <a:cubicBezTo>
                      <a:pt x="51" y="298"/>
                      <a:pt x="54" y="299"/>
                      <a:pt x="57" y="300"/>
                    </a:cubicBezTo>
                    <a:cubicBezTo>
                      <a:pt x="53" y="298"/>
                      <a:pt x="49" y="297"/>
                      <a:pt x="46" y="296"/>
                    </a:cubicBezTo>
                    <a:cubicBezTo>
                      <a:pt x="41" y="295"/>
                      <a:pt x="35" y="294"/>
                      <a:pt x="30" y="292"/>
                    </a:cubicBezTo>
                    <a:cubicBezTo>
                      <a:pt x="27" y="291"/>
                      <a:pt x="24" y="290"/>
                      <a:pt x="21" y="289"/>
                    </a:cubicBezTo>
                    <a:close/>
                    <a:moveTo>
                      <a:pt x="67" y="304"/>
                    </a:moveTo>
                    <a:cubicBezTo>
                      <a:pt x="70" y="304"/>
                      <a:pt x="72" y="305"/>
                      <a:pt x="74" y="305"/>
                    </a:cubicBezTo>
                    <a:cubicBezTo>
                      <a:pt x="74" y="306"/>
                      <a:pt x="74" y="306"/>
                      <a:pt x="74" y="307"/>
                    </a:cubicBezTo>
                    <a:cubicBezTo>
                      <a:pt x="72" y="306"/>
                      <a:pt x="70" y="305"/>
                      <a:pt x="67" y="304"/>
                    </a:cubicBezTo>
                    <a:close/>
                    <a:moveTo>
                      <a:pt x="74" y="304"/>
                    </a:moveTo>
                    <a:cubicBezTo>
                      <a:pt x="62" y="299"/>
                      <a:pt x="50" y="295"/>
                      <a:pt x="38" y="291"/>
                    </a:cubicBezTo>
                    <a:cubicBezTo>
                      <a:pt x="39" y="291"/>
                      <a:pt x="40" y="291"/>
                      <a:pt x="41" y="292"/>
                    </a:cubicBezTo>
                    <a:cubicBezTo>
                      <a:pt x="47" y="293"/>
                      <a:pt x="52" y="295"/>
                      <a:pt x="58" y="296"/>
                    </a:cubicBezTo>
                    <a:cubicBezTo>
                      <a:pt x="63" y="298"/>
                      <a:pt x="68" y="300"/>
                      <a:pt x="74" y="302"/>
                    </a:cubicBezTo>
                    <a:cubicBezTo>
                      <a:pt x="74" y="302"/>
                      <a:pt x="74" y="303"/>
                      <a:pt x="74" y="304"/>
                    </a:cubicBezTo>
                    <a:close/>
                    <a:moveTo>
                      <a:pt x="73" y="300"/>
                    </a:moveTo>
                    <a:cubicBezTo>
                      <a:pt x="64" y="296"/>
                      <a:pt x="54" y="293"/>
                      <a:pt x="44" y="289"/>
                    </a:cubicBezTo>
                    <a:cubicBezTo>
                      <a:pt x="37" y="287"/>
                      <a:pt x="31" y="285"/>
                      <a:pt x="25" y="282"/>
                    </a:cubicBezTo>
                    <a:cubicBezTo>
                      <a:pt x="21" y="280"/>
                      <a:pt x="15" y="278"/>
                      <a:pt x="11" y="275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2" y="275"/>
                      <a:pt x="12" y="276"/>
                      <a:pt x="13" y="276"/>
                    </a:cubicBezTo>
                    <a:cubicBezTo>
                      <a:pt x="14" y="276"/>
                      <a:pt x="15" y="277"/>
                      <a:pt x="16" y="277"/>
                    </a:cubicBezTo>
                    <a:cubicBezTo>
                      <a:pt x="19" y="278"/>
                      <a:pt x="22" y="279"/>
                      <a:pt x="24" y="280"/>
                    </a:cubicBezTo>
                    <a:cubicBezTo>
                      <a:pt x="30" y="282"/>
                      <a:pt x="36" y="284"/>
                      <a:pt x="42" y="286"/>
                    </a:cubicBezTo>
                    <a:cubicBezTo>
                      <a:pt x="47" y="288"/>
                      <a:pt x="53" y="290"/>
                      <a:pt x="59" y="292"/>
                    </a:cubicBezTo>
                    <a:cubicBezTo>
                      <a:pt x="63" y="294"/>
                      <a:pt x="68" y="296"/>
                      <a:pt x="73" y="297"/>
                    </a:cubicBezTo>
                    <a:cubicBezTo>
                      <a:pt x="73" y="298"/>
                      <a:pt x="73" y="299"/>
                      <a:pt x="73" y="300"/>
                    </a:cubicBezTo>
                    <a:close/>
                    <a:moveTo>
                      <a:pt x="73" y="296"/>
                    </a:moveTo>
                    <a:cubicBezTo>
                      <a:pt x="63" y="291"/>
                      <a:pt x="52" y="287"/>
                      <a:pt x="42" y="283"/>
                    </a:cubicBezTo>
                    <a:cubicBezTo>
                      <a:pt x="35" y="281"/>
                      <a:pt x="29" y="279"/>
                      <a:pt x="22" y="276"/>
                    </a:cubicBezTo>
                    <a:cubicBezTo>
                      <a:pt x="19" y="274"/>
                      <a:pt x="15" y="273"/>
                      <a:pt x="11" y="271"/>
                    </a:cubicBezTo>
                    <a:cubicBezTo>
                      <a:pt x="15" y="273"/>
                      <a:pt x="20" y="274"/>
                      <a:pt x="24" y="276"/>
                    </a:cubicBezTo>
                    <a:cubicBezTo>
                      <a:pt x="29" y="278"/>
                      <a:pt x="35" y="280"/>
                      <a:pt x="40" y="282"/>
                    </a:cubicBezTo>
                    <a:cubicBezTo>
                      <a:pt x="47" y="284"/>
                      <a:pt x="53" y="286"/>
                      <a:pt x="60" y="288"/>
                    </a:cubicBezTo>
                    <a:cubicBezTo>
                      <a:pt x="64" y="290"/>
                      <a:pt x="68" y="292"/>
                      <a:pt x="72" y="293"/>
                    </a:cubicBezTo>
                    <a:cubicBezTo>
                      <a:pt x="73" y="294"/>
                      <a:pt x="73" y="295"/>
                      <a:pt x="73" y="296"/>
                    </a:cubicBezTo>
                    <a:close/>
                    <a:moveTo>
                      <a:pt x="72" y="291"/>
                    </a:moveTo>
                    <a:cubicBezTo>
                      <a:pt x="68" y="289"/>
                      <a:pt x="63" y="287"/>
                      <a:pt x="58" y="285"/>
                    </a:cubicBezTo>
                    <a:cubicBezTo>
                      <a:pt x="52" y="283"/>
                      <a:pt x="47" y="281"/>
                      <a:pt x="41" y="279"/>
                    </a:cubicBezTo>
                    <a:cubicBezTo>
                      <a:pt x="35" y="276"/>
                      <a:pt x="28" y="274"/>
                      <a:pt x="22" y="271"/>
                    </a:cubicBezTo>
                    <a:cubicBezTo>
                      <a:pt x="18" y="270"/>
                      <a:pt x="14" y="268"/>
                      <a:pt x="11" y="266"/>
                    </a:cubicBezTo>
                    <a:cubicBezTo>
                      <a:pt x="10" y="266"/>
                      <a:pt x="6" y="263"/>
                      <a:pt x="10" y="265"/>
                    </a:cubicBezTo>
                    <a:cubicBezTo>
                      <a:pt x="11" y="266"/>
                      <a:pt x="12" y="266"/>
                      <a:pt x="13" y="267"/>
                    </a:cubicBezTo>
                    <a:cubicBezTo>
                      <a:pt x="16" y="268"/>
                      <a:pt x="18" y="269"/>
                      <a:pt x="21" y="270"/>
                    </a:cubicBezTo>
                    <a:cubicBezTo>
                      <a:pt x="26" y="272"/>
                      <a:pt x="32" y="274"/>
                      <a:pt x="38" y="276"/>
                    </a:cubicBezTo>
                    <a:cubicBezTo>
                      <a:pt x="44" y="279"/>
                      <a:pt x="50" y="281"/>
                      <a:pt x="57" y="283"/>
                    </a:cubicBezTo>
                    <a:cubicBezTo>
                      <a:pt x="62" y="285"/>
                      <a:pt x="67" y="286"/>
                      <a:pt x="72" y="289"/>
                    </a:cubicBezTo>
                    <a:cubicBezTo>
                      <a:pt x="72" y="290"/>
                      <a:pt x="72" y="290"/>
                      <a:pt x="72" y="291"/>
                    </a:cubicBezTo>
                    <a:close/>
                    <a:moveTo>
                      <a:pt x="62" y="161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60" y="162"/>
                      <a:pt x="59" y="162"/>
                      <a:pt x="58" y="161"/>
                    </a:cubicBezTo>
                    <a:cubicBezTo>
                      <a:pt x="59" y="161"/>
                      <a:pt x="60" y="161"/>
                      <a:pt x="62" y="161"/>
                    </a:cubicBezTo>
                    <a:close/>
                    <a:moveTo>
                      <a:pt x="68" y="249"/>
                    </a:moveTo>
                    <a:cubicBezTo>
                      <a:pt x="65" y="247"/>
                      <a:pt x="62" y="246"/>
                      <a:pt x="59" y="245"/>
                    </a:cubicBezTo>
                    <a:cubicBezTo>
                      <a:pt x="54" y="242"/>
                      <a:pt x="50" y="240"/>
                      <a:pt x="45" y="238"/>
                    </a:cubicBezTo>
                    <a:cubicBezTo>
                      <a:pt x="34" y="233"/>
                      <a:pt x="23" y="229"/>
                      <a:pt x="12" y="224"/>
                    </a:cubicBezTo>
                    <a:cubicBezTo>
                      <a:pt x="12" y="224"/>
                      <a:pt x="12" y="224"/>
                      <a:pt x="11" y="224"/>
                    </a:cubicBezTo>
                    <a:cubicBezTo>
                      <a:pt x="13" y="224"/>
                      <a:pt x="15" y="225"/>
                      <a:pt x="17" y="226"/>
                    </a:cubicBezTo>
                    <a:cubicBezTo>
                      <a:pt x="23" y="228"/>
                      <a:pt x="29" y="230"/>
                      <a:pt x="34" y="232"/>
                    </a:cubicBezTo>
                    <a:cubicBezTo>
                      <a:pt x="45" y="236"/>
                      <a:pt x="56" y="241"/>
                      <a:pt x="68" y="246"/>
                    </a:cubicBezTo>
                    <a:cubicBezTo>
                      <a:pt x="68" y="247"/>
                      <a:pt x="68" y="248"/>
                      <a:pt x="68" y="249"/>
                    </a:cubicBezTo>
                    <a:close/>
                    <a:moveTo>
                      <a:pt x="67" y="242"/>
                    </a:moveTo>
                    <a:cubicBezTo>
                      <a:pt x="59" y="237"/>
                      <a:pt x="50" y="233"/>
                      <a:pt x="41" y="229"/>
                    </a:cubicBezTo>
                    <a:cubicBezTo>
                      <a:pt x="30" y="224"/>
                      <a:pt x="19" y="220"/>
                      <a:pt x="9" y="213"/>
                    </a:cubicBezTo>
                    <a:cubicBezTo>
                      <a:pt x="6" y="210"/>
                      <a:pt x="12" y="214"/>
                      <a:pt x="12" y="214"/>
                    </a:cubicBezTo>
                    <a:cubicBezTo>
                      <a:pt x="14" y="215"/>
                      <a:pt x="15" y="216"/>
                      <a:pt x="17" y="216"/>
                    </a:cubicBezTo>
                    <a:cubicBezTo>
                      <a:pt x="19" y="218"/>
                      <a:pt x="22" y="219"/>
                      <a:pt x="24" y="220"/>
                    </a:cubicBezTo>
                    <a:cubicBezTo>
                      <a:pt x="30" y="223"/>
                      <a:pt x="35" y="225"/>
                      <a:pt x="40" y="227"/>
                    </a:cubicBezTo>
                    <a:cubicBezTo>
                      <a:pt x="45" y="230"/>
                      <a:pt x="51" y="232"/>
                      <a:pt x="56" y="234"/>
                    </a:cubicBezTo>
                    <a:cubicBezTo>
                      <a:pt x="60" y="236"/>
                      <a:pt x="63" y="239"/>
                      <a:pt x="67" y="240"/>
                    </a:cubicBezTo>
                    <a:cubicBezTo>
                      <a:pt x="67" y="241"/>
                      <a:pt x="67" y="242"/>
                      <a:pt x="67" y="242"/>
                    </a:cubicBezTo>
                    <a:close/>
                    <a:moveTo>
                      <a:pt x="59" y="235"/>
                    </a:moveTo>
                    <a:cubicBezTo>
                      <a:pt x="61" y="236"/>
                      <a:pt x="63" y="237"/>
                      <a:pt x="65" y="238"/>
                    </a:cubicBezTo>
                    <a:cubicBezTo>
                      <a:pt x="68" y="241"/>
                      <a:pt x="61" y="236"/>
                      <a:pt x="61" y="236"/>
                    </a:cubicBezTo>
                    <a:cubicBezTo>
                      <a:pt x="60" y="236"/>
                      <a:pt x="60" y="235"/>
                      <a:pt x="59" y="235"/>
                    </a:cubicBezTo>
                    <a:close/>
                    <a:moveTo>
                      <a:pt x="40" y="224"/>
                    </a:moveTo>
                    <a:cubicBezTo>
                      <a:pt x="34" y="221"/>
                      <a:pt x="28" y="218"/>
                      <a:pt x="23" y="215"/>
                    </a:cubicBezTo>
                    <a:cubicBezTo>
                      <a:pt x="19" y="212"/>
                      <a:pt x="13" y="210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11" y="208"/>
                      <a:pt x="13" y="209"/>
                      <a:pt x="14" y="210"/>
                    </a:cubicBezTo>
                    <a:cubicBezTo>
                      <a:pt x="16" y="211"/>
                      <a:pt x="19" y="212"/>
                      <a:pt x="22" y="214"/>
                    </a:cubicBezTo>
                    <a:cubicBezTo>
                      <a:pt x="27" y="216"/>
                      <a:pt x="33" y="219"/>
                      <a:pt x="39" y="221"/>
                    </a:cubicBezTo>
                    <a:cubicBezTo>
                      <a:pt x="49" y="226"/>
                      <a:pt x="57" y="231"/>
                      <a:pt x="67" y="236"/>
                    </a:cubicBezTo>
                    <a:cubicBezTo>
                      <a:pt x="67" y="236"/>
                      <a:pt x="67" y="237"/>
                      <a:pt x="67" y="237"/>
                    </a:cubicBezTo>
                    <a:cubicBezTo>
                      <a:pt x="67" y="238"/>
                      <a:pt x="67" y="238"/>
                      <a:pt x="67" y="239"/>
                    </a:cubicBezTo>
                    <a:cubicBezTo>
                      <a:pt x="63" y="236"/>
                      <a:pt x="59" y="234"/>
                      <a:pt x="55" y="233"/>
                    </a:cubicBezTo>
                    <a:cubicBezTo>
                      <a:pt x="50" y="230"/>
                      <a:pt x="45" y="227"/>
                      <a:pt x="40" y="224"/>
                    </a:cubicBezTo>
                    <a:close/>
                    <a:moveTo>
                      <a:pt x="8" y="205"/>
                    </a:moveTo>
                    <a:cubicBezTo>
                      <a:pt x="8" y="205"/>
                      <a:pt x="7" y="205"/>
                      <a:pt x="7" y="205"/>
                    </a:cubicBezTo>
                    <a:cubicBezTo>
                      <a:pt x="7" y="204"/>
                      <a:pt x="7" y="203"/>
                      <a:pt x="7" y="203"/>
                    </a:cubicBezTo>
                    <a:cubicBezTo>
                      <a:pt x="18" y="209"/>
                      <a:pt x="29" y="215"/>
                      <a:pt x="40" y="220"/>
                    </a:cubicBezTo>
                    <a:cubicBezTo>
                      <a:pt x="45" y="222"/>
                      <a:pt x="50" y="225"/>
                      <a:pt x="55" y="228"/>
                    </a:cubicBezTo>
                    <a:cubicBezTo>
                      <a:pt x="56" y="229"/>
                      <a:pt x="57" y="230"/>
                      <a:pt x="58" y="231"/>
                    </a:cubicBezTo>
                    <a:cubicBezTo>
                      <a:pt x="51" y="227"/>
                      <a:pt x="44" y="223"/>
                      <a:pt x="36" y="219"/>
                    </a:cubicBezTo>
                    <a:cubicBezTo>
                      <a:pt x="31" y="217"/>
                      <a:pt x="26" y="215"/>
                      <a:pt x="20" y="212"/>
                    </a:cubicBezTo>
                    <a:cubicBezTo>
                      <a:pt x="16" y="210"/>
                      <a:pt x="12" y="207"/>
                      <a:pt x="8" y="205"/>
                    </a:cubicBezTo>
                    <a:close/>
                    <a:moveTo>
                      <a:pt x="9" y="187"/>
                    </a:moveTo>
                    <a:cubicBezTo>
                      <a:pt x="13" y="190"/>
                      <a:pt x="17" y="192"/>
                      <a:pt x="21" y="194"/>
                    </a:cubicBezTo>
                    <a:cubicBezTo>
                      <a:pt x="26" y="196"/>
                      <a:pt x="31" y="199"/>
                      <a:pt x="36" y="201"/>
                    </a:cubicBezTo>
                    <a:cubicBezTo>
                      <a:pt x="46" y="206"/>
                      <a:pt x="55" y="211"/>
                      <a:pt x="64" y="218"/>
                    </a:cubicBezTo>
                    <a:cubicBezTo>
                      <a:pt x="67" y="220"/>
                      <a:pt x="63" y="218"/>
                      <a:pt x="63" y="217"/>
                    </a:cubicBezTo>
                    <a:cubicBezTo>
                      <a:pt x="62" y="217"/>
                      <a:pt x="61" y="216"/>
                      <a:pt x="60" y="215"/>
                    </a:cubicBezTo>
                    <a:cubicBezTo>
                      <a:pt x="57" y="214"/>
                      <a:pt x="55" y="213"/>
                      <a:pt x="53" y="211"/>
                    </a:cubicBezTo>
                    <a:cubicBezTo>
                      <a:pt x="48" y="209"/>
                      <a:pt x="42" y="206"/>
                      <a:pt x="37" y="204"/>
                    </a:cubicBezTo>
                    <a:cubicBezTo>
                      <a:pt x="28" y="199"/>
                      <a:pt x="18" y="194"/>
                      <a:pt x="8" y="191"/>
                    </a:cubicBezTo>
                    <a:cubicBezTo>
                      <a:pt x="9" y="188"/>
                      <a:pt x="9" y="186"/>
                      <a:pt x="9" y="183"/>
                    </a:cubicBezTo>
                    <a:cubicBezTo>
                      <a:pt x="9" y="184"/>
                      <a:pt x="10" y="184"/>
                      <a:pt x="10" y="184"/>
                    </a:cubicBezTo>
                    <a:cubicBezTo>
                      <a:pt x="10" y="184"/>
                      <a:pt x="10" y="185"/>
                      <a:pt x="12" y="185"/>
                    </a:cubicBezTo>
                    <a:cubicBezTo>
                      <a:pt x="12" y="185"/>
                      <a:pt x="13" y="185"/>
                      <a:pt x="13" y="186"/>
                    </a:cubicBezTo>
                    <a:cubicBezTo>
                      <a:pt x="14" y="186"/>
                      <a:pt x="15" y="187"/>
                      <a:pt x="16" y="187"/>
                    </a:cubicBezTo>
                    <a:cubicBezTo>
                      <a:pt x="19" y="188"/>
                      <a:pt x="22" y="190"/>
                      <a:pt x="25" y="191"/>
                    </a:cubicBezTo>
                    <a:cubicBezTo>
                      <a:pt x="29" y="193"/>
                      <a:pt x="34" y="195"/>
                      <a:pt x="39" y="198"/>
                    </a:cubicBezTo>
                    <a:cubicBezTo>
                      <a:pt x="48" y="203"/>
                      <a:pt x="57" y="207"/>
                      <a:pt x="65" y="213"/>
                    </a:cubicBezTo>
                    <a:cubicBezTo>
                      <a:pt x="63" y="211"/>
                      <a:pt x="60" y="211"/>
                      <a:pt x="58" y="209"/>
                    </a:cubicBezTo>
                    <a:cubicBezTo>
                      <a:pt x="56" y="208"/>
                      <a:pt x="54" y="207"/>
                      <a:pt x="53" y="206"/>
                    </a:cubicBezTo>
                    <a:cubicBezTo>
                      <a:pt x="48" y="204"/>
                      <a:pt x="43" y="201"/>
                      <a:pt x="38" y="199"/>
                    </a:cubicBezTo>
                    <a:cubicBezTo>
                      <a:pt x="29" y="195"/>
                      <a:pt x="19" y="191"/>
                      <a:pt x="9" y="187"/>
                    </a:cubicBezTo>
                    <a:cubicBezTo>
                      <a:pt x="9" y="186"/>
                      <a:pt x="9" y="187"/>
                      <a:pt x="9" y="187"/>
                    </a:cubicBezTo>
                    <a:close/>
                    <a:moveTo>
                      <a:pt x="65" y="209"/>
                    </a:moveTo>
                    <a:cubicBezTo>
                      <a:pt x="56" y="204"/>
                      <a:pt x="48" y="198"/>
                      <a:pt x="38" y="193"/>
                    </a:cubicBezTo>
                    <a:cubicBezTo>
                      <a:pt x="30" y="190"/>
                      <a:pt x="22" y="187"/>
                      <a:pt x="15" y="182"/>
                    </a:cubicBezTo>
                    <a:cubicBezTo>
                      <a:pt x="15" y="182"/>
                      <a:pt x="15" y="182"/>
                      <a:pt x="15" y="182"/>
                    </a:cubicBezTo>
                    <a:cubicBezTo>
                      <a:pt x="18" y="183"/>
                      <a:pt x="20" y="185"/>
                      <a:pt x="23" y="186"/>
                    </a:cubicBezTo>
                    <a:cubicBezTo>
                      <a:pt x="28" y="188"/>
                      <a:pt x="33" y="190"/>
                      <a:pt x="38" y="193"/>
                    </a:cubicBezTo>
                    <a:cubicBezTo>
                      <a:pt x="47" y="197"/>
                      <a:pt x="56" y="202"/>
                      <a:pt x="65" y="206"/>
                    </a:cubicBezTo>
                    <a:cubicBezTo>
                      <a:pt x="65" y="207"/>
                      <a:pt x="65" y="208"/>
                      <a:pt x="65" y="209"/>
                    </a:cubicBezTo>
                    <a:close/>
                    <a:moveTo>
                      <a:pt x="65" y="201"/>
                    </a:moveTo>
                    <a:cubicBezTo>
                      <a:pt x="61" y="199"/>
                      <a:pt x="57" y="196"/>
                      <a:pt x="53" y="194"/>
                    </a:cubicBezTo>
                    <a:cubicBezTo>
                      <a:pt x="47" y="192"/>
                      <a:pt x="42" y="190"/>
                      <a:pt x="37" y="188"/>
                    </a:cubicBezTo>
                    <a:cubicBezTo>
                      <a:pt x="28" y="183"/>
                      <a:pt x="19" y="179"/>
                      <a:pt x="10" y="174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10" y="174"/>
                      <a:pt x="10" y="173"/>
                      <a:pt x="10" y="173"/>
                    </a:cubicBezTo>
                    <a:cubicBezTo>
                      <a:pt x="10" y="173"/>
                      <a:pt x="10" y="172"/>
                      <a:pt x="11" y="172"/>
                    </a:cubicBezTo>
                    <a:cubicBezTo>
                      <a:pt x="20" y="177"/>
                      <a:pt x="28" y="182"/>
                      <a:pt x="38" y="186"/>
                    </a:cubicBezTo>
                    <a:cubicBezTo>
                      <a:pt x="47" y="190"/>
                      <a:pt x="56" y="194"/>
                      <a:pt x="64" y="199"/>
                    </a:cubicBezTo>
                    <a:cubicBezTo>
                      <a:pt x="64" y="199"/>
                      <a:pt x="64" y="199"/>
                      <a:pt x="64" y="199"/>
                    </a:cubicBezTo>
                    <a:cubicBezTo>
                      <a:pt x="65" y="200"/>
                      <a:pt x="65" y="200"/>
                      <a:pt x="65" y="201"/>
                    </a:cubicBezTo>
                    <a:close/>
                    <a:moveTo>
                      <a:pt x="34" y="189"/>
                    </a:moveTo>
                    <a:cubicBezTo>
                      <a:pt x="43" y="193"/>
                      <a:pt x="53" y="197"/>
                      <a:pt x="61" y="203"/>
                    </a:cubicBezTo>
                    <a:cubicBezTo>
                      <a:pt x="63" y="204"/>
                      <a:pt x="68" y="207"/>
                      <a:pt x="61" y="204"/>
                    </a:cubicBezTo>
                    <a:cubicBezTo>
                      <a:pt x="59" y="202"/>
                      <a:pt x="56" y="201"/>
                      <a:pt x="53" y="200"/>
                    </a:cubicBezTo>
                    <a:cubicBezTo>
                      <a:pt x="48" y="197"/>
                      <a:pt x="43" y="195"/>
                      <a:pt x="38" y="192"/>
                    </a:cubicBezTo>
                    <a:cubicBezTo>
                      <a:pt x="29" y="188"/>
                      <a:pt x="19" y="184"/>
                      <a:pt x="10" y="179"/>
                    </a:cubicBezTo>
                    <a:cubicBezTo>
                      <a:pt x="9" y="178"/>
                      <a:pt x="9" y="178"/>
                      <a:pt x="9" y="179"/>
                    </a:cubicBezTo>
                    <a:cubicBezTo>
                      <a:pt x="9" y="177"/>
                      <a:pt x="9" y="176"/>
                      <a:pt x="10" y="175"/>
                    </a:cubicBezTo>
                    <a:cubicBezTo>
                      <a:pt x="16" y="181"/>
                      <a:pt x="26" y="185"/>
                      <a:pt x="34" y="189"/>
                    </a:cubicBezTo>
                    <a:close/>
                    <a:moveTo>
                      <a:pt x="61" y="207"/>
                    </a:moveTo>
                    <a:cubicBezTo>
                      <a:pt x="60" y="207"/>
                      <a:pt x="60" y="207"/>
                      <a:pt x="60" y="207"/>
                    </a:cubicBezTo>
                    <a:cubicBezTo>
                      <a:pt x="58" y="206"/>
                      <a:pt x="56" y="205"/>
                      <a:pt x="54" y="203"/>
                    </a:cubicBezTo>
                    <a:cubicBezTo>
                      <a:pt x="49" y="201"/>
                      <a:pt x="44" y="199"/>
                      <a:pt x="39" y="196"/>
                    </a:cubicBezTo>
                    <a:cubicBezTo>
                      <a:pt x="31" y="193"/>
                      <a:pt x="23" y="190"/>
                      <a:pt x="16" y="186"/>
                    </a:cubicBezTo>
                    <a:cubicBezTo>
                      <a:pt x="13" y="185"/>
                      <a:pt x="11" y="184"/>
                      <a:pt x="9" y="183"/>
                    </a:cubicBezTo>
                    <a:cubicBezTo>
                      <a:pt x="9" y="181"/>
                      <a:pt x="9" y="180"/>
                      <a:pt x="9" y="179"/>
                    </a:cubicBezTo>
                    <a:cubicBezTo>
                      <a:pt x="9" y="179"/>
                      <a:pt x="9" y="179"/>
                      <a:pt x="9" y="179"/>
                    </a:cubicBezTo>
                    <a:cubicBezTo>
                      <a:pt x="18" y="185"/>
                      <a:pt x="27" y="189"/>
                      <a:pt x="36" y="193"/>
                    </a:cubicBezTo>
                    <a:cubicBezTo>
                      <a:pt x="45" y="197"/>
                      <a:pt x="53" y="202"/>
                      <a:pt x="61" y="207"/>
                    </a:cubicBezTo>
                    <a:close/>
                    <a:moveTo>
                      <a:pt x="66" y="219"/>
                    </a:moveTo>
                    <a:cubicBezTo>
                      <a:pt x="66" y="220"/>
                      <a:pt x="66" y="221"/>
                      <a:pt x="66" y="222"/>
                    </a:cubicBezTo>
                    <a:cubicBezTo>
                      <a:pt x="57" y="217"/>
                      <a:pt x="49" y="211"/>
                      <a:pt x="39" y="207"/>
                    </a:cubicBezTo>
                    <a:cubicBezTo>
                      <a:pt x="29" y="202"/>
                      <a:pt x="19" y="198"/>
                      <a:pt x="10" y="192"/>
                    </a:cubicBezTo>
                    <a:cubicBezTo>
                      <a:pt x="14" y="195"/>
                      <a:pt x="21" y="197"/>
                      <a:pt x="26" y="199"/>
                    </a:cubicBezTo>
                    <a:cubicBezTo>
                      <a:pt x="30" y="201"/>
                      <a:pt x="35" y="204"/>
                      <a:pt x="40" y="206"/>
                    </a:cubicBezTo>
                    <a:cubicBezTo>
                      <a:pt x="49" y="210"/>
                      <a:pt x="57" y="215"/>
                      <a:pt x="66" y="219"/>
                    </a:cubicBezTo>
                    <a:close/>
                    <a:moveTo>
                      <a:pt x="66" y="226"/>
                    </a:moveTo>
                    <a:cubicBezTo>
                      <a:pt x="64" y="224"/>
                      <a:pt x="61" y="223"/>
                      <a:pt x="58" y="221"/>
                    </a:cubicBezTo>
                    <a:cubicBezTo>
                      <a:pt x="53" y="218"/>
                      <a:pt x="49" y="214"/>
                      <a:pt x="44" y="212"/>
                    </a:cubicBezTo>
                    <a:cubicBezTo>
                      <a:pt x="39" y="210"/>
                      <a:pt x="34" y="207"/>
                      <a:pt x="30" y="205"/>
                    </a:cubicBezTo>
                    <a:cubicBezTo>
                      <a:pt x="33" y="207"/>
                      <a:pt x="36" y="208"/>
                      <a:pt x="39" y="210"/>
                    </a:cubicBezTo>
                    <a:cubicBezTo>
                      <a:pt x="45" y="212"/>
                      <a:pt x="50" y="215"/>
                      <a:pt x="55" y="218"/>
                    </a:cubicBezTo>
                    <a:cubicBezTo>
                      <a:pt x="59" y="220"/>
                      <a:pt x="62" y="222"/>
                      <a:pt x="66" y="223"/>
                    </a:cubicBezTo>
                    <a:cubicBezTo>
                      <a:pt x="66" y="224"/>
                      <a:pt x="66" y="225"/>
                      <a:pt x="66" y="226"/>
                    </a:cubicBezTo>
                    <a:close/>
                    <a:moveTo>
                      <a:pt x="67" y="231"/>
                    </a:moveTo>
                    <a:cubicBezTo>
                      <a:pt x="64" y="228"/>
                      <a:pt x="60" y="227"/>
                      <a:pt x="57" y="225"/>
                    </a:cubicBezTo>
                    <a:cubicBezTo>
                      <a:pt x="52" y="222"/>
                      <a:pt x="47" y="219"/>
                      <a:pt x="42" y="216"/>
                    </a:cubicBezTo>
                    <a:cubicBezTo>
                      <a:pt x="33" y="212"/>
                      <a:pt x="25" y="208"/>
                      <a:pt x="16" y="204"/>
                    </a:cubicBezTo>
                    <a:cubicBezTo>
                      <a:pt x="19" y="205"/>
                      <a:pt x="21" y="206"/>
                      <a:pt x="23" y="207"/>
                    </a:cubicBezTo>
                    <a:cubicBezTo>
                      <a:pt x="28" y="210"/>
                      <a:pt x="34" y="212"/>
                      <a:pt x="39" y="214"/>
                    </a:cubicBezTo>
                    <a:cubicBezTo>
                      <a:pt x="48" y="219"/>
                      <a:pt x="57" y="224"/>
                      <a:pt x="66" y="228"/>
                    </a:cubicBezTo>
                    <a:cubicBezTo>
                      <a:pt x="66" y="229"/>
                      <a:pt x="67" y="230"/>
                      <a:pt x="67" y="231"/>
                    </a:cubicBezTo>
                    <a:close/>
                    <a:moveTo>
                      <a:pt x="66" y="232"/>
                    </a:moveTo>
                    <a:cubicBezTo>
                      <a:pt x="65" y="230"/>
                      <a:pt x="62" y="230"/>
                      <a:pt x="60" y="228"/>
                    </a:cubicBezTo>
                    <a:cubicBezTo>
                      <a:pt x="58" y="227"/>
                      <a:pt x="56" y="226"/>
                      <a:pt x="53" y="225"/>
                    </a:cubicBezTo>
                    <a:cubicBezTo>
                      <a:pt x="49" y="222"/>
                      <a:pt x="44" y="220"/>
                      <a:pt x="39" y="217"/>
                    </a:cubicBezTo>
                    <a:cubicBezTo>
                      <a:pt x="30" y="213"/>
                      <a:pt x="20" y="208"/>
                      <a:pt x="11" y="203"/>
                    </a:cubicBezTo>
                    <a:cubicBezTo>
                      <a:pt x="10" y="203"/>
                      <a:pt x="10" y="203"/>
                      <a:pt x="9" y="203"/>
                    </a:cubicBezTo>
                    <a:cubicBezTo>
                      <a:pt x="9" y="202"/>
                      <a:pt x="8" y="202"/>
                      <a:pt x="8" y="202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00"/>
                      <a:pt x="8" y="197"/>
                      <a:pt x="8" y="195"/>
                    </a:cubicBezTo>
                    <a:cubicBezTo>
                      <a:pt x="8" y="194"/>
                      <a:pt x="8" y="193"/>
                      <a:pt x="8" y="192"/>
                    </a:cubicBezTo>
                    <a:cubicBezTo>
                      <a:pt x="18" y="197"/>
                      <a:pt x="27" y="202"/>
                      <a:pt x="37" y="206"/>
                    </a:cubicBezTo>
                    <a:cubicBezTo>
                      <a:pt x="47" y="211"/>
                      <a:pt x="56" y="217"/>
                      <a:pt x="65" y="223"/>
                    </a:cubicBezTo>
                    <a:cubicBezTo>
                      <a:pt x="58" y="218"/>
                      <a:pt x="47" y="213"/>
                      <a:pt x="38" y="208"/>
                    </a:cubicBezTo>
                    <a:cubicBezTo>
                      <a:pt x="28" y="204"/>
                      <a:pt x="19" y="199"/>
                      <a:pt x="9" y="194"/>
                    </a:cubicBezTo>
                    <a:cubicBezTo>
                      <a:pt x="9" y="194"/>
                      <a:pt x="8" y="195"/>
                      <a:pt x="9" y="195"/>
                    </a:cubicBezTo>
                    <a:cubicBezTo>
                      <a:pt x="18" y="201"/>
                      <a:pt x="29" y="205"/>
                      <a:pt x="39" y="210"/>
                    </a:cubicBezTo>
                    <a:cubicBezTo>
                      <a:pt x="48" y="215"/>
                      <a:pt x="56" y="220"/>
                      <a:pt x="64" y="225"/>
                    </a:cubicBezTo>
                    <a:cubicBezTo>
                      <a:pt x="64" y="226"/>
                      <a:pt x="66" y="226"/>
                      <a:pt x="66" y="227"/>
                    </a:cubicBezTo>
                    <a:cubicBezTo>
                      <a:pt x="66" y="227"/>
                      <a:pt x="66" y="227"/>
                      <a:pt x="66" y="227"/>
                    </a:cubicBezTo>
                    <a:cubicBezTo>
                      <a:pt x="65" y="226"/>
                      <a:pt x="63" y="226"/>
                      <a:pt x="62" y="225"/>
                    </a:cubicBezTo>
                    <a:cubicBezTo>
                      <a:pt x="59" y="224"/>
                      <a:pt x="57" y="222"/>
                      <a:pt x="54" y="221"/>
                    </a:cubicBezTo>
                    <a:cubicBezTo>
                      <a:pt x="49" y="218"/>
                      <a:pt x="45" y="216"/>
                      <a:pt x="40" y="214"/>
                    </a:cubicBezTo>
                    <a:cubicBezTo>
                      <a:pt x="29" y="209"/>
                      <a:pt x="19" y="204"/>
                      <a:pt x="8" y="199"/>
                    </a:cubicBezTo>
                    <a:cubicBezTo>
                      <a:pt x="8" y="199"/>
                      <a:pt x="8" y="200"/>
                      <a:pt x="8" y="200"/>
                    </a:cubicBezTo>
                    <a:cubicBezTo>
                      <a:pt x="18" y="206"/>
                      <a:pt x="28" y="211"/>
                      <a:pt x="38" y="216"/>
                    </a:cubicBezTo>
                    <a:cubicBezTo>
                      <a:pt x="44" y="218"/>
                      <a:pt x="49" y="221"/>
                      <a:pt x="54" y="224"/>
                    </a:cubicBezTo>
                    <a:cubicBezTo>
                      <a:pt x="58" y="226"/>
                      <a:pt x="63" y="228"/>
                      <a:pt x="66" y="232"/>
                    </a:cubicBezTo>
                    <a:close/>
                    <a:moveTo>
                      <a:pt x="62" y="165"/>
                    </a:moveTo>
                    <a:cubicBezTo>
                      <a:pt x="60" y="164"/>
                      <a:pt x="59" y="163"/>
                      <a:pt x="59" y="162"/>
                    </a:cubicBezTo>
                    <a:cubicBezTo>
                      <a:pt x="59" y="163"/>
                      <a:pt x="60" y="163"/>
                      <a:pt x="62" y="163"/>
                    </a:cubicBezTo>
                    <a:cubicBezTo>
                      <a:pt x="62" y="164"/>
                      <a:pt x="62" y="164"/>
                      <a:pt x="62" y="165"/>
                    </a:cubicBezTo>
                    <a:close/>
                    <a:moveTo>
                      <a:pt x="62" y="169"/>
                    </a:moveTo>
                    <a:cubicBezTo>
                      <a:pt x="59" y="167"/>
                      <a:pt x="56" y="165"/>
                      <a:pt x="54" y="163"/>
                    </a:cubicBezTo>
                    <a:cubicBezTo>
                      <a:pt x="56" y="164"/>
                      <a:pt x="59" y="165"/>
                      <a:pt x="62" y="166"/>
                    </a:cubicBezTo>
                    <a:cubicBezTo>
                      <a:pt x="62" y="167"/>
                      <a:pt x="62" y="168"/>
                      <a:pt x="62" y="169"/>
                    </a:cubicBezTo>
                    <a:close/>
                    <a:moveTo>
                      <a:pt x="62" y="173"/>
                    </a:moveTo>
                    <a:cubicBezTo>
                      <a:pt x="58" y="170"/>
                      <a:pt x="53" y="167"/>
                      <a:pt x="49" y="164"/>
                    </a:cubicBezTo>
                    <a:cubicBezTo>
                      <a:pt x="52" y="166"/>
                      <a:pt x="57" y="169"/>
                      <a:pt x="62" y="171"/>
                    </a:cubicBezTo>
                    <a:cubicBezTo>
                      <a:pt x="62" y="171"/>
                      <a:pt x="62" y="172"/>
                      <a:pt x="62" y="173"/>
                    </a:cubicBezTo>
                    <a:close/>
                    <a:moveTo>
                      <a:pt x="62" y="178"/>
                    </a:moveTo>
                    <a:cubicBezTo>
                      <a:pt x="56" y="174"/>
                      <a:pt x="49" y="167"/>
                      <a:pt x="42" y="164"/>
                    </a:cubicBezTo>
                    <a:cubicBezTo>
                      <a:pt x="49" y="167"/>
                      <a:pt x="55" y="173"/>
                      <a:pt x="62" y="175"/>
                    </a:cubicBezTo>
                    <a:cubicBezTo>
                      <a:pt x="62" y="176"/>
                      <a:pt x="62" y="177"/>
                      <a:pt x="62" y="178"/>
                    </a:cubicBezTo>
                    <a:close/>
                    <a:moveTo>
                      <a:pt x="41" y="164"/>
                    </a:moveTo>
                    <a:cubicBezTo>
                      <a:pt x="45" y="166"/>
                      <a:pt x="49" y="169"/>
                      <a:pt x="53" y="172"/>
                    </a:cubicBezTo>
                    <a:cubicBezTo>
                      <a:pt x="48" y="169"/>
                      <a:pt x="43" y="166"/>
                      <a:pt x="38" y="164"/>
                    </a:cubicBezTo>
                    <a:cubicBezTo>
                      <a:pt x="39" y="164"/>
                      <a:pt x="39" y="164"/>
                      <a:pt x="40" y="163"/>
                    </a:cubicBezTo>
                    <a:cubicBezTo>
                      <a:pt x="40" y="164"/>
                      <a:pt x="40" y="164"/>
                      <a:pt x="41" y="164"/>
                    </a:cubicBezTo>
                    <a:close/>
                    <a:moveTo>
                      <a:pt x="62" y="179"/>
                    </a:moveTo>
                    <a:cubicBezTo>
                      <a:pt x="63" y="180"/>
                      <a:pt x="63" y="181"/>
                      <a:pt x="63" y="182"/>
                    </a:cubicBezTo>
                    <a:cubicBezTo>
                      <a:pt x="59" y="179"/>
                      <a:pt x="55" y="176"/>
                      <a:pt x="50" y="173"/>
                    </a:cubicBezTo>
                    <a:cubicBezTo>
                      <a:pt x="46" y="170"/>
                      <a:pt x="41" y="168"/>
                      <a:pt x="37" y="164"/>
                    </a:cubicBezTo>
                    <a:cubicBezTo>
                      <a:pt x="39" y="166"/>
                      <a:pt x="42" y="166"/>
                      <a:pt x="44" y="168"/>
                    </a:cubicBezTo>
                    <a:cubicBezTo>
                      <a:pt x="47" y="169"/>
                      <a:pt x="49" y="170"/>
                      <a:pt x="51" y="172"/>
                    </a:cubicBezTo>
                    <a:cubicBezTo>
                      <a:pt x="55" y="174"/>
                      <a:pt x="58" y="176"/>
                      <a:pt x="61" y="178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lose/>
                    <a:moveTo>
                      <a:pt x="59" y="180"/>
                    </a:moveTo>
                    <a:cubicBezTo>
                      <a:pt x="54" y="177"/>
                      <a:pt x="50" y="174"/>
                      <a:pt x="45" y="172"/>
                    </a:cubicBezTo>
                    <a:cubicBezTo>
                      <a:pt x="41" y="169"/>
                      <a:pt x="36" y="167"/>
                      <a:pt x="32" y="164"/>
                    </a:cubicBezTo>
                    <a:cubicBezTo>
                      <a:pt x="33" y="164"/>
                      <a:pt x="34" y="164"/>
                      <a:pt x="36" y="164"/>
                    </a:cubicBezTo>
                    <a:cubicBezTo>
                      <a:pt x="40" y="168"/>
                      <a:pt x="45" y="171"/>
                      <a:pt x="50" y="174"/>
                    </a:cubicBezTo>
                    <a:cubicBezTo>
                      <a:pt x="53" y="176"/>
                      <a:pt x="56" y="178"/>
                      <a:pt x="59" y="180"/>
                    </a:cubicBezTo>
                    <a:cubicBezTo>
                      <a:pt x="59" y="180"/>
                      <a:pt x="59" y="180"/>
                      <a:pt x="59" y="180"/>
                    </a:cubicBezTo>
                    <a:close/>
                    <a:moveTo>
                      <a:pt x="47" y="176"/>
                    </a:moveTo>
                    <a:cubicBezTo>
                      <a:pt x="50" y="178"/>
                      <a:pt x="54" y="180"/>
                      <a:pt x="57" y="182"/>
                    </a:cubicBezTo>
                    <a:cubicBezTo>
                      <a:pt x="58" y="183"/>
                      <a:pt x="62" y="185"/>
                      <a:pt x="63" y="186"/>
                    </a:cubicBezTo>
                    <a:cubicBezTo>
                      <a:pt x="63" y="186"/>
                      <a:pt x="63" y="186"/>
                      <a:pt x="63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5" y="183"/>
                      <a:pt x="50" y="178"/>
                      <a:pt x="43" y="175"/>
                    </a:cubicBezTo>
                    <a:cubicBezTo>
                      <a:pt x="40" y="173"/>
                      <a:pt x="36" y="172"/>
                      <a:pt x="33" y="169"/>
                    </a:cubicBezTo>
                    <a:cubicBezTo>
                      <a:pt x="30" y="168"/>
                      <a:pt x="28" y="166"/>
                      <a:pt x="26" y="165"/>
                    </a:cubicBezTo>
                    <a:cubicBezTo>
                      <a:pt x="27" y="165"/>
                      <a:pt x="29" y="165"/>
                      <a:pt x="30" y="164"/>
                    </a:cubicBezTo>
                    <a:cubicBezTo>
                      <a:pt x="36" y="169"/>
                      <a:pt x="42" y="172"/>
                      <a:pt x="47" y="176"/>
                    </a:cubicBezTo>
                    <a:close/>
                    <a:moveTo>
                      <a:pt x="64" y="190"/>
                    </a:moveTo>
                    <a:cubicBezTo>
                      <a:pt x="51" y="181"/>
                      <a:pt x="38" y="174"/>
                      <a:pt x="26" y="166"/>
                    </a:cubicBezTo>
                    <a:cubicBezTo>
                      <a:pt x="33" y="170"/>
                      <a:pt x="39" y="173"/>
                      <a:pt x="46" y="177"/>
                    </a:cubicBezTo>
                    <a:cubicBezTo>
                      <a:pt x="51" y="180"/>
                      <a:pt x="57" y="184"/>
                      <a:pt x="63" y="187"/>
                    </a:cubicBezTo>
                    <a:cubicBezTo>
                      <a:pt x="63" y="188"/>
                      <a:pt x="63" y="189"/>
                      <a:pt x="64" y="190"/>
                    </a:cubicBezTo>
                    <a:close/>
                    <a:moveTo>
                      <a:pt x="61" y="189"/>
                    </a:moveTo>
                    <a:cubicBezTo>
                      <a:pt x="53" y="185"/>
                      <a:pt x="47" y="181"/>
                      <a:pt x="40" y="177"/>
                    </a:cubicBezTo>
                    <a:cubicBezTo>
                      <a:pt x="33" y="174"/>
                      <a:pt x="26" y="171"/>
                      <a:pt x="20" y="167"/>
                    </a:cubicBezTo>
                    <a:cubicBezTo>
                      <a:pt x="22" y="166"/>
                      <a:pt x="23" y="166"/>
                      <a:pt x="25" y="165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32" y="171"/>
                      <a:pt x="40" y="175"/>
                      <a:pt x="47" y="179"/>
                    </a:cubicBezTo>
                    <a:cubicBezTo>
                      <a:pt x="50" y="181"/>
                      <a:pt x="54" y="184"/>
                      <a:pt x="57" y="186"/>
                    </a:cubicBezTo>
                    <a:cubicBezTo>
                      <a:pt x="59" y="188"/>
                      <a:pt x="61" y="189"/>
                      <a:pt x="63" y="190"/>
                    </a:cubicBezTo>
                    <a:cubicBezTo>
                      <a:pt x="64" y="191"/>
                      <a:pt x="61" y="189"/>
                      <a:pt x="61" y="189"/>
                    </a:cubicBezTo>
                    <a:close/>
                    <a:moveTo>
                      <a:pt x="42" y="163"/>
                    </a:moveTo>
                    <a:cubicBezTo>
                      <a:pt x="43" y="163"/>
                      <a:pt x="45" y="163"/>
                      <a:pt x="46" y="163"/>
                    </a:cubicBezTo>
                    <a:cubicBezTo>
                      <a:pt x="49" y="165"/>
                      <a:pt x="51" y="166"/>
                      <a:pt x="53" y="168"/>
                    </a:cubicBezTo>
                    <a:cubicBezTo>
                      <a:pt x="56" y="170"/>
                      <a:pt x="59" y="173"/>
                      <a:pt x="62" y="174"/>
                    </a:cubicBezTo>
                    <a:cubicBezTo>
                      <a:pt x="62" y="174"/>
                      <a:pt x="62" y="174"/>
                      <a:pt x="62" y="174"/>
                    </a:cubicBezTo>
                    <a:cubicBezTo>
                      <a:pt x="55" y="171"/>
                      <a:pt x="49" y="166"/>
                      <a:pt x="42" y="163"/>
                    </a:cubicBezTo>
                    <a:close/>
                    <a:moveTo>
                      <a:pt x="48" y="162"/>
                    </a:moveTo>
                    <a:cubicBezTo>
                      <a:pt x="48" y="162"/>
                      <a:pt x="48" y="162"/>
                      <a:pt x="48" y="162"/>
                    </a:cubicBezTo>
                    <a:cubicBezTo>
                      <a:pt x="49" y="162"/>
                      <a:pt x="50" y="162"/>
                      <a:pt x="52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4" y="164"/>
                      <a:pt x="56" y="165"/>
                      <a:pt x="58" y="167"/>
                    </a:cubicBezTo>
                    <a:cubicBezTo>
                      <a:pt x="57" y="166"/>
                      <a:pt x="64" y="171"/>
                      <a:pt x="60" y="169"/>
                    </a:cubicBezTo>
                    <a:cubicBezTo>
                      <a:pt x="60" y="169"/>
                      <a:pt x="59" y="169"/>
                      <a:pt x="58" y="168"/>
                    </a:cubicBezTo>
                    <a:cubicBezTo>
                      <a:pt x="54" y="166"/>
                      <a:pt x="51" y="164"/>
                      <a:pt x="48" y="162"/>
                    </a:cubicBezTo>
                    <a:close/>
                    <a:moveTo>
                      <a:pt x="57" y="161"/>
                    </a:moveTo>
                    <a:cubicBezTo>
                      <a:pt x="57" y="161"/>
                      <a:pt x="57" y="162"/>
                      <a:pt x="57" y="162"/>
                    </a:cubicBezTo>
                    <a:cubicBezTo>
                      <a:pt x="58" y="163"/>
                      <a:pt x="59" y="164"/>
                      <a:pt x="60" y="164"/>
                    </a:cubicBezTo>
                    <a:cubicBezTo>
                      <a:pt x="60" y="165"/>
                      <a:pt x="61" y="165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1" y="166"/>
                      <a:pt x="61" y="165"/>
                      <a:pt x="60" y="165"/>
                    </a:cubicBezTo>
                    <a:cubicBezTo>
                      <a:pt x="58" y="164"/>
                      <a:pt x="55" y="163"/>
                      <a:pt x="53" y="162"/>
                    </a:cubicBezTo>
                    <a:cubicBezTo>
                      <a:pt x="54" y="162"/>
                      <a:pt x="56" y="161"/>
                      <a:pt x="57" y="161"/>
                    </a:cubicBezTo>
                    <a:close/>
                    <a:moveTo>
                      <a:pt x="63" y="186"/>
                    </a:moveTo>
                    <a:cubicBezTo>
                      <a:pt x="59" y="182"/>
                      <a:pt x="54" y="180"/>
                      <a:pt x="49" y="176"/>
                    </a:cubicBezTo>
                    <a:cubicBezTo>
                      <a:pt x="46" y="174"/>
                      <a:pt x="43" y="172"/>
                      <a:pt x="40" y="171"/>
                    </a:cubicBezTo>
                    <a:cubicBezTo>
                      <a:pt x="39" y="170"/>
                      <a:pt x="37" y="169"/>
                      <a:pt x="36" y="168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40" y="170"/>
                      <a:pt x="44" y="171"/>
                      <a:pt x="48" y="174"/>
                    </a:cubicBezTo>
                    <a:cubicBezTo>
                      <a:pt x="53" y="177"/>
                      <a:pt x="58" y="180"/>
                      <a:pt x="63" y="183"/>
                    </a:cubicBezTo>
                    <a:cubicBezTo>
                      <a:pt x="63" y="184"/>
                      <a:pt x="63" y="185"/>
                      <a:pt x="63" y="186"/>
                    </a:cubicBezTo>
                    <a:close/>
                    <a:moveTo>
                      <a:pt x="64" y="194"/>
                    </a:moveTo>
                    <a:cubicBezTo>
                      <a:pt x="57" y="190"/>
                      <a:pt x="49" y="187"/>
                      <a:pt x="41" y="183"/>
                    </a:cubicBezTo>
                    <a:cubicBezTo>
                      <a:pt x="33" y="178"/>
                      <a:pt x="24" y="174"/>
                      <a:pt x="15" y="170"/>
                    </a:cubicBezTo>
                    <a:cubicBezTo>
                      <a:pt x="15" y="169"/>
                      <a:pt x="14" y="170"/>
                      <a:pt x="15" y="170"/>
                    </a:cubicBezTo>
                    <a:cubicBezTo>
                      <a:pt x="24" y="175"/>
                      <a:pt x="32" y="179"/>
                      <a:pt x="41" y="183"/>
                    </a:cubicBezTo>
                    <a:cubicBezTo>
                      <a:pt x="49" y="187"/>
                      <a:pt x="57" y="191"/>
                      <a:pt x="64" y="195"/>
                    </a:cubicBezTo>
                    <a:cubicBezTo>
                      <a:pt x="64" y="196"/>
                      <a:pt x="64" y="197"/>
                      <a:pt x="64" y="198"/>
                    </a:cubicBezTo>
                    <a:cubicBezTo>
                      <a:pt x="56" y="193"/>
                      <a:pt x="47" y="189"/>
                      <a:pt x="38" y="185"/>
                    </a:cubicBezTo>
                    <a:cubicBezTo>
                      <a:pt x="29" y="181"/>
                      <a:pt x="20" y="176"/>
                      <a:pt x="11" y="172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29" y="180"/>
                      <a:pt x="47" y="187"/>
                      <a:pt x="63" y="197"/>
                    </a:cubicBezTo>
                    <a:cubicBezTo>
                      <a:pt x="64" y="197"/>
                      <a:pt x="64" y="196"/>
                      <a:pt x="64" y="196"/>
                    </a:cubicBezTo>
                    <a:cubicBezTo>
                      <a:pt x="47" y="187"/>
                      <a:pt x="30" y="179"/>
                      <a:pt x="13" y="170"/>
                    </a:cubicBezTo>
                    <a:cubicBezTo>
                      <a:pt x="14" y="169"/>
                      <a:pt x="16" y="169"/>
                      <a:pt x="17" y="168"/>
                    </a:cubicBezTo>
                    <a:cubicBezTo>
                      <a:pt x="19" y="169"/>
                      <a:pt x="20" y="170"/>
                      <a:pt x="22" y="171"/>
                    </a:cubicBezTo>
                    <a:cubicBezTo>
                      <a:pt x="24" y="172"/>
                      <a:pt x="26" y="173"/>
                      <a:pt x="28" y="174"/>
                    </a:cubicBezTo>
                    <a:cubicBezTo>
                      <a:pt x="32" y="176"/>
                      <a:pt x="35" y="178"/>
                      <a:pt x="39" y="180"/>
                    </a:cubicBezTo>
                    <a:cubicBezTo>
                      <a:pt x="47" y="185"/>
                      <a:pt x="55" y="189"/>
                      <a:pt x="63" y="193"/>
                    </a:cubicBezTo>
                    <a:cubicBezTo>
                      <a:pt x="64" y="193"/>
                      <a:pt x="64" y="193"/>
                      <a:pt x="64" y="192"/>
                    </a:cubicBezTo>
                    <a:cubicBezTo>
                      <a:pt x="55" y="188"/>
                      <a:pt x="47" y="184"/>
                      <a:pt x="39" y="179"/>
                    </a:cubicBezTo>
                    <a:cubicBezTo>
                      <a:pt x="35" y="177"/>
                      <a:pt x="31" y="175"/>
                      <a:pt x="27" y="173"/>
                    </a:cubicBezTo>
                    <a:cubicBezTo>
                      <a:pt x="24" y="171"/>
                      <a:pt x="21" y="169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19" y="167"/>
                      <a:pt x="20" y="167"/>
                      <a:pt x="20" y="167"/>
                    </a:cubicBezTo>
                    <a:cubicBezTo>
                      <a:pt x="26" y="172"/>
                      <a:pt x="35" y="175"/>
                      <a:pt x="42" y="179"/>
                    </a:cubicBezTo>
                    <a:cubicBezTo>
                      <a:pt x="49" y="183"/>
                      <a:pt x="56" y="188"/>
                      <a:pt x="64" y="191"/>
                    </a:cubicBezTo>
                    <a:cubicBezTo>
                      <a:pt x="64" y="192"/>
                      <a:pt x="64" y="193"/>
                      <a:pt x="64" y="194"/>
                    </a:cubicBezTo>
                    <a:close/>
                    <a:moveTo>
                      <a:pt x="65" y="205"/>
                    </a:moveTo>
                    <a:cubicBezTo>
                      <a:pt x="57" y="199"/>
                      <a:pt x="48" y="195"/>
                      <a:pt x="39" y="190"/>
                    </a:cubicBezTo>
                    <a:cubicBezTo>
                      <a:pt x="31" y="186"/>
                      <a:pt x="21" y="182"/>
                      <a:pt x="13" y="177"/>
                    </a:cubicBezTo>
                    <a:cubicBezTo>
                      <a:pt x="8" y="173"/>
                      <a:pt x="14" y="177"/>
                      <a:pt x="16" y="178"/>
                    </a:cubicBezTo>
                    <a:cubicBezTo>
                      <a:pt x="18" y="179"/>
                      <a:pt x="20" y="180"/>
                      <a:pt x="22" y="181"/>
                    </a:cubicBezTo>
                    <a:cubicBezTo>
                      <a:pt x="27" y="183"/>
                      <a:pt x="32" y="186"/>
                      <a:pt x="37" y="188"/>
                    </a:cubicBezTo>
                    <a:cubicBezTo>
                      <a:pt x="42" y="190"/>
                      <a:pt x="47" y="193"/>
                      <a:pt x="52" y="195"/>
                    </a:cubicBezTo>
                    <a:cubicBezTo>
                      <a:pt x="56" y="197"/>
                      <a:pt x="60" y="200"/>
                      <a:pt x="65" y="202"/>
                    </a:cubicBezTo>
                    <a:cubicBezTo>
                      <a:pt x="65" y="203"/>
                      <a:pt x="65" y="204"/>
                      <a:pt x="65" y="205"/>
                    </a:cubicBezTo>
                    <a:close/>
                    <a:moveTo>
                      <a:pt x="65" y="212"/>
                    </a:moveTo>
                    <a:cubicBezTo>
                      <a:pt x="55" y="205"/>
                      <a:pt x="44" y="200"/>
                      <a:pt x="33" y="194"/>
                    </a:cubicBezTo>
                    <a:cubicBezTo>
                      <a:pt x="34" y="195"/>
                      <a:pt x="36" y="196"/>
                      <a:pt x="37" y="196"/>
                    </a:cubicBezTo>
                    <a:cubicBezTo>
                      <a:pt x="47" y="201"/>
                      <a:pt x="56" y="206"/>
                      <a:pt x="65" y="210"/>
                    </a:cubicBezTo>
                    <a:cubicBezTo>
                      <a:pt x="65" y="211"/>
                      <a:pt x="65" y="212"/>
                      <a:pt x="65" y="212"/>
                    </a:cubicBezTo>
                    <a:close/>
                    <a:moveTo>
                      <a:pt x="66" y="218"/>
                    </a:moveTo>
                    <a:cubicBezTo>
                      <a:pt x="49" y="206"/>
                      <a:pt x="29" y="197"/>
                      <a:pt x="10" y="188"/>
                    </a:cubicBezTo>
                    <a:cubicBezTo>
                      <a:pt x="21" y="193"/>
                      <a:pt x="32" y="197"/>
                      <a:pt x="43" y="202"/>
                    </a:cubicBezTo>
                    <a:cubicBezTo>
                      <a:pt x="48" y="204"/>
                      <a:pt x="52" y="207"/>
                      <a:pt x="57" y="210"/>
                    </a:cubicBezTo>
                    <a:cubicBezTo>
                      <a:pt x="60" y="212"/>
                      <a:pt x="62" y="213"/>
                      <a:pt x="66" y="214"/>
                    </a:cubicBezTo>
                    <a:cubicBezTo>
                      <a:pt x="66" y="215"/>
                      <a:pt x="66" y="217"/>
                      <a:pt x="66" y="218"/>
                    </a:cubicBezTo>
                    <a:close/>
                    <a:moveTo>
                      <a:pt x="67" y="234"/>
                    </a:moveTo>
                    <a:cubicBezTo>
                      <a:pt x="63" y="232"/>
                      <a:pt x="59" y="230"/>
                      <a:pt x="55" y="228"/>
                    </a:cubicBezTo>
                    <a:cubicBezTo>
                      <a:pt x="50" y="224"/>
                      <a:pt x="45" y="222"/>
                      <a:pt x="40" y="219"/>
                    </a:cubicBezTo>
                    <a:cubicBezTo>
                      <a:pt x="34" y="217"/>
                      <a:pt x="29" y="214"/>
                      <a:pt x="24" y="211"/>
                    </a:cubicBezTo>
                    <a:cubicBezTo>
                      <a:pt x="22" y="210"/>
                      <a:pt x="21" y="209"/>
                      <a:pt x="19" y="208"/>
                    </a:cubicBezTo>
                    <a:cubicBezTo>
                      <a:pt x="27" y="212"/>
                      <a:pt x="34" y="216"/>
                      <a:pt x="42" y="220"/>
                    </a:cubicBezTo>
                    <a:cubicBezTo>
                      <a:pt x="47" y="222"/>
                      <a:pt x="52" y="225"/>
                      <a:pt x="57" y="227"/>
                    </a:cubicBezTo>
                    <a:cubicBezTo>
                      <a:pt x="60" y="229"/>
                      <a:pt x="63" y="231"/>
                      <a:pt x="67" y="232"/>
                    </a:cubicBezTo>
                    <a:cubicBezTo>
                      <a:pt x="67" y="233"/>
                      <a:pt x="67" y="234"/>
                      <a:pt x="67" y="234"/>
                    </a:cubicBezTo>
                    <a:close/>
                    <a:moveTo>
                      <a:pt x="68" y="254"/>
                    </a:moveTo>
                    <a:cubicBezTo>
                      <a:pt x="64" y="251"/>
                      <a:pt x="59" y="250"/>
                      <a:pt x="55" y="248"/>
                    </a:cubicBezTo>
                    <a:cubicBezTo>
                      <a:pt x="50" y="245"/>
                      <a:pt x="45" y="242"/>
                      <a:pt x="39" y="240"/>
                    </a:cubicBezTo>
                    <a:cubicBezTo>
                      <a:pt x="32" y="237"/>
                      <a:pt x="25" y="234"/>
                      <a:pt x="18" y="231"/>
                    </a:cubicBezTo>
                    <a:cubicBezTo>
                      <a:pt x="24" y="233"/>
                      <a:pt x="29" y="235"/>
                      <a:pt x="35" y="237"/>
                    </a:cubicBezTo>
                    <a:cubicBezTo>
                      <a:pt x="46" y="241"/>
                      <a:pt x="57" y="245"/>
                      <a:pt x="68" y="250"/>
                    </a:cubicBezTo>
                    <a:cubicBezTo>
                      <a:pt x="68" y="252"/>
                      <a:pt x="68" y="253"/>
                      <a:pt x="68" y="254"/>
                    </a:cubicBezTo>
                    <a:close/>
                    <a:moveTo>
                      <a:pt x="66" y="254"/>
                    </a:moveTo>
                    <a:cubicBezTo>
                      <a:pt x="70" y="256"/>
                      <a:pt x="64" y="253"/>
                      <a:pt x="63" y="252"/>
                    </a:cubicBezTo>
                    <a:cubicBezTo>
                      <a:pt x="64" y="253"/>
                      <a:pt x="65" y="253"/>
                      <a:pt x="66" y="254"/>
                    </a:cubicBezTo>
                    <a:close/>
                    <a:moveTo>
                      <a:pt x="71" y="277"/>
                    </a:moveTo>
                    <a:cubicBezTo>
                      <a:pt x="67" y="275"/>
                      <a:pt x="64" y="274"/>
                      <a:pt x="60" y="273"/>
                    </a:cubicBezTo>
                    <a:cubicBezTo>
                      <a:pt x="56" y="271"/>
                      <a:pt x="51" y="269"/>
                      <a:pt x="46" y="267"/>
                    </a:cubicBezTo>
                    <a:cubicBezTo>
                      <a:pt x="49" y="268"/>
                      <a:pt x="51" y="269"/>
                      <a:pt x="54" y="270"/>
                    </a:cubicBezTo>
                    <a:cubicBezTo>
                      <a:pt x="59" y="272"/>
                      <a:pt x="65" y="274"/>
                      <a:pt x="70" y="276"/>
                    </a:cubicBezTo>
                    <a:cubicBezTo>
                      <a:pt x="70" y="276"/>
                      <a:pt x="70" y="277"/>
                      <a:pt x="71" y="277"/>
                    </a:cubicBezTo>
                    <a:close/>
                    <a:moveTo>
                      <a:pt x="25" y="264"/>
                    </a:moveTo>
                    <a:cubicBezTo>
                      <a:pt x="28" y="265"/>
                      <a:pt x="32" y="266"/>
                      <a:pt x="35" y="267"/>
                    </a:cubicBezTo>
                    <a:cubicBezTo>
                      <a:pt x="41" y="269"/>
                      <a:pt x="48" y="271"/>
                      <a:pt x="54" y="273"/>
                    </a:cubicBezTo>
                    <a:cubicBezTo>
                      <a:pt x="60" y="275"/>
                      <a:pt x="65" y="277"/>
                      <a:pt x="71" y="279"/>
                    </a:cubicBezTo>
                    <a:cubicBezTo>
                      <a:pt x="71" y="280"/>
                      <a:pt x="71" y="281"/>
                      <a:pt x="71" y="282"/>
                    </a:cubicBezTo>
                    <a:cubicBezTo>
                      <a:pt x="57" y="274"/>
                      <a:pt x="40" y="270"/>
                      <a:pt x="25" y="264"/>
                    </a:cubicBezTo>
                    <a:close/>
                    <a:moveTo>
                      <a:pt x="52" y="265"/>
                    </a:moveTo>
                    <a:cubicBezTo>
                      <a:pt x="58" y="268"/>
                      <a:pt x="64" y="270"/>
                      <a:pt x="70" y="273"/>
                    </a:cubicBezTo>
                    <a:cubicBezTo>
                      <a:pt x="70" y="273"/>
                      <a:pt x="70" y="274"/>
                      <a:pt x="70" y="275"/>
                    </a:cubicBezTo>
                    <a:cubicBezTo>
                      <a:pt x="66" y="272"/>
                      <a:pt x="61" y="270"/>
                      <a:pt x="56" y="268"/>
                    </a:cubicBezTo>
                    <a:cubicBezTo>
                      <a:pt x="55" y="267"/>
                      <a:pt x="53" y="266"/>
                      <a:pt x="52" y="265"/>
                    </a:cubicBezTo>
                    <a:close/>
                    <a:moveTo>
                      <a:pt x="39" y="258"/>
                    </a:moveTo>
                    <a:cubicBezTo>
                      <a:pt x="33" y="255"/>
                      <a:pt x="26" y="253"/>
                      <a:pt x="20" y="250"/>
                    </a:cubicBezTo>
                    <a:cubicBezTo>
                      <a:pt x="15" y="248"/>
                      <a:pt x="10" y="245"/>
                      <a:pt x="5" y="243"/>
                    </a:cubicBezTo>
                    <a:cubicBezTo>
                      <a:pt x="15" y="247"/>
                      <a:pt x="27" y="251"/>
                      <a:pt x="38" y="255"/>
                    </a:cubicBezTo>
                    <a:cubicBezTo>
                      <a:pt x="44" y="258"/>
                      <a:pt x="50" y="260"/>
                      <a:pt x="56" y="263"/>
                    </a:cubicBezTo>
                    <a:cubicBezTo>
                      <a:pt x="61" y="265"/>
                      <a:pt x="65" y="267"/>
                      <a:pt x="69" y="268"/>
                    </a:cubicBezTo>
                    <a:cubicBezTo>
                      <a:pt x="70" y="270"/>
                      <a:pt x="70" y="271"/>
                      <a:pt x="70" y="272"/>
                    </a:cubicBezTo>
                    <a:cubicBezTo>
                      <a:pt x="60" y="266"/>
                      <a:pt x="50" y="262"/>
                      <a:pt x="39" y="258"/>
                    </a:cubicBezTo>
                    <a:close/>
                    <a:moveTo>
                      <a:pt x="54" y="261"/>
                    </a:moveTo>
                    <a:cubicBezTo>
                      <a:pt x="55" y="262"/>
                      <a:pt x="56" y="262"/>
                      <a:pt x="56" y="262"/>
                    </a:cubicBezTo>
                    <a:cubicBezTo>
                      <a:pt x="59" y="263"/>
                      <a:pt x="62" y="264"/>
                      <a:pt x="65" y="265"/>
                    </a:cubicBezTo>
                    <a:cubicBezTo>
                      <a:pt x="66" y="266"/>
                      <a:pt x="68" y="267"/>
                      <a:pt x="69" y="268"/>
                    </a:cubicBezTo>
                    <a:cubicBezTo>
                      <a:pt x="67" y="267"/>
                      <a:pt x="65" y="266"/>
                      <a:pt x="63" y="265"/>
                    </a:cubicBezTo>
                    <a:cubicBezTo>
                      <a:pt x="60" y="264"/>
                      <a:pt x="57" y="263"/>
                      <a:pt x="54" y="261"/>
                    </a:cubicBezTo>
                    <a:close/>
                    <a:moveTo>
                      <a:pt x="39" y="254"/>
                    </a:moveTo>
                    <a:cubicBezTo>
                      <a:pt x="32" y="252"/>
                      <a:pt x="25" y="249"/>
                      <a:pt x="18" y="246"/>
                    </a:cubicBezTo>
                    <a:cubicBezTo>
                      <a:pt x="17" y="245"/>
                      <a:pt x="16" y="245"/>
                      <a:pt x="15" y="244"/>
                    </a:cubicBezTo>
                    <a:cubicBezTo>
                      <a:pt x="15" y="244"/>
                      <a:pt x="16" y="245"/>
                      <a:pt x="17" y="245"/>
                    </a:cubicBezTo>
                    <a:cubicBezTo>
                      <a:pt x="23" y="247"/>
                      <a:pt x="29" y="248"/>
                      <a:pt x="35" y="250"/>
                    </a:cubicBezTo>
                    <a:cubicBezTo>
                      <a:pt x="41" y="252"/>
                      <a:pt x="47" y="254"/>
                      <a:pt x="53" y="257"/>
                    </a:cubicBezTo>
                    <a:cubicBezTo>
                      <a:pt x="58" y="259"/>
                      <a:pt x="63" y="262"/>
                      <a:pt x="69" y="264"/>
                    </a:cubicBezTo>
                    <a:cubicBezTo>
                      <a:pt x="69" y="265"/>
                      <a:pt x="69" y="266"/>
                      <a:pt x="69" y="267"/>
                    </a:cubicBezTo>
                    <a:cubicBezTo>
                      <a:pt x="66" y="265"/>
                      <a:pt x="62" y="264"/>
                      <a:pt x="58" y="262"/>
                    </a:cubicBezTo>
                    <a:cubicBezTo>
                      <a:pt x="52" y="259"/>
                      <a:pt x="46" y="256"/>
                      <a:pt x="39" y="254"/>
                    </a:cubicBezTo>
                    <a:close/>
                    <a:moveTo>
                      <a:pt x="36" y="248"/>
                    </a:moveTo>
                    <a:cubicBezTo>
                      <a:pt x="31" y="246"/>
                      <a:pt x="25" y="244"/>
                      <a:pt x="19" y="241"/>
                    </a:cubicBezTo>
                    <a:cubicBezTo>
                      <a:pt x="25" y="243"/>
                      <a:pt x="30" y="245"/>
                      <a:pt x="36" y="247"/>
                    </a:cubicBezTo>
                    <a:cubicBezTo>
                      <a:pt x="42" y="249"/>
                      <a:pt x="48" y="251"/>
                      <a:pt x="54" y="253"/>
                    </a:cubicBezTo>
                    <a:cubicBezTo>
                      <a:pt x="59" y="255"/>
                      <a:pt x="63" y="258"/>
                      <a:pt x="68" y="259"/>
                    </a:cubicBezTo>
                    <a:cubicBezTo>
                      <a:pt x="69" y="260"/>
                      <a:pt x="69" y="261"/>
                      <a:pt x="69" y="263"/>
                    </a:cubicBezTo>
                    <a:cubicBezTo>
                      <a:pt x="58" y="258"/>
                      <a:pt x="48" y="252"/>
                      <a:pt x="36" y="248"/>
                    </a:cubicBezTo>
                    <a:close/>
                    <a:moveTo>
                      <a:pt x="68" y="258"/>
                    </a:moveTo>
                    <a:cubicBezTo>
                      <a:pt x="60" y="253"/>
                      <a:pt x="50" y="250"/>
                      <a:pt x="41" y="246"/>
                    </a:cubicBezTo>
                    <a:cubicBezTo>
                      <a:pt x="31" y="243"/>
                      <a:pt x="21" y="238"/>
                      <a:pt x="11" y="234"/>
                    </a:cubicBezTo>
                    <a:cubicBezTo>
                      <a:pt x="11" y="234"/>
                      <a:pt x="11" y="234"/>
                      <a:pt x="12" y="234"/>
                    </a:cubicBezTo>
                    <a:cubicBezTo>
                      <a:pt x="15" y="235"/>
                      <a:pt x="17" y="236"/>
                      <a:pt x="20" y="237"/>
                    </a:cubicBezTo>
                    <a:cubicBezTo>
                      <a:pt x="26" y="240"/>
                      <a:pt x="31" y="242"/>
                      <a:pt x="37" y="243"/>
                    </a:cubicBezTo>
                    <a:cubicBezTo>
                      <a:pt x="48" y="247"/>
                      <a:pt x="58" y="251"/>
                      <a:pt x="68" y="255"/>
                    </a:cubicBezTo>
                    <a:cubicBezTo>
                      <a:pt x="68" y="256"/>
                      <a:pt x="68" y="257"/>
                      <a:pt x="68" y="258"/>
                    </a:cubicBezTo>
                    <a:close/>
                    <a:moveTo>
                      <a:pt x="5" y="225"/>
                    </a:moveTo>
                    <a:cubicBezTo>
                      <a:pt x="5" y="224"/>
                      <a:pt x="5" y="223"/>
                      <a:pt x="5" y="222"/>
                    </a:cubicBezTo>
                    <a:cubicBezTo>
                      <a:pt x="6" y="222"/>
                      <a:pt x="7" y="222"/>
                      <a:pt x="7" y="222"/>
                    </a:cubicBezTo>
                    <a:cubicBezTo>
                      <a:pt x="7" y="223"/>
                      <a:pt x="7" y="223"/>
                      <a:pt x="8" y="223"/>
                    </a:cubicBezTo>
                    <a:cubicBezTo>
                      <a:pt x="18" y="228"/>
                      <a:pt x="29" y="231"/>
                      <a:pt x="39" y="236"/>
                    </a:cubicBezTo>
                    <a:cubicBezTo>
                      <a:pt x="44" y="238"/>
                      <a:pt x="48" y="241"/>
                      <a:pt x="53" y="243"/>
                    </a:cubicBezTo>
                    <a:cubicBezTo>
                      <a:pt x="57" y="245"/>
                      <a:pt x="63" y="246"/>
                      <a:pt x="67" y="249"/>
                    </a:cubicBezTo>
                    <a:cubicBezTo>
                      <a:pt x="69" y="251"/>
                      <a:pt x="64" y="248"/>
                      <a:pt x="64" y="248"/>
                    </a:cubicBezTo>
                    <a:cubicBezTo>
                      <a:pt x="63" y="247"/>
                      <a:pt x="62" y="247"/>
                      <a:pt x="61" y="246"/>
                    </a:cubicBezTo>
                    <a:cubicBezTo>
                      <a:pt x="58" y="245"/>
                      <a:pt x="55" y="244"/>
                      <a:pt x="52" y="243"/>
                    </a:cubicBezTo>
                    <a:cubicBezTo>
                      <a:pt x="47" y="240"/>
                      <a:pt x="42" y="238"/>
                      <a:pt x="37" y="236"/>
                    </a:cubicBezTo>
                    <a:cubicBezTo>
                      <a:pt x="31" y="234"/>
                      <a:pt x="25" y="233"/>
                      <a:pt x="20" y="231"/>
                    </a:cubicBezTo>
                    <a:cubicBezTo>
                      <a:pt x="15" y="229"/>
                      <a:pt x="10" y="227"/>
                      <a:pt x="5" y="225"/>
                    </a:cubicBezTo>
                    <a:close/>
                    <a:moveTo>
                      <a:pt x="7" y="211"/>
                    </a:moveTo>
                    <a:cubicBezTo>
                      <a:pt x="7" y="209"/>
                      <a:pt x="7" y="207"/>
                      <a:pt x="7" y="205"/>
                    </a:cubicBezTo>
                    <a:cubicBezTo>
                      <a:pt x="7" y="205"/>
                      <a:pt x="7" y="205"/>
                      <a:pt x="7" y="205"/>
                    </a:cubicBezTo>
                    <a:cubicBezTo>
                      <a:pt x="10" y="209"/>
                      <a:pt x="15" y="211"/>
                      <a:pt x="19" y="214"/>
                    </a:cubicBezTo>
                    <a:cubicBezTo>
                      <a:pt x="24" y="216"/>
                      <a:pt x="29" y="219"/>
                      <a:pt x="35" y="222"/>
                    </a:cubicBezTo>
                    <a:cubicBezTo>
                      <a:pt x="40" y="225"/>
                      <a:pt x="45" y="228"/>
                      <a:pt x="51" y="231"/>
                    </a:cubicBezTo>
                    <a:cubicBezTo>
                      <a:pt x="52" y="232"/>
                      <a:pt x="53" y="232"/>
                      <a:pt x="54" y="233"/>
                    </a:cubicBezTo>
                    <a:cubicBezTo>
                      <a:pt x="49" y="230"/>
                      <a:pt x="43" y="228"/>
                      <a:pt x="37" y="225"/>
                    </a:cubicBezTo>
                    <a:cubicBezTo>
                      <a:pt x="32" y="223"/>
                      <a:pt x="26" y="220"/>
                      <a:pt x="20" y="217"/>
                    </a:cubicBezTo>
                    <a:cubicBezTo>
                      <a:pt x="16" y="215"/>
                      <a:pt x="11" y="213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lose/>
                    <a:moveTo>
                      <a:pt x="41" y="161"/>
                    </a:moveTo>
                    <a:cubicBezTo>
                      <a:pt x="44" y="160"/>
                      <a:pt x="47" y="159"/>
                      <a:pt x="50" y="159"/>
                    </a:cubicBezTo>
                    <a:cubicBezTo>
                      <a:pt x="50" y="159"/>
                      <a:pt x="50" y="158"/>
                      <a:pt x="51" y="158"/>
                    </a:cubicBezTo>
                    <a:cubicBezTo>
                      <a:pt x="51" y="158"/>
                      <a:pt x="51" y="159"/>
                      <a:pt x="51" y="159"/>
                    </a:cubicBezTo>
                    <a:cubicBezTo>
                      <a:pt x="51" y="159"/>
                      <a:pt x="51" y="159"/>
                      <a:pt x="51" y="159"/>
                    </a:cubicBezTo>
                    <a:cubicBezTo>
                      <a:pt x="49" y="160"/>
                      <a:pt x="46" y="160"/>
                      <a:pt x="44" y="160"/>
                    </a:cubicBezTo>
                    <a:cubicBezTo>
                      <a:pt x="43" y="160"/>
                      <a:pt x="42" y="161"/>
                      <a:pt x="41" y="161"/>
                    </a:cubicBezTo>
                    <a:close/>
                    <a:moveTo>
                      <a:pt x="54" y="159"/>
                    </a:move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7"/>
                      <a:pt x="57" y="157"/>
                      <a:pt x="58" y="157"/>
                    </a:cubicBezTo>
                    <a:cubicBezTo>
                      <a:pt x="58" y="157"/>
                      <a:pt x="58" y="158"/>
                      <a:pt x="58" y="158"/>
                    </a:cubicBezTo>
                    <a:cubicBezTo>
                      <a:pt x="57" y="159"/>
                      <a:pt x="55" y="159"/>
                      <a:pt x="54" y="159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61" y="157"/>
                    </a:moveTo>
                    <a:cubicBezTo>
                      <a:pt x="62" y="156"/>
                      <a:pt x="63" y="156"/>
                      <a:pt x="64" y="156"/>
                    </a:cubicBezTo>
                    <a:cubicBezTo>
                      <a:pt x="64" y="157"/>
                      <a:pt x="64" y="157"/>
                      <a:pt x="64" y="158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63" y="158"/>
                      <a:pt x="62" y="158"/>
                      <a:pt x="61" y="158"/>
                    </a:cubicBezTo>
                    <a:cubicBezTo>
                      <a:pt x="61" y="158"/>
                      <a:pt x="61" y="158"/>
                      <a:pt x="61" y="157"/>
                    </a:cubicBezTo>
                    <a:cubicBezTo>
                      <a:pt x="61" y="157"/>
                      <a:pt x="61" y="157"/>
                      <a:pt x="61" y="157"/>
                    </a:cubicBezTo>
                    <a:close/>
                    <a:moveTo>
                      <a:pt x="67" y="156"/>
                    </a:moveTo>
                    <a:cubicBezTo>
                      <a:pt x="68" y="156"/>
                      <a:pt x="69" y="156"/>
                      <a:pt x="70" y="156"/>
                    </a:cubicBezTo>
                    <a:cubicBezTo>
                      <a:pt x="70" y="157"/>
                      <a:pt x="70" y="157"/>
                      <a:pt x="70" y="158"/>
                    </a:cubicBezTo>
                    <a:cubicBezTo>
                      <a:pt x="69" y="158"/>
                      <a:pt x="68" y="158"/>
                      <a:pt x="68" y="158"/>
                    </a:cubicBezTo>
                    <a:cubicBezTo>
                      <a:pt x="67" y="158"/>
                      <a:pt x="67" y="158"/>
                      <a:pt x="67" y="158"/>
                    </a:cubicBezTo>
                    <a:cubicBezTo>
                      <a:pt x="67" y="157"/>
                      <a:pt x="67" y="157"/>
                      <a:pt x="67" y="156"/>
                    </a:cubicBezTo>
                    <a:close/>
                    <a:moveTo>
                      <a:pt x="72" y="156"/>
                    </a:moveTo>
                    <a:cubicBezTo>
                      <a:pt x="73" y="156"/>
                      <a:pt x="74" y="156"/>
                      <a:pt x="75" y="156"/>
                    </a:cubicBezTo>
                    <a:cubicBezTo>
                      <a:pt x="75" y="157"/>
                      <a:pt x="75" y="157"/>
                      <a:pt x="75" y="158"/>
                    </a:cubicBezTo>
                    <a:cubicBezTo>
                      <a:pt x="74" y="158"/>
                      <a:pt x="73" y="158"/>
                      <a:pt x="72" y="158"/>
                    </a:cubicBezTo>
                    <a:cubicBezTo>
                      <a:pt x="72" y="157"/>
                      <a:pt x="72" y="157"/>
                      <a:pt x="72" y="156"/>
                    </a:cubicBezTo>
                    <a:close/>
                    <a:moveTo>
                      <a:pt x="79" y="156"/>
                    </a:moveTo>
                    <a:cubicBezTo>
                      <a:pt x="79" y="157"/>
                      <a:pt x="79" y="158"/>
                      <a:pt x="80" y="158"/>
                    </a:cubicBezTo>
                    <a:cubicBezTo>
                      <a:pt x="79" y="158"/>
                      <a:pt x="78" y="158"/>
                      <a:pt x="78" y="158"/>
                    </a:cubicBezTo>
                    <a:cubicBezTo>
                      <a:pt x="78" y="158"/>
                      <a:pt x="78" y="157"/>
                      <a:pt x="78" y="156"/>
                    </a:cubicBezTo>
                    <a:cubicBezTo>
                      <a:pt x="79" y="156"/>
                      <a:pt x="79" y="156"/>
                      <a:pt x="79" y="156"/>
                    </a:cubicBezTo>
                    <a:close/>
                    <a:moveTo>
                      <a:pt x="82" y="156"/>
                    </a:moveTo>
                    <a:cubicBezTo>
                      <a:pt x="83" y="156"/>
                      <a:pt x="85" y="157"/>
                      <a:pt x="86" y="157"/>
                    </a:cubicBezTo>
                    <a:cubicBezTo>
                      <a:pt x="86" y="158"/>
                      <a:pt x="86" y="158"/>
                      <a:pt x="86" y="159"/>
                    </a:cubicBezTo>
                    <a:cubicBezTo>
                      <a:pt x="85" y="159"/>
                      <a:pt x="84" y="159"/>
                      <a:pt x="82" y="159"/>
                    </a:cubicBezTo>
                    <a:cubicBezTo>
                      <a:pt x="82" y="158"/>
                      <a:pt x="82" y="157"/>
                      <a:pt x="82" y="156"/>
                    </a:cubicBezTo>
                    <a:close/>
                    <a:moveTo>
                      <a:pt x="89" y="157"/>
                    </a:moveTo>
                    <a:cubicBezTo>
                      <a:pt x="90" y="157"/>
                      <a:pt x="91" y="157"/>
                      <a:pt x="92" y="158"/>
                    </a:cubicBezTo>
                    <a:cubicBezTo>
                      <a:pt x="92" y="158"/>
                      <a:pt x="92" y="158"/>
                      <a:pt x="92" y="158"/>
                    </a:cubicBezTo>
                    <a:cubicBezTo>
                      <a:pt x="92" y="158"/>
                      <a:pt x="92" y="159"/>
                      <a:pt x="92" y="160"/>
                    </a:cubicBezTo>
                    <a:cubicBezTo>
                      <a:pt x="91" y="160"/>
                      <a:pt x="90" y="160"/>
                      <a:pt x="8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9" y="159"/>
                      <a:pt x="89" y="158"/>
                      <a:pt x="89" y="157"/>
                    </a:cubicBezTo>
                    <a:close/>
                    <a:moveTo>
                      <a:pt x="104" y="314"/>
                    </a:moveTo>
                    <a:cubicBezTo>
                      <a:pt x="104" y="313"/>
                      <a:pt x="104" y="312"/>
                      <a:pt x="104" y="312"/>
                    </a:cubicBezTo>
                    <a:cubicBezTo>
                      <a:pt x="104" y="312"/>
                      <a:pt x="105" y="313"/>
                      <a:pt x="105" y="313"/>
                    </a:cubicBezTo>
                    <a:cubicBezTo>
                      <a:pt x="109" y="316"/>
                      <a:pt x="106" y="315"/>
                      <a:pt x="104" y="314"/>
                    </a:cubicBezTo>
                    <a:close/>
                    <a:moveTo>
                      <a:pt x="111" y="310"/>
                    </a:moveTo>
                    <a:cubicBezTo>
                      <a:pt x="108" y="308"/>
                      <a:pt x="105" y="307"/>
                      <a:pt x="103" y="305"/>
                    </a:cubicBezTo>
                    <a:cubicBezTo>
                      <a:pt x="103" y="304"/>
                      <a:pt x="103" y="303"/>
                      <a:pt x="102" y="302"/>
                    </a:cubicBezTo>
                    <a:cubicBezTo>
                      <a:pt x="107" y="307"/>
                      <a:pt x="114" y="310"/>
                      <a:pt x="119" y="315"/>
                    </a:cubicBezTo>
                    <a:cubicBezTo>
                      <a:pt x="117" y="314"/>
                      <a:pt x="115" y="313"/>
                      <a:pt x="114" y="312"/>
                    </a:cubicBezTo>
                    <a:cubicBezTo>
                      <a:pt x="114" y="312"/>
                      <a:pt x="111" y="310"/>
                      <a:pt x="111" y="310"/>
                    </a:cubicBezTo>
                    <a:close/>
                    <a:moveTo>
                      <a:pt x="111" y="314"/>
                    </a:moveTo>
                    <a:cubicBezTo>
                      <a:pt x="113" y="316"/>
                      <a:pt x="109" y="313"/>
                      <a:pt x="109" y="313"/>
                    </a:cubicBezTo>
                    <a:cubicBezTo>
                      <a:pt x="108" y="312"/>
                      <a:pt x="107" y="312"/>
                      <a:pt x="106" y="311"/>
                    </a:cubicBezTo>
                    <a:cubicBezTo>
                      <a:pt x="105" y="310"/>
                      <a:pt x="104" y="310"/>
                      <a:pt x="103" y="309"/>
                    </a:cubicBezTo>
                    <a:cubicBezTo>
                      <a:pt x="103" y="308"/>
                      <a:pt x="103" y="307"/>
                      <a:pt x="103" y="306"/>
                    </a:cubicBezTo>
                    <a:cubicBezTo>
                      <a:pt x="106" y="309"/>
                      <a:pt x="109" y="311"/>
                      <a:pt x="111" y="314"/>
                    </a:cubicBezTo>
                    <a:close/>
                    <a:moveTo>
                      <a:pt x="102" y="298"/>
                    </a:moveTo>
                    <a:cubicBezTo>
                      <a:pt x="108" y="304"/>
                      <a:pt x="117" y="309"/>
                      <a:pt x="124" y="315"/>
                    </a:cubicBezTo>
                    <a:cubicBezTo>
                      <a:pt x="124" y="315"/>
                      <a:pt x="125" y="316"/>
                      <a:pt x="125" y="316"/>
                    </a:cubicBezTo>
                    <a:cubicBezTo>
                      <a:pt x="125" y="316"/>
                      <a:pt x="125" y="316"/>
                      <a:pt x="125" y="316"/>
                    </a:cubicBezTo>
                    <a:cubicBezTo>
                      <a:pt x="124" y="315"/>
                      <a:pt x="122" y="314"/>
                      <a:pt x="121" y="313"/>
                    </a:cubicBezTo>
                    <a:cubicBezTo>
                      <a:pt x="119" y="312"/>
                      <a:pt x="117" y="310"/>
                      <a:pt x="115" y="309"/>
                    </a:cubicBezTo>
                    <a:cubicBezTo>
                      <a:pt x="111" y="306"/>
                      <a:pt x="106" y="304"/>
                      <a:pt x="102" y="301"/>
                    </a:cubicBezTo>
                    <a:cubicBezTo>
                      <a:pt x="102" y="301"/>
                      <a:pt x="102" y="301"/>
                      <a:pt x="102" y="301"/>
                    </a:cubicBezTo>
                    <a:cubicBezTo>
                      <a:pt x="102" y="300"/>
                      <a:pt x="102" y="299"/>
                      <a:pt x="102" y="298"/>
                    </a:cubicBezTo>
                    <a:close/>
                    <a:moveTo>
                      <a:pt x="101" y="293"/>
                    </a:move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9" y="301"/>
                      <a:pt x="119" y="306"/>
                      <a:pt x="127" y="312"/>
                    </a:cubicBezTo>
                    <a:cubicBezTo>
                      <a:pt x="126" y="312"/>
                      <a:pt x="125" y="311"/>
                      <a:pt x="124" y="310"/>
                    </a:cubicBezTo>
                    <a:cubicBezTo>
                      <a:pt x="121" y="309"/>
                      <a:pt x="119" y="307"/>
                      <a:pt x="116" y="305"/>
                    </a:cubicBezTo>
                    <a:cubicBezTo>
                      <a:pt x="111" y="302"/>
                      <a:pt x="106" y="299"/>
                      <a:pt x="102" y="296"/>
                    </a:cubicBezTo>
                    <a:cubicBezTo>
                      <a:pt x="101" y="295"/>
                      <a:pt x="101" y="294"/>
                      <a:pt x="101" y="293"/>
                    </a:cubicBezTo>
                    <a:close/>
                    <a:moveTo>
                      <a:pt x="101" y="290"/>
                    </a:moveTo>
                    <a:cubicBezTo>
                      <a:pt x="104" y="293"/>
                      <a:pt x="109" y="295"/>
                      <a:pt x="113" y="298"/>
                    </a:cubicBezTo>
                    <a:cubicBezTo>
                      <a:pt x="120" y="303"/>
                      <a:pt x="127" y="307"/>
                      <a:pt x="134" y="313"/>
                    </a:cubicBezTo>
                    <a:cubicBezTo>
                      <a:pt x="137" y="316"/>
                      <a:pt x="134" y="313"/>
                      <a:pt x="133" y="312"/>
                    </a:cubicBezTo>
                    <a:cubicBezTo>
                      <a:pt x="131" y="312"/>
                      <a:pt x="130" y="311"/>
                      <a:pt x="129" y="310"/>
                    </a:cubicBezTo>
                    <a:cubicBezTo>
                      <a:pt x="127" y="308"/>
                      <a:pt x="124" y="306"/>
                      <a:pt x="121" y="304"/>
                    </a:cubicBezTo>
                    <a:cubicBezTo>
                      <a:pt x="114" y="301"/>
                      <a:pt x="108" y="296"/>
                      <a:pt x="102" y="293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101" y="292"/>
                      <a:pt x="101" y="291"/>
                      <a:pt x="101" y="290"/>
                    </a:cubicBezTo>
                    <a:close/>
                    <a:moveTo>
                      <a:pt x="104" y="292"/>
                    </a:moveTo>
                    <a:cubicBezTo>
                      <a:pt x="105" y="292"/>
                      <a:pt x="103" y="291"/>
                      <a:pt x="102" y="290"/>
                    </a:cubicBezTo>
                    <a:cubicBezTo>
                      <a:pt x="103" y="291"/>
                      <a:pt x="104" y="292"/>
                      <a:pt x="105" y="292"/>
                    </a:cubicBezTo>
                    <a:cubicBezTo>
                      <a:pt x="105" y="292"/>
                      <a:pt x="104" y="292"/>
                      <a:pt x="104" y="292"/>
                    </a:cubicBezTo>
                    <a:close/>
                    <a:moveTo>
                      <a:pt x="100" y="285"/>
                    </a:moveTo>
                    <a:cubicBezTo>
                      <a:pt x="105" y="290"/>
                      <a:pt x="111" y="293"/>
                      <a:pt x="117" y="296"/>
                    </a:cubicBezTo>
                    <a:cubicBezTo>
                      <a:pt x="122" y="300"/>
                      <a:pt x="127" y="304"/>
                      <a:pt x="132" y="308"/>
                    </a:cubicBezTo>
                    <a:cubicBezTo>
                      <a:pt x="132" y="308"/>
                      <a:pt x="131" y="307"/>
                      <a:pt x="131" y="307"/>
                    </a:cubicBezTo>
                    <a:cubicBezTo>
                      <a:pt x="128" y="305"/>
                      <a:pt x="124" y="303"/>
                      <a:pt x="121" y="301"/>
                    </a:cubicBezTo>
                    <a:cubicBezTo>
                      <a:pt x="114" y="297"/>
                      <a:pt x="107" y="293"/>
                      <a:pt x="100" y="288"/>
                    </a:cubicBezTo>
                    <a:cubicBezTo>
                      <a:pt x="100" y="287"/>
                      <a:pt x="100" y="286"/>
                      <a:pt x="100" y="285"/>
                    </a:cubicBezTo>
                    <a:close/>
                    <a:moveTo>
                      <a:pt x="100" y="280"/>
                    </a:moveTo>
                    <a:cubicBezTo>
                      <a:pt x="105" y="286"/>
                      <a:pt x="113" y="290"/>
                      <a:pt x="120" y="295"/>
                    </a:cubicBezTo>
                    <a:cubicBezTo>
                      <a:pt x="125" y="298"/>
                      <a:pt x="130" y="302"/>
                      <a:pt x="135" y="305"/>
                    </a:cubicBezTo>
                    <a:cubicBezTo>
                      <a:pt x="135" y="306"/>
                      <a:pt x="136" y="307"/>
                      <a:pt x="137" y="308"/>
                    </a:cubicBezTo>
                    <a:cubicBezTo>
                      <a:pt x="132" y="304"/>
                      <a:pt x="127" y="300"/>
                      <a:pt x="122" y="297"/>
                    </a:cubicBezTo>
                    <a:cubicBezTo>
                      <a:pt x="114" y="293"/>
                      <a:pt x="107" y="289"/>
                      <a:pt x="100" y="284"/>
                    </a:cubicBezTo>
                    <a:cubicBezTo>
                      <a:pt x="100" y="283"/>
                      <a:pt x="100" y="281"/>
                      <a:pt x="100" y="280"/>
                    </a:cubicBezTo>
                    <a:close/>
                    <a:moveTo>
                      <a:pt x="99" y="276"/>
                    </a:moveTo>
                    <a:cubicBezTo>
                      <a:pt x="107" y="283"/>
                      <a:pt x="116" y="288"/>
                      <a:pt x="124" y="294"/>
                    </a:cubicBezTo>
                    <a:cubicBezTo>
                      <a:pt x="129" y="297"/>
                      <a:pt x="134" y="301"/>
                      <a:pt x="139" y="304"/>
                    </a:cubicBezTo>
                    <a:cubicBezTo>
                      <a:pt x="140" y="305"/>
                      <a:pt x="140" y="305"/>
                      <a:pt x="141" y="306"/>
                    </a:cubicBezTo>
                    <a:cubicBezTo>
                      <a:pt x="136" y="302"/>
                      <a:pt x="130" y="299"/>
                      <a:pt x="124" y="295"/>
                    </a:cubicBezTo>
                    <a:cubicBezTo>
                      <a:pt x="116" y="290"/>
                      <a:pt x="107" y="285"/>
                      <a:pt x="99" y="279"/>
                    </a:cubicBezTo>
                    <a:cubicBezTo>
                      <a:pt x="99" y="278"/>
                      <a:pt x="99" y="278"/>
                      <a:pt x="99" y="277"/>
                    </a:cubicBezTo>
                    <a:cubicBezTo>
                      <a:pt x="99" y="277"/>
                      <a:pt x="99" y="276"/>
                      <a:pt x="99" y="276"/>
                    </a:cubicBezTo>
                    <a:close/>
                    <a:moveTo>
                      <a:pt x="99" y="271"/>
                    </a:moveTo>
                    <a:cubicBezTo>
                      <a:pt x="102" y="274"/>
                      <a:pt x="106" y="277"/>
                      <a:pt x="110" y="280"/>
                    </a:cubicBezTo>
                    <a:cubicBezTo>
                      <a:pt x="114" y="283"/>
                      <a:pt x="119" y="286"/>
                      <a:pt x="123" y="289"/>
                    </a:cubicBezTo>
                    <a:cubicBezTo>
                      <a:pt x="129" y="293"/>
                      <a:pt x="135" y="296"/>
                      <a:pt x="140" y="300"/>
                    </a:cubicBezTo>
                    <a:cubicBezTo>
                      <a:pt x="137" y="298"/>
                      <a:pt x="134" y="297"/>
                      <a:pt x="131" y="295"/>
                    </a:cubicBezTo>
                    <a:cubicBezTo>
                      <a:pt x="120" y="289"/>
                      <a:pt x="109" y="282"/>
                      <a:pt x="99" y="274"/>
                    </a:cubicBezTo>
                    <a:cubicBezTo>
                      <a:pt x="99" y="273"/>
                      <a:pt x="99" y="272"/>
                      <a:pt x="99" y="271"/>
                    </a:cubicBezTo>
                    <a:close/>
                    <a:moveTo>
                      <a:pt x="99" y="264"/>
                    </a:moveTo>
                    <a:cubicBezTo>
                      <a:pt x="104" y="272"/>
                      <a:pt x="114" y="277"/>
                      <a:pt x="122" y="283"/>
                    </a:cubicBezTo>
                    <a:cubicBezTo>
                      <a:pt x="127" y="286"/>
                      <a:pt x="133" y="290"/>
                      <a:pt x="138" y="294"/>
                    </a:cubicBezTo>
                    <a:cubicBezTo>
                      <a:pt x="142" y="296"/>
                      <a:pt x="145" y="298"/>
                      <a:pt x="148" y="301"/>
                    </a:cubicBezTo>
                    <a:cubicBezTo>
                      <a:pt x="143" y="297"/>
                      <a:pt x="137" y="294"/>
                      <a:pt x="132" y="291"/>
                    </a:cubicBezTo>
                    <a:cubicBezTo>
                      <a:pt x="121" y="284"/>
                      <a:pt x="108" y="279"/>
                      <a:pt x="99" y="269"/>
                    </a:cubicBezTo>
                    <a:cubicBezTo>
                      <a:pt x="99" y="268"/>
                      <a:pt x="99" y="266"/>
                      <a:pt x="99" y="264"/>
                    </a:cubicBezTo>
                    <a:close/>
                    <a:moveTo>
                      <a:pt x="98" y="258"/>
                    </a:moveTo>
                    <a:cubicBezTo>
                      <a:pt x="100" y="262"/>
                      <a:pt x="106" y="264"/>
                      <a:pt x="109" y="267"/>
                    </a:cubicBezTo>
                    <a:cubicBezTo>
                      <a:pt x="116" y="272"/>
                      <a:pt x="122" y="277"/>
                      <a:pt x="129" y="281"/>
                    </a:cubicBezTo>
                    <a:cubicBezTo>
                      <a:pt x="136" y="286"/>
                      <a:pt x="143" y="291"/>
                      <a:pt x="151" y="296"/>
                    </a:cubicBezTo>
                    <a:cubicBezTo>
                      <a:pt x="156" y="299"/>
                      <a:pt x="160" y="303"/>
                      <a:pt x="166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5" y="306"/>
                      <a:pt x="164" y="306"/>
                      <a:pt x="163" y="305"/>
                    </a:cubicBezTo>
                    <a:cubicBezTo>
                      <a:pt x="159" y="303"/>
                      <a:pt x="154" y="300"/>
                      <a:pt x="150" y="297"/>
                    </a:cubicBezTo>
                    <a:cubicBezTo>
                      <a:pt x="141" y="292"/>
                      <a:pt x="131" y="287"/>
                      <a:pt x="122" y="281"/>
                    </a:cubicBezTo>
                    <a:cubicBezTo>
                      <a:pt x="114" y="275"/>
                      <a:pt x="107" y="268"/>
                      <a:pt x="99" y="263"/>
                    </a:cubicBezTo>
                    <a:cubicBezTo>
                      <a:pt x="98" y="261"/>
                      <a:pt x="98" y="260"/>
                      <a:pt x="98" y="258"/>
                    </a:cubicBezTo>
                    <a:close/>
                    <a:moveTo>
                      <a:pt x="142" y="289"/>
                    </a:moveTo>
                    <a:cubicBezTo>
                      <a:pt x="132" y="283"/>
                      <a:pt x="123" y="277"/>
                      <a:pt x="114" y="270"/>
                    </a:cubicBezTo>
                    <a:cubicBezTo>
                      <a:pt x="110" y="267"/>
                      <a:pt x="106" y="264"/>
                      <a:pt x="102" y="261"/>
                    </a:cubicBezTo>
                    <a:cubicBezTo>
                      <a:pt x="101" y="260"/>
                      <a:pt x="100" y="259"/>
                      <a:pt x="99" y="257"/>
                    </a:cubicBezTo>
                    <a:cubicBezTo>
                      <a:pt x="99" y="257"/>
                      <a:pt x="99" y="257"/>
                      <a:pt x="99" y="257"/>
                    </a:cubicBezTo>
                    <a:cubicBezTo>
                      <a:pt x="100" y="257"/>
                      <a:pt x="101" y="258"/>
                      <a:pt x="102" y="259"/>
                    </a:cubicBezTo>
                    <a:cubicBezTo>
                      <a:pt x="103" y="260"/>
                      <a:pt x="104" y="261"/>
                      <a:pt x="106" y="262"/>
                    </a:cubicBezTo>
                    <a:cubicBezTo>
                      <a:pt x="114" y="268"/>
                      <a:pt x="122" y="274"/>
                      <a:pt x="130" y="279"/>
                    </a:cubicBezTo>
                    <a:cubicBezTo>
                      <a:pt x="139" y="286"/>
                      <a:pt x="149" y="292"/>
                      <a:pt x="158" y="299"/>
                    </a:cubicBezTo>
                    <a:cubicBezTo>
                      <a:pt x="160" y="301"/>
                      <a:pt x="162" y="302"/>
                      <a:pt x="164" y="304"/>
                    </a:cubicBezTo>
                    <a:cubicBezTo>
                      <a:pt x="164" y="304"/>
                      <a:pt x="164" y="304"/>
                      <a:pt x="164" y="304"/>
                    </a:cubicBezTo>
                    <a:cubicBezTo>
                      <a:pt x="156" y="300"/>
                      <a:pt x="149" y="294"/>
                      <a:pt x="142" y="289"/>
                    </a:cubicBezTo>
                    <a:close/>
                    <a:moveTo>
                      <a:pt x="169" y="305"/>
                    </a:moveTo>
                    <a:cubicBezTo>
                      <a:pt x="169" y="304"/>
                      <a:pt x="168" y="304"/>
                      <a:pt x="167" y="303"/>
                    </a:cubicBezTo>
                    <a:cubicBezTo>
                      <a:pt x="166" y="302"/>
                      <a:pt x="165" y="302"/>
                      <a:pt x="163" y="301"/>
                    </a:cubicBezTo>
                    <a:cubicBezTo>
                      <a:pt x="160" y="298"/>
                      <a:pt x="156" y="295"/>
                      <a:pt x="153" y="293"/>
                    </a:cubicBezTo>
                    <a:cubicBezTo>
                      <a:pt x="146" y="287"/>
                      <a:pt x="139" y="282"/>
                      <a:pt x="132" y="276"/>
                    </a:cubicBezTo>
                    <a:cubicBezTo>
                      <a:pt x="125" y="271"/>
                      <a:pt x="120" y="265"/>
                      <a:pt x="113" y="260"/>
                    </a:cubicBezTo>
                    <a:cubicBezTo>
                      <a:pt x="108" y="256"/>
                      <a:pt x="103" y="253"/>
                      <a:pt x="98" y="249"/>
                    </a:cubicBezTo>
                    <a:cubicBezTo>
                      <a:pt x="98" y="247"/>
                      <a:pt x="98" y="246"/>
                      <a:pt x="98" y="244"/>
                    </a:cubicBezTo>
                    <a:cubicBezTo>
                      <a:pt x="101" y="249"/>
                      <a:pt x="106" y="253"/>
                      <a:pt x="111" y="257"/>
                    </a:cubicBezTo>
                    <a:cubicBezTo>
                      <a:pt x="118" y="262"/>
                      <a:pt x="124" y="268"/>
                      <a:pt x="131" y="273"/>
                    </a:cubicBezTo>
                    <a:cubicBezTo>
                      <a:pt x="143" y="283"/>
                      <a:pt x="157" y="292"/>
                      <a:pt x="169" y="304"/>
                    </a:cubicBezTo>
                    <a:cubicBezTo>
                      <a:pt x="169" y="304"/>
                      <a:pt x="169" y="304"/>
                      <a:pt x="170" y="305"/>
                    </a:cubicBezTo>
                    <a:cubicBezTo>
                      <a:pt x="170" y="305"/>
                      <a:pt x="169" y="305"/>
                      <a:pt x="169" y="305"/>
                    </a:cubicBezTo>
                    <a:close/>
                    <a:moveTo>
                      <a:pt x="173" y="271"/>
                    </a:moveTo>
                    <a:cubicBezTo>
                      <a:pt x="163" y="262"/>
                      <a:pt x="152" y="254"/>
                      <a:pt x="141" y="246"/>
                    </a:cubicBezTo>
                    <a:cubicBezTo>
                      <a:pt x="132" y="241"/>
                      <a:pt x="123" y="235"/>
                      <a:pt x="114" y="229"/>
                    </a:cubicBezTo>
                    <a:cubicBezTo>
                      <a:pt x="113" y="228"/>
                      <a:pt x="112" y="227"/>
                      <a:pt x="110" y="226"/>
                    </a:cubicBezTo>
                    <a:cubicBezTo>
                      <a:pt x="107" y="223"/>
                      <a:pt x="103" y="221"/>
                      <a:pt x="100" y="218"/>
                    </a:cubicBezTo>
                    <a:cubicBezTo>
                      <a:pt x="98" y="217"/>
                      <a:pt x="97" y="215"/>
                      <a:pt x="95" y="214"/>
                    </a:cubicBezTo>
                    <a:cubicBezTo>
                      <a:pt x="95" y="213"/>
                      <a:pt x="95" y="211"/>
                      <a:pt x="95" y="210"/>
                    </a:cubicBezTo>
                    <a:cubicBezTo>
                      <a:pt x="96" y="210"/>
                      <a:pt x="96" y="211"/>
                      <a:pt x="97" y="212"/>
                    </a:cubicBezTo>
                    <a:cubicBezTo>
                      <a:pt x="97" y="212"/>
                      <a:pt x="98" y="212"/>
                      <a:pt x="98" y="212"/>
                    </a:cubicBezTo>
                    <a:cubicBezTo>
                      <a:pt x="99" y="213"/>
                      <a:pt x="99" y="213"/>
                      <a:pt x="100" y="214"/>
                    </a:cubicBezTo>
                    <a:cubicBezTo>
                      <a:pt x="102" y="216"/>
                      <a:pt x="104" y="218"/>
                      <a:pt x="107" y="220"/>
                    </a:cubicBezTo>
                    <a:cubicBezTo>
                      <a:pt x="110" y="223"/>
                      <a:pt x="113" y="226"/>
                      <a:pt x="117" y="229"/>
                    </a:cubicBezTo>
                    <a:cubicBezTo>
                      <a:pt x="126" y="235"/>
                      <a:pt x="135" y="240"/>
                      <a:pt x="144" y="247"/>
                    </a:cubicBezTo>
                    <a:cubicBezTo>
                      <a:pt x="150" y="251"/>
                      <a:pt x="157" y="256"/>
                      <a:pt x="163" y="261"/>
                    </a:cubicBezTo>
                    <a:cubicBezTo>
                      <a:pt x="165" y="263"/>
                      <a:pt x="168" y="266"/>
                      <a:pt x="170" y="268"/>
                    </a:cubicBezTo>
                    <a:cubicBezTo>
                      <a:pt x="171" y="269"/>
                      <a:pt x="178" y="276"/>
                      <a:pt x="173" y="271"/>
                    </a:cubicBezTo>
                    <a:close/>
                    <a:moveTo>
                      <a:pt x="137" y="241"/>
                    </a:moveTo>
                    <a:cubicBezTo>
                      <a:pt x="129" y="235"/>
                      <a:pt x="120" y="230"/>
                      <a:pt x="112" y="224"/>
                    </a:cubicBezTo>
                    <a:cubicBezTo>
                      <a:pt x="110" y="222"/>
                      <a:pt x="107" y="219"/>
                      <a:pt x="105" y="217"/>
                    </a:cubicBezTo>
                    <a:cubicBezTo>
                      <a:pt x="116" y="225"/>
                      <a:pt x="126" y="234"/>
                      <a:pt x="138" y="241"/>
                    </a:cubicBezTo>
                    <a:cubicBezTo>
                      <a:pt x="145" y="246"/>
                      <a:pt x="152" y="251"/>
                      <a:pt x="159" y="256"/>
                    </a:cubicBezTo>
                    <a:cubicBezTo>
                      <a:pt x="162" y="258"/>
                      <a:pt x="165" y="260"/>
                      <a:pt x="169" y="263"/>
                    </a:cubicBezTo>
                    <a:cubicBezTo>
                      <a:pt x="171" y="264"/>
                      <a:pt x="173" y="266"/>
                      <a:pt x="175" y="267"/>
                    </a:cubicBezTo>
                    <a:cubicBezTo>
                      <a:pt x="175" y="269"/>
                      <a:pt x="175" y="270"/>
                      <a:pt x="175" y="272"/>
                    </a:cubicBezTo>
                    <a:cubicBezTo>
                      <a:pt x="164" y="260"/>
                      <a:pt x="150" y="250"/>
                      <a:pt x="137" y="241"/>
                    </a:cubicBezTo>
                    <a:close/>
                    <a:moveTo>
                      <a:pt x="96" y="215"/>
                    </a:moveTo>
                    <a:cubicBezTo>
                      <a:pt x="95" y="215"/>
                      <a:pt x="95" y="215"/>
                      <a:pt x="95" y="215"/>
                    </a:cubicBezTo>
                    <a:cubicBezTo>
                      <a:pt x="95" y="215"/>
                      <a:pt x="95" y="215"/>
                      <a:pt x="96" y="215"/>
                    </a:cubicBezTo>
                    <a:close/>
                    <a:moveTo>
                      <a:pt x="116" y="231"/>
                    </a:moveTo>
                    <a:cubicBezTo>
                      <a:pt x="127" y="240"/>
                      <a:pt x="140" y="247"/>
                      <a:pt x="151" y="256"/>
                    </a:cubicBezTo>
                    <a:cubicBezTo>
                      <a:pt x="158" y="261"/>
                      <a:pt x="164" y="266"/>
                      <a:pt x="169" y="272"/>
                    </a:cubicBezTo>
                    <a:cubicBezTo>
                      <a:pt x="171" y="273"/>
                      <a:pt x="172" y="274"/>
                      <a:pt x="173" y="275"/>
                    </a:cubicBezTo>
                    <a:cubicBezTo>
                      <a:pt x="176" y="279"/>
                      <a:pt x="171" y="274"/>
                      <a:pt x="171" y="274"/>
                    </a:cubicBezTo>
                    <a:cubicBezTo>
                      <a:pt x="169" y="272"/>
                      <a:pt x="166" y="270"/>
                      <a:pt x="164" y="268"/>
                    </a:cubicBezTo>
                    <a:cubicBezTo>
                      <a:pt x="153" y="259"/>
                      <a:pt x="141" y="250"/>
                      <a:pt x="128" y="242"/>
                    </a:cubicBezTo>
                    <a:cubicBezTo>
                      <a:pt x="117" y="234"/>
                      <a:pt x="107" y="225"/>
                      <a:pt x="95" y="217"/>
                    </a:cubicBezTo>
                    <a:cubicBezTo>
                      <a:pt x="95" y="217"/>
                      <a:pt x="95" y="216"/>
                      <a:pt x="95" y="216"/>
                    </a:cubicBezTo>
                    <a:cubicBezTo>
                      <a:pt x="100" y="220"/>
                      <a:pt x="105" y="223"/>
                      <a:pt x="110" y="227"/>
                    </a:cubicBezTo>
                    <a:cubicBezTo>
                      <a:pt x="112" y="228"/>
                      <a:pt x="114" y="230"/>
                      <a:pt x="116" y="231"/>
                    </a:cubicBezTo>
                    <a:close/>
                    <a:moveTo>
                      <a:pt x="158" y="286"/>
                    </a:moveTo>
                    <a:cubicBezTo>
                      <a:pt x="152" y="280"/>
                      <a:pt x="145" y="274"/>
                      <a:pt x="138" y="268"/>
                    </a:cubicBezTo>
                    <a:cubicBezTo>
                      <a:pt x="131" y="262"/>
                      <a:pt x="124" y="257"/>
                      <a:pt x="117" y="251"/>
                    </a:cubicBezTo>
                    <a:cubicBezTo>
                      <a:pt x="113" y="247"/>
                      <a:pt x="108" y="244"/>
                      <a:pt x="104" y="240"/>
                    </a:cubicBezTo>
                    <a:cubicBezTo>
                      <a:pt x="108" y="242"/>
                      <a:pt x="111" y="245"/>
                      <a:pt x="114" y="248"/>
                    </a:cubicBezTo>
                    <a:cubicBezTo>
                      <a:pt x="121" y="253"/>
                      <a:pt x="129" y="258"/>
                      <a:pt x="136" y="263"/>
                    </a:cubicBezTo>
                    <a:cubicBezTo>
                      <a:pt x="143" y="269"/>
                      <a:pt x="150" y="275"/>
                      <a:pt x="157" y="281"/>
                    </a:cubicBezTo>
                    <a:cubicBezTo>
                      <a:pt x="161" y="284"/>
                      <a:pt x="164" y="287"/>
                      <a:pt x="167" y="290"/>
                    </a:cubicBezTo>
                    <a:cubicBezTo>
                      <a:pt x="169" y="292"/>
                      <a:pt x="171" y="294"/>
                      <a:pt x="173" y="295"/>
                    </a:cubicBezTo>
                    <a:cubicBezTo>
                      <a:pt x="173" y="296"/>
                      <a:pt x="173" y="298"/>
                      <a:pt x="173" y="300"/>
                    </a:cubicBezTo>
                    <a:cubicBezTo>
                      <a:pt x="169" y="294"/>
                      <a:pt x="163" y="291"/>
                      <a:pt x="158" y="286"/>
                    </a:cubicBezTo>
                    <a:close/>
                    <a:moveTo>
                      <a:pt x="96" y="226"/>
                    </a:moveTo>
                    <a:cubicBezTo>
                      <a:pt x="107" y="238"/>
                      <a:pt x="120" y="247"/>
                      <a:pt x="132" y="257"/>
                    </a:cubicBezTo>
                    <a:cubicBezTo>
                      <a:pt x="146" y="268"/>
                      <a:pt x="159" y="280"/>
                      <a:pt x="171" y="292"/>
                    </a:cubicBezTo>
                    <a:cubicBezTo>
                      <a:pt x="174" y="296"/>
                      <a:pt x="171" y="293"/>
                      <a:pt x="170" y="291"/>
                    </a:cubicBezTo>
                    <a:cubicBezTo>
                      <a:pt x="168" y="290"/>
                      <a:pt x="167" y="289"/>
                      <a:pt x="166" y="288"/>
                    </a:cubicBezTo>
                    <a:cubicBezTo>
                      <a:pt x="163" y="285"/>
                      <a:pt x="160" y="282"/>
                      <a:pt x="157" y="280"/>
                    </a:cubicBezTo>
                    <a:cubicBezTo>
                      <a:pt x="150" y="274"/>
                      <a:pt x="144" y="269"/>
                      <a:pt x="138" y="264"/>
                    </a:cubicBezTo>
                    <a:cubicBezTo>
                      <a:pt x="124" y="253"/>
                      <a:pt x="110" y="244"/>
                      <a:pt x="97" y="233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96" y="230"/>
                      <a:pt x="96" y="228"/>
                      <a:pt x="96" y="226"/>
                    </a:cubicBezTo>
                    <a:close/>
                    <a:moveTo>
                      <a:pt x="96" y="222"/>
                    </a:moveTo>
                    <a:cubicBezTo>
                      <a:pt x="109" y="234"/>
                      <a:pt x="122" y="244"/>
                      <a:pt x="136" y="254"/>
                    </a:cubicBezTo>
                    <a:cubicBezTo>
                      <a:pt x="143" y="260"/>
                      <a:pt x="151" y="266"/>
                      <a:pt x="158" y="272"/>
                    </a:cubicBezTo>
                    <a:cubicBezTo>
                      <a:pt x="161" y="275"/>
                      <a:pt x="164" y="277"/>
                      <a:pt x="167" y="280"/>
                    </a:cubicBezTo>
                    <a:cubicBezTo>
                      <a:pt x="169" y="282"/>
                      <a:pt x="170" y="283"/>
                      <a:pt x="172" y="285"/>
                    </a:cubicBezTo>
                    <a:cubicBezTo>
                      <a:pt x="175" y="288"/>
                      <a:pt x="171" y="285"/>
                      <a:pt x="170" y="284"/>
                    </a:cubicBezTo>
                    <a:cubicBezTo>
                      <a:pt x="157" y="273"/>
                      <a:pt x="145" y="262"/>
                      <a:pt x="131" y="252"/>
                    </a:cubicBezTo>
                    <a:cubicBezTo>
                      <a:pt x="124" y="247"/>
                      <a:pt x="116" y="241"/>
                      <a:pt x="109" y="236"/>
                    </a:cubicBezTo>
                    <a:cubicBezTo>
                      <a:pt x="106" y="233"/>
                      <a:pt x="103" y="231"/>
                      <a:pt x="101" y="229"/>
                    </a:cubicBezTo>
                    <a:cubicBezTo>
                      <a:pt x="99" y="227"/>
                      <a:pt x="98" y="225"/>
                      <a:pt x="96" y="224"/>
                    </a:cubicBezTo>
                    <a:cubicBezTo>
                      <a:pt x="96" y="224"/>
                      <a:pt x="96" y="223"/>
                      <a:pt x="96" y="222"/>
                    </a:cubicBezTo>
                    <a:close/>
                    <a:moveTo>
                      <a:pt x="174" y="286"/>
                    </a:moveTo>
                    <a:cubicBezTo>
                      <a:pt x="163" y="273"/>
                      <a:pt x="149" y="264"/>
                      <a:pt x="136" y="254"/>
                    </a:cubicBezTo>
                    <a:cubicBezTo>
                      <a:pt x="130" y="249"/>
                      <a:pt x="124" y="245"/>
                      <a:pt x="118" y="240"/>
                    </a:cubicBezTo>
                    <a:cubicBezTo>
                      <a:pt x="125" y="245"/>
                      <a:pt x="133" y="250"/>
                      <a:pt x="140" y="255"/>
                    </a:cubicBezTo>
                    <a:cubicBezTo>
                      <a:pt x="148" y="260"/>
                      <a:pt x="155" y="266"/>
                      <a:pt x="162" y="273"/>
                    </a:cubicBezTo>
                    <a:cubicBezTo>
                      <a:pt x="165" y="275"/>
                      <a:pt x="168" y="278"/>
                      <a:pt x="171" y="281"/>
                    </a:cubicBezTo>
                    <a:cubicBezTo>
                      <a:pt x="172" y="282"/>
                      <a:pt x="173" y="283"/>
                      <a:pt x="174" y="283"/>
                    </a:cubicBezTo>
                    <a:cubicBezTo>
                      <a:pt x="174" y="284"/>
                      <a:pt x="174" y="285"/>
                      <a:pt x="174" y="286"/>
                    </a:cubicBezTo>
                    <a:close/>
                    <a:moveTo>
                      <a:pt x="100" y="225"/>
                    </a:moveTo>
                    <a:cubicBezTo>
                      <a:pt x="102" y="226"/>
                      <a:pt x="104" y="228"/>
                      <a:pt x="106" y="230"/>
                    </a:cubicBezTo>
                    <a:cubicBezTo>
                      <a:pt x="105" y="229"/>
                      <a:pt x="103" y="228"/>
                      <a:pt x="102" y="227"/>
                    </a:cubicBezTo>
                    <a:cubicBezTo>
                      <a:pt x="100" y="225"/>
                      <a:pt x="98" y="224"/>
                      <a:pt x="97" y="222"/>
                    </a:cubicBezTo>
                    <a:cubicBezTo>
                      <a:pt x="95" y="221"/>
                      <a:pt x="100" y="225"/>
                      <a:pt x="100" y="225"/>
                    </a:cubicBezTo>
                    <a:close/>
                    <a:moveTo>
                      <a:pt x="102" y="226"/>
                    </a:moveTo>
                    <a:cubicBezTo>
                      <a:pt x="104" y="227"/>
                      <a:pt x="106" y="228"/>
                      <a:pt x="108" y="229"/>
                    </a:cubicBezTo>
                    <a:cubicBezTo>
                      <a:pt x="115" y="234"/>
                      <a:pt x="121" y="239"/>
                      <a:pt x="128" y="243"/>
                    </a:cubicBezTo>
                    <a:cubicBezTo>
                      <a:pt x="136" y="249"/>
                      <a:pt x="144" y="254"/>
                      <a:pt x="151" y="261"/>
                    </a:cubicBezTo>
                    <a:cubicBezTo>
                      <a:pt x="155" y="264"/>
                      <a:pt x="158" y="267"/>
                      <a:pt x="161" y="270"/>
                    </a:cubicBezTo>
                    <a:cubicBezTo>
                      <a:pt x="164" y="272"/>
                      <a:pt x="168" y="274"/>
                      <a:pt x="170" y="277"/>
                    </a:cubicBezTo>
                    <a:cubicBezTo>
                      <a:pt x="171" y="278"/>
                      <a:pt x="172" y="279"/>
                      <a:pt x="173" y="280"/>
                    </a:cubicBezTo>
                    <a:cubicBezTo>
                      <a:pt x="174" y="282"/>
                      <a:pt x="174" y="282"/>
                      <a:pt x="172" y="281"/>
                    </a:cubicBezTo>
                    <a:cubicBezTo>
                      <a:pt x="171" y="280"/>
                      <a:pt x="169" y="278"/>
                      <a:pt x="168" y="277"/>
                    </a:cubicBezTo>
                    <a:cubicBezTo>
                      <a:pt x="164" y="274"/>
                      <a:pt x="161" y="271"/>
                      <a:pt x="157" y="267"/>
                    </a:cubicBezTo>
                    <a:cubicBezTo>
                      <a:pt x="151" y="262"/>
                      <a:pt x="144" y="257"/>
                      <a:pt x="137" y="252"/>
                    </a:cubicBezTo>
                    <a:cubicBezTo>
                      <a:pt x="129" y="247"/>
                      <a:pt x="120" y="241"/>
                      <a:pt x="113" y="235"/>
                    </a:cubicBezTo>
                    <a:cubicBezTo>
                      <a:pt x="109" y="232"/>
                      <a:pt x="106" y="229"/>
                      <a:pt x="102" y="226"/>
                    </a:cubicBezTo>
                    <a:close/>
                    <a:moveTo>
                      <a:pt x="95" y="218"/>
                    </a:moveTo>
                    <a:cubicBezTo>
                      <a:pt x="96" y="218"/>
                      <a:pt x="96" y="219"/>
                      <a:pt x="96" y="219"/>
                    </a:cubicBezTo>
                    <a:cubicBezTo>
                      <a:pt x="99" y="220"/>
                      <a:pt x="101" y="222"/>
                      <a:pt x="103" y="224"/>
                    </a:cubicBezTo>
                    <a:cubicBezTo>
                      <a:pt x="106" y="227"/>
                      <a:pt x="110" y="230"/>
                      <a:pt x="113" y="232"/>
                    </a:cubicBezTo>
                    <a:cubicBezTo>
                      <a:pt x="114" y="233"/>
                      <a:pt x="114" y="233"/>
                      <a:pt x="114" y="233"/>
                    </a:cubicBezTo>
                    <a:cubicBezTo>
                      <a:pt x="109" y="229"/>
                      <a:pt x="102" y="226"/>
                      <a:pt x="97" y="220"/>
                    </a:cubicBezTo>
                    <a:cubicBezTo>
                      <a:pt x="97" y="220"/>
                      <a:pt x="96" y="219"/>
                      <a:pt x="95" y="219"/>
                    </a:cubicBezTo>
                    <a:cubicBezTo>
                      <a:pt x="95" y="219"/>
                      <a:pt x="95" y="218"/>
                      <a:pt x="95" y="218"/>
                    </a:cubicBezTo>
                    <a:close/>
                    <a:moveTo>
                      <a:pt x="174" y="278"/>
                    </a:moveTo>
                    <a:cubicBezTo>
                      <a:pt x="174" y="279"/>
                      <a:pt x="174" y="280"/>
                      <a:pt x="174" y="281"/>
                    </a:cubicBezTo>
                    <a:cubicBezTo>
                      <a:pt x="169" y="275"/>
                      <a:pt x="164" y="271"/>
                      <a:pt x="158" y="266"/>
                    </a:cubicBezTo>
                    <a:cubicBezTo>
                      <a:pt x="152" y="260"/>
                      <a:pt x="145" y="255"/>
                      <a:pt x="138" y="250"/>
                    </a:cubicBezTo>
                    <a:cubicBezTo>
                      <a:pt x="132" y="246"/>
                      <a:pt x="126" y="242"/>
                      <a:pt x="120" y="238"/>
                    </a:cubicBezTo>
                    <a:cubicBezTo>
                      <a:pt x="125" y="241"/>
                      <a:pt x="130" y="244"/>
                      <a:pt x="134" y="247"/>
                    </a:cubicBezTo>
                    <a:cubicBezTo>
                      <a:pt x="143" y="253"/>
                      <a:pt x="151" y="258"/>
                      <a:pt x="159" y="265"/>
                    </a:cubicBezTo>
                    <a:cubicBezTo>
                      <a:pt x="162" y="268"/>
                      <a:pt x="166" y="271"/>
                      <a:pt x="169" y="274"/>
                    </a:cubicBezTo>
                    <a:cubicBezTo>
                      <a:pt x="171" y="276"/>
                      <a:pt x="173" y="277"/>
                      <a:pt x="174" y="278"/>
                    </a:cubicBezTo>
                    <a:close/>
                    <a:moveTo>
                      <a:pt x="174" y="287"/>
                    </a:moveTo>
                    <a:cubicBezTo>
                      <a:pt x="174" y="290"/>
                      <a:pt x="173" y="292"/>
                      <a:pt x="173" y="294"/>
                    </a:cubicBezTo>
                    <a:cubicBezTo>
                      <a:pt x="161" y="281"/>
                      <a:pt x="148" y="268"/>
                      <a:pt x="134" y="257"/>
                    </a:cubicBezTo>
                    <a:cubicBezTo>
                      <a:pt x="127" y="252"/>
                      <a:pt x="120" y="246"/>
                      <a:pt x="113" y="241"/>
                    </a:cubicBezTo>
                    <a:cubicBezTo>
                      <a:pt x="109" y="238"/>
                      <a:pt x="106" y="235"/>
                      <a:pt x="103" y="232"/>
                    </a:cubicBezTo>
                    <a:cubicBezTo>
                      <a:pt x="101" y="230"/>
                      <a:pt x="98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9" y="227"/>
                      <a:pt x="101" y="230"/>
                      <a:pt x="104" y="233"/>
                    </a:cubicBezTo>
                    <a:cubicBezTo>
                      <a:pt x="107" y="235"/>
                      <a:pt x="110" y="238"/>
                      <a:pt x="113" y="240"/>
                    </a:cubicBezTo>
                    <a:cubicBezTo>
                      <a:pt x="121" y="246"/>
                      <a:pt x="128" y="251"/>
                      <a:pt x="135" y="256"/>
                    </a:cubicBezTo>
                    <a:cubicBezTo>
                      <a:pt x="143" y="262"/>
                      <a:pt x="150" y="268"/>
                      <a:pt x="158" y="274"/>
                    </a:cubicBezTo>
                    <a:cubicBezTo>
                      <a:pt x="161" y="277"/>
                      <a:pt x="165" y="281"/>
                      <a:pt x="168" y="284"/>
                    </a:cubicBezTo>
                    <a:cubicBezTo>
                      <a:pt x="170" y="285"/>
                      <a:pt x="172" y="287"/>
                      <a:pt x="174" y="287"/>
                    </a:cubicBezTo>
                    <a:close/>
                    <a:moveTo>
                      <a:pt x="172" y="301"/>
                    </a:move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ubicBezTo>
                      <a:pt x="172" y="301"/>
                      <a:pt x="172" y="301"/>
                      <a:pt x="172" y="301"/>
                    </a:cubicBezTo>
                    <a:close/>
                    <a:moveTo>
                      <a:pt x="172" y="303"/>
                    </a:moveTo>
                    <a:cubicBezTo>
                      <a:pt x="170" y="302"/>
                      <a:pt x="168" y="300"/>
                      <a:pt x="166" y="298"/>
                    </a:cubicBezTo>
                    <a:cubicBezTo>
                      <a:pt x="164" y="296"/>
                      <a:pt x="162" y="295"/>
                      <a:pt x="159" y="293"/>
                    </a:cubicBezTo>
                    <a:cubicBezTo>
                      <a:pt x="151" y="288"/>
                      <a:pt x="144" y="282"/>
                      <a:pt x="137" y="276"/>
                    </a:cubicBezTo>
                    <a:cubicBezTo>
                      <a:pt x="124" y="264"/>
                      <a:pt x="111" y="253"/>
                      <a:pt x="97" y="243"/>
                    </a:cubicBezTo>
                    <a:cubicBezTo>
                      <a:pt x="97" y="241"/>
                      <a:pt x="97" y="240"/>
                      <a:pt x="97" y="238"/>
                    </a:cubicBezTo>
                    <a:cubicBezTo>
                      <a:pt x="99" y="242"/>
                      <a:pt x="103" y="245"/>
                      <a:pt x="106" y="248"/>
                    </a:cubicBezTo>
                    <a:cubicBezTo>
                      <a:pt x="114" y="254"/>
                      <a:pt x="120" y="259"/>
                      <a:pt x="128" y="265"/>
                    </a:cubicBezTo>
                    <a:cubicBezTo>
                      <a:pt x="135" y="270"/>
                      <a:pt x="142" y="276"/>
                      <a:pt x="149" y="282"/>
                    </a:cubicBezTo>
                    <a:cubicBezTo>
                      <a:pt x="152" y="284"/>
                      <a:pt x="154" y="286"/>
                      <a:pt x="157" y="288"/>
                    </a:cubicBezTo>
                    <a:cubicBezTo>
                      <a:pt x="161" y="292"/>
                      <a:pt x="165" y="295"/>
                      <a:pt x="169" y="298"/>
                    </a:cubicBezTo>
                    <a:cubicBezTo>
                      <a:pt x="170" y="300"/>
                      <a:pt x="172" y="303"/>
                      <a:pt x="172" y="303"/>
                    </a:cubicBezTo>
                    <a:close/>
                    <a:moveTo>
                      <a:pt x="137" y="271"/>
                    </a:moveTo>
                    <a:cubicBezTo>
                      <a:pt x="130" y="265"/>
                      <a:pt x="122" y="260"/>
                      <a:pt x="115" y="254"/>
                    </a:cubicBezTo>
                    <a:cubicBezTo>
                      <a:pt x="110" y="250"/>
                      <a:pt x="102" y="245"/>
                      <a:pt x="99" y="240"/>
                    </a:cubicBezTo>
                    <a:cubicBezTo>
                      <a:pt x="97" y="237"/>
                      <a:pt x="99" y="240"/>
                      <a:pt x="100" y="240"/>
                    </a:cubicBezTo>
                    <a:cubicBezTo>
                      <a:pt x="101" y="241"/>
                      <a:pt x="102" y="242"/>
                      <a:pt x="104" y="243"/>
                    </a:cubicBezTo>
                    <a:cubicBezTo>
                      <a:pt x="107" y="246"/>
                      <a:pt x="110" y="248"/>
                      <a:pt x="113" y="250"/>
                    </a:cubicBezTo>
                    <a:cubicBezTo>
                      <a:pt x="121" y="256"/>
                      <a:pt x="127" y="262"/>
                      <a:pt x="134" y="268"/>
                    </a:cubicBezTo>
                    <a:cubicBezTo>
                      <a:pt x="138" y="271"/>
                      <a:pt x="141" y="275"/>
                      <a:pt x="145" y="278"/>
                    </a:cubicBezTo>
                    <a:cubicBezTo>
                      <a:pt x="142" y="276"/>
                      <a:pt x="140" y="273"/>
                      <a:pt x="137" y="271"/>
                    </a:cubicBezTo>
                    <a:close/>
                    <a:moveTo>
                      <a:pt x="141" y="280"/>
                    </a:moveTo>
                    <a:cubicBezTo>
                      <a:pt x="141" y="280"/>
                      <a:pt x="142" y="280"/>
                      <a:pt x="142" y="281"/>
                    </a:cubicBezTo>
                    <a:cubicBezTo>
                      <a:pt x="139" y="278"/>
                      <a:pt x="136" y="276"/>
                      <a:pt x="133" y="273"/>
                    </a:cubicBezTo>
                    <a:cubicBezTo>
                      <a:pt x="126" y="268"/>
                      <a:pt x="120" y="263"/>
                      <a:pt x="113" y="258"/>
                    </a:cubicBezTo>
                    <a:cubicBezTo>
                      <a:pt x="110" y="255"/>
                      <a:pt x="107" y="253"/>
                      <a:pt x="104" y="251"/>
                    </a:cubicBezTo>
                    <a:cubicBezTo>
                      <a:pt x="103" y="249"/>
                      <a:pt x="101" y="248"/>
                      <a:pt x="100" y="246"/>
                    </a:cubicBezTo>
                    <a:cubicBezTo>
                      <a:pt x="100" y="246"/>
                      <a:pt x="96" y="243"/>
                      <a:pt x="100" y="245"/>
                    </a:cubicBezTo>
                    <a:cubicBezTo>
                      <a:pt x="114" y="256"/>
                      <a:pt x="127" y="268"/>
                      <a:pt x="141" y="280"/>
                    </a:cubicBezTo>
                    <a:close/>
                    <a:moveTo>
                      <a:pt x="97" y="234"/>
                    </a:moveTo>
                    <a:cubicBezTo>
                      <a:pt x="102" y="239"/>
                      <a:pt x="108" y="244"/>
                      <a:pt x="114" y="249"/>
                    </a:cubicBezTo>
                    <a:cubicBezTo>
                      <a:pt x="121" y="255"/>
                      <a:pt x="128" y="261"/>
                      <a:pt x="135" y="267"/>
                    </a:cubicBezTo>
                    <a:cubicBezTo>
                      <a:pt x="142" y="272"/>
                      <a:pt x="148" y="278"/>
                      <a:pt x="155" y="284"/>
                    </a:cubicBezTo>
                    <a:cubicBezTo>
                      <a:pt x="158" y="287"/>
                      <a:pt x="161" y="290"/>
                      <a:pt x="164" y="293"/>
                    </a:cubicBezTo>
                    <a:cubicBezTo>
                      <a:pt x="167" y="295"/>
                      <a:pt x="170" y="297"/>
                      <a:pt x="172" y="300"/>
                    </a:cubicBezTo>
                    <a:cubicBezTo>
                      <a:pt x="170" y="298"/>
                      <a:pt x="167" y="295"/>
                      <a:pt x="164" y="293"/>
                    </a:cubicBezTo>
                    <a:cubicBezTo>
                      <a:pt x="161" y="291"/>
                      <a:pt x="158" y="288"/>
                      <a:pt x="155" y="285"/>
                    </a:cubicBezTo>
                    <a:cubicBezTo>
                      <a:pt x="148" y="280"/>
                      <a:pt x="142" y="274"/>
                      <a:pt x="135" y="268"/>
                    </a:cubicBezTo>
                    <a:cubicBezTo>
                      <a:pt x="128" y="262"/>
                      <a:pt x="122" y="256"/>
                      <a:pt x="115" y="250"/>
                    </a:cubicBezTo>
                    <a:cubicBezTo>
                      <a:pt x="109" y="246"/>
                      <a:pt x="103" y="242"/>
                      <a:pt x="97" y="236"/>
                    </a:cubicBezTo>
                    <a:cubicBezTo>
                      <a:pt x="97" y="236"/>
                      <a:pt x="97" y="236"/>
                      <a:pt x="97" y="236"/>
                    </a:cubicBezTo>
                    <a:cubicBezTo>
                      <a:pt x="97" y="235"/>
                      <a:pt x="97" y="234"/>
                      <a:pt x="97" y="234"/>
                    </a:cubicBezTo>
                    <a:close/>
                    <a:moveTo>
                      <a:pt x="96" y="220"/>
                    </a:moveTo>
                    <a:cubicBezTo>
                      <a:pt x="97" y="221"/>
                      <a:pt x="98" y="222"/>
                      <a:pt x="99" y="223"/>
                    </a:cubicBezTo>
                    <a:cubicBezTo>
                      <a:pt x="98" y="222"/>
                      <a:pt x="97" y="222"/>
                      <a:pt x="96" y="221"/>
                    </a:cubicBezTo>
                    <a:cubicBezTo>
                      <a:pt x="96" y="221"/>
                      <a:pt x="96" y="220"/>
                      <a:pt x="96" y="220"/>
                    </a:cubicBezTo>
                    <a:close/>
                    <a:moveTo>
                      <a:pt x="94" y="202"/>
                    </a:moveTo>
                    <a:cubicBezTo>
                      <a:pt x="109" y="217"/>
                      <a:pt x="127" y="229"/>
                      <a:pt x="143" y="242"/>
                    </a:cubicBezTo>
                    <a:cubicBezTo>
                      <a:pt x="152" y="249"/>
                      <a:pt x="161" y="255"/>
                      <a:pt x="169" y="261"/>
                    </a:cubicBezTo>
                    <a:cubicBezTo>
                      <a:pt x="171" y="263"/>
                      <a:pt x="172" y="264"/>
                      <a:pt x="174" y="265"/>
                    </a:cubicBezTo>
                    <a:cubicBezTo>
                      <a:pt x="175" y="267"/>
                      <a:pt x="175" y="267"/>
                      <a:pt x="174" y="266"/>
                    </a:cubicBezTo>
                    <a:cubicBezTo>
                      <a:pt x="172" y="264"/>
                      <a:pt x="170" y="263"/>
                      <a:pt x="168" y="261"/>
                    </a:cubicBezTo>
                    <a:cubicBezTo>
                      <a:pt x="163" y="258"/>
                      <a:pt x="159" y="255"/>
                      <a:pt x="155" y="252"/>
                    </a:cubicBezTo>
                    <a:cubicBezTo>
                      <a:pt x="145" y="245"/>
                      <a:pt x="135" y="239"/>
                      <a:pt x="126" y="232"/>
                    </a:cubicBezTo>
                    <a:cubicBezTo>
                      <a:pt x="116" y="225"/>
                      <a:pt x="107" y="218"/>
                      <a:pt x="97" y="211"/>
                    </a:cubicBezTo>
                    <a:cubicBezTo>
                      <a:pt x="97" y="211"/>
                      <a:pt x="97" y="210"/>
                      <a:pt x="97" y="210"/>
                    </a:cubicBezTo>
                    <a:cubicBezTo>
                      <a:pt x="96" y="210"/>
                      <a:pt x="95" y="209"/>
                      <a:pt x="95" y="209"/>
                    </a:cubicBezTo>
                    <a:cubicBezTo>
                      <a:pt x="94" y="207"/>
                      <a:pt x="94" y="204"/>
                      <a:pt x="94" y="202"/>
                    </a:cubicBezTo>
                    <a:close/>
                    <a:moveTo>
                      <a:pt x="93" y="195"/>
                    </a:moveTo>
                    <a:cubicBezTo>
                      <a:pt x="107" y="207"/>
                      <a:pt x="120" y="219"/>
                      <a:pt x="134" y="230"/>
                    </a:cubicBezTo>
                    <a:cubicBezTo>
                      <a:pt x="141" y="235"/>
                      <a:pt x="147" y="240"/>
                      <a:pt x="153" y="245"/>
                    </a:cubicBezTo>
                    <a:cubicBezTo>
                      <a:pt x="147" y="240"/>
                      <a:pt x="141" y="236"/>
                      <a:pt x="135" y="232"/>
                    </a:cubicBezTo>
                    <a:cubicBezTo>
                      <a:pt x="127" y="226"/>
                      <a:pt x="120" y="221"/>
                      <a:pt x="112" y="216"/>
                    </a:cubicBezTo>
                    <a:cubicBezTo>
                      <a:pt x="106" y="211"/>
                      <a:pt x="101" y="205"/>
                      <a:pt x="94" y="201"/>
                    </a:cubicBezTo>
                    <a:cubicBezTo>
                      <a:pt x="94" y="200"/>
                      <a:pt x="94" y="199"/>
                      <a:pt x="94" y="199"/>
                    </a:cubicBezTo>
                    <a:cubicBezTo>
                      <a:pt x="94" y="198"/>
                      <a:pt x="93" y="196"/>
                      <a:pt x="93" y="195"/>
                    </a:cubicBezTo>
                    <a:close/>
                    <a:moveTo>
                      <a:pt x="93" y="194"/>
                    </a:moveTo>
                    <a:cubicBezTo>
                      <a:pt x="93" y="192"/>
                      <a:pt x="93" y="190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5" y="190"/>
                      <a:pt x="97" y="192"/>
                      <a:pt x="98" y="193"/>
                    </a:cubicBezTo>
                    <a:cubicBezTo>
                      <a:pt x="100" y="194"/>
                      <a:pt x="102" y="196"/>
                      <a:pt x="104" y="197"/>
                    </a:cubicBezTo>
                    <a:cubicBezTo>
                      <a:pt x="109" y="201"/>
                      <a:pt x="114" y="205"/>
                      <a:pt x="119" y="209"/>
                    </a:cubicBezTo>
                    <a:cubicBezTo>
                      <a:pt x="126" y="214"/>
                      <a:pt x="133" y="219"/>
                      <a:pt x="140" y="224"/>
                    </a:cubicBezTo>
                    <a:cubicBezTo>
                      <a:pt x="145" y="228"/>
                      <a:pt x="151" y="232"/>
                      <a:pt x="156" y="237"/>
                    </a:cubicBezTo>
                    <a:cubicBezTo>
                      <a:pt x="161" y="242"/>
                      <a:pt x="167" y="246"/>
                      <a:pt x="172" y="251"/>
                    </a:cubicBezTo>
                    <a:cubicBezTo>
                      <a:pt x="173" y="252"/>
                      <a:pt x="175" y="253"/>
                      <a:pt x="176" y="254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75" y="254"/>
                      <a:pt x="174" y="253"/>
                      <a:pt x="174" y="253"/>
                    </a:cubicBezTo>
                    <a:cubicBezTo>
                      <a:pt x="171" y="251"/>
                      <a:pt x="168" y="248"/>
                      <a:pt x="166" y="246"/>
                    </a:cubicBezTo>
                    <a:cubicBezTo>
                      <a:pt x="142" y="229"/>
                      <a:pt x="117" y="212"/>
                      <a:pt x="93" y="194"/>
                    </a:cubicBezTo>
                    <a:close/>
                    <a:moveTo>
                      <a:pt x="92" y="180"/>
                    </a:moveTo>
                    <a:cubicBezTo>
                      <a:pt x="100" y="189"/>
                      <a:pt x="111" y="197"/>
                      <a:pt x="121" y="204"/>
                    </a:cubicBezTo>
                    <a:cubicBezTo>
                      <a:pt x="132" y="212"/>
                      <a:pt x="144" y="221"/>
                      <a:pt x="154" y="229"/>
                    </a:cubicBezTo>
                    <a:cubicBezTo>
                      <a:pt x="160" y="234"/>
                      <a:pt x="165" y="239"/>
                      <a:pt x="171" y="244"/>
                    </a:cubicBezTo>
                    <a:cubicBezTo>
                      <a:pt x="172" y="245"/>
                      <a:pt x="174" y="247"/>
                      <a:pt x="176" y="249"/>
                    </a:cubicBezTo>
                    <a:cubicBezTo>
                      <a:pt x="174" y="247"/>
                      <a:pt x="171" y="245"/>
                      <a:pt x="169" y="243"/>
                    </a:cubicBezTo>
                    <a:cubicBezTo>
                      <a:pt x="158" y="234"/>
                      <a:pt x="146" y="226"/>
                      <a:pt x="134" y="217"/>
                    </a:cubicBezTo>
                    <a:cubicBezTo>
                      <a:pt x="122" y="209"/>
                      <a:pt x="111" y="199"/>
                      <a:pt x="98" y="192"/>
                    </a:cubicBezTo>
                    <a:cubicBezTo>
                      <a:pt x="98" y="191"/>
                      <a:pt x="97" y="191"/>
                      <a:pt x="96" y="190"/>
                    </a:cubicBezTo>
                    <a:cubicBezTo>
                      <a:pt x="95" y="189"/>
                      <a:pt x="94" y="188"/>
                      <a:pt x="92" y="187"/>
                    </a:cubicBezTo>
                    <a:cubicBezTo>
                      <a:pt x="92" y="185"/>
                      <a:pt x="92" y="182"/>
                      <a:pt x="92" y="180"/>
                    </a:cubicBezTo>
                    <a:close/>
                    <a:moveTo>
                      <a:pt x="95" y="182"/>
                    </a:moveTo>
                    <a:cubicBezTo>
                      <a:pt x="96" y="182"/>
                      <a:pt x="97" y="183"/>
                      <a:pt x="98" y="184"/>
                    </a:cubicBezTo>
                    <a:cubicBezTo>
                      <a:pt x="102" y="186"/>
                      <a:pt x="105" y="189"/>
                      <a:pt x="109" y="192"/>
                    </a:cubicBezTo>
                    <a:cubicBezTo>
                      <a:pt x="117" y="198"/>
                      <a:pt x="125" y="203"/>
                      <a:pt x="132" y="209"/>
                    </a:cubicBezTo>
                    <a:cubicBezTo>
                      <a:pt x="141" y="215"/>
                      <a:pt x="150" y="222"/>
                      <a:pt x="158" y="229"/>
                    </a:cubicBezTo>
                    <a:cubicBezTo>
                      <a:pt x="164" y="234"/>
                      <a:pt x="170" y="239"/>
                      <a:pt x="176" y="244"/>
                    </a:cubicBezTo>
                    <a:cubicBezTo>
                      <a:pt x="176" y="245"/>
                      <a:pt x="176" y="246"/>
                      <a:pt x="176" y="248"/>
                    </a:cubicBezTo>
                    <a:cubicBezTo>
                      <a:pt x="174" y="246"/>
                      <a:pt x="172" y="244"/>
                      <a:pt x="170" y="242"/>
                    </a:cubicBezTo>
                    <a:cubicBezTo>
                      <a:pt x="167" y="239"/>
                      <a:pt x="164" y="236"/>
                      <a:pt x="160" y="233"/>
                    </a:cubicBezTo>
                    <a:cubicBezTo>
                      <a:pt x="153" y="227"/>
                      <a:pt x="145" y="221"/>
                      <a:pt x="138" y="215"/>
                    </a:cubicBezTo>
                    <a:cubicBezTo>
                      <a:pt x="124" y="204"/>
                      <a:pt x="108" y="195"/>
                      <a:pt x="95" y="182"/>
                    </a:cubicBezTo>
                    <a:close/>
                    <a:moveTo>
                      <a:pt x="176" y="253"/>
                    </a:moveTo>
                    <a:cubicBezTo>
                      <a:pt x="153" y="233"/>
                      <a:pt x="128" y="216"/>
                      <a:pt x="105" y="197"/>
                    </a:cubicBezTo>
                    <a:cubicBezTo>
                      <a:pt x="106" y="198"/>
                      <a:pt x="108" y="199"/>
                      <a:pt x="110" y="201"/>
                    </a:cubicBezTo>
                    <a:cubicBezTo>
                      <a:pt x="118" y="206"/>
                      <a:pt x="126" y="212"/>
                      <a:pt x="134" y="218"/>
                    </a:cubicBezTo>
                    <a:cubicBezTo>
                      <a:pt x="142" y="224"/>
                      <a:pt x="150" y="229"/>
                      <a:pt x="157" y="235"/>
                    </a:cubicBezTo>
                    <a:cubicBezTo>
                      <a:pt x="161" y="238"/>
                      <a:pt x="166" y="241"/>
                      <a:pt x="170" y="245"/>
                    </a:cubicBezTo>
                    <a:cubicBezTo>
                      <a:pt x="172" y="246"/>
                      <a:pt x="174" y="248"/>
                      <a:pt x="176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lose/>
                    <a:moveTo>
                      <a:pt x="176" y="261"/>
                    </a:moveTo>
                    <a:cubicBezTo>
                      <a:pt x="170" y="255"/>
                      <a:pt x="163" y="251"/>
                      <a:pt x="157" y="246"/>
                    </a:cubicBezTo>
                    <a:cubicBezTo>
                      <a:pt x="150" y="241"/>
                      <a:pt x="144" y="236"/>
                      <a:pt x="137" y="231"/>
                    </a:cubicBezTo>
                    <a:cubicBezTo>
                      <a:pt x="124" y="221"/>
                      <a:pt x="111" y="210"/>
                      <a:pt x="99" y="199"/>
                    </a:cubicBezTo>
                    <a:cubicBezTo>
                      <a:pt x="100" y="200"/>
                      <a:pt x="101" y="200"/>
                      <a:pt x="101" y="201"/>
                    </a:cubicBezTo>
                    <a:cubicBezTo>
                      <a:pt x="105" y="204"/>
                      <a:pt x="109" y="207"/>
                      <a:pt x="113" y="209"/>
                    </a:cubicBezTo>
                    <a:cubicBezTo>
                      <a:pt x="120" y="215"/>
                      <a:pt x="127" y="220"/>
                      <a:pt x="135" y="226"/>
                    </a:cubicBezTo>
                    <a:cubicBezTo>
                      <a:pt x="142" y="231"/>
                      <a:pt x="149" y="236"/>
                      <a:pt x="157" y="241"/>
                    </a:cubicBezTo>
                    <a:cubicBezTo>
                      <a:pt x="163" y="246"/>
                      <a:pt x="169" y="251"/>
                      <a:pt x="176" y="255"/>
                    </a:cubicBezTo>
                    <a:cubicBezTo>
                      <a:pt x="176" y="257"/>
                      <a:pt x="176" y="259"/>
                      <a:pt x="176" y="261"/>
                    </a:cubicBezTo>
                    <a:close/>
                    <a:moveTo>
                      <a:pt x="176" y="262"/>
                    </a:moveTo>
                    <a:cubicBezTo>
                      <a:pt x="174" y="259"/>
                      <a:pt x="170" y="257"/>
                      <a:pt x="167" y="255"/>
                    </a:cubicBezTo>
                    <a:cubicBezTo>
                      <a:pt x="166" y="254"/>
                      <a:pt x="165" y="253"/>
                      <a:pt x="164" y="252"/>
                    </a:cubicBezTo>
                    <a:cubicBezTo>
                      <a:pt x="168" y="255"/>
                      <a:pt x="172" y="258"/>
                      <a:pt x="176" y="262"/>
                    </a:cubicBezTo>
                    <a:cubicBezTo>
                      <a:pt x="176" y="262"/>
                      <a:pt x="176" y="262"/>
                      <a:pt x="176" y="262"/>
                    </a:cubicBezTo>
                    <a:close/>
                    <a:moveTo>
                      <a:pt x="176" y="196"/>
                    </a:moveTo>
                    <a:cubicBezTo>
                      <a:pt x="176" y="196"/>
                      <a:pt x="176" y="197"/>
                      <a:pt x="176" y="197"/>
                    </a:cubicBezTo>
                    <a:cubicBezTo>
                      <a:pt x="173" y="193"/>
                      <a:pt x="170" y="190"/>
                      <a:pt x="166" y="187"/>
                    </a:cubicBezTo>
                    <a:cubicBezTo>
                      <a:pt x="169" y="190"/>
                      <a:pt x="173" y="193"/>
                      <a:pt x="176" y="196"/>
                    </a:cubicBezTo>
                    <a:cubicBezTo>
                      <a:pt x="176" y="196"/>
                      <a:pt x="176" y="196"/>
                      <a:pt x="176" y="196"/>
                    </a:cubicBezTo>
                    <a:close/>
                    <a:moveTo>
                      <a:pt x="128" y="170"/>
                    </a:moveTo>
                    <a:cubicBezTo>
                      <a:pt x="129" y="171"/>
                      <a:pt x="131" y="173"/>
                      <a:pt x="133" y="175"/>
                    </a:cubicBezTo>
                    <a:cubicBezTo>
                      <a:pt x="133" y="176"/>
                      <a:pt x="133" y="177"/>
                      <a:pt x="133" y="179"/>
                    </a:cubicBezTo>
                    <a:cubicBezTo>
                      <a:pt x="127" y="175"/>
                      <a:pt x="122" y="171"/>
                      <a:pt x="116" y="167"/>
                    </a:cubicBezTo>
                    <a:cubicBezTo>
                      <a:pt x="120" y="167"/>
                      <a:pt x="124" y="168"/>
                      <a:pt x="128" y="170"/>
                    </a:cubicBezTo>
                    <a:close/>
                    <a:moveTo>
                      <a:pt x="115" y="166"/>
                    </a:move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21" y="173"/>
                      <a:pt x="127" y="179"/>
                      <a:pt x="133" y="184"/>
                    </a:cubicBezTo>
                    <a:cubicBezTo>
                      <a:pt x="133" y="184"/>
                      <a:pt x="134" y="185"/>
                      <a:pt x="134" y="185"/>
                    </a:cubicBezTo>
                    <a:cubicBezTo>
                      <a:pt x="125" y="178"/>
                      <a:pt x="116" y="172"/>
                      <a:pt x="107" y="165"/>
                    </a:cubicBezTo>
                    <a:cubicBezTo>
                      <a:pt x="110" y="165"/>
                      <a:pt x="112" y="166"/>
                      <a:pt x="115" y="166"/>
                    </a:cubicBezTo>
                    <a:close/>
                    <a:moveTo>
                      <a:pt x="106" y="165"/>
                    </a:move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74"/>
                      <a:pt x="125" y="182"/>
                      <a:pt x="136" y="189"/>
                    </a:cubicBezTo>
                    <a:cubicBezTo>
                      <a:pt x="136" y="190"/>
                      <a:pt x="137" y="191"/>
                      <a:pt x="138" y="191"/>
                    </a:cubicBezTo>
                    <a:cubicBezTo>
                      <a:pt x="139" y="192"/>
                      <a:pt x="141" y="193"/>
                      <a:pt x="142" y="194"/>
                    </a:cubicBezTo>
                    <a:cubicBezTo>
                      <a:pt x="148" y="199"/>
                      <a:pt x="155" y="204"/>
                      <a:pt x="161" y="209"/>
                    </a:cubicBezTo>
                    <a:cubicBezTo>
                      <a:pt x="164" y="212"/>
                      <a:pt x="167" y="215"/>
                      <a:pt x="169" y="218"/>
                    </a:cubicBezTo>
                    <a:cubicBezTo>
                      <a:pt x="171" y="220"/>
                      <a:pt x="174" y="223"/>
                      <a:pt x="177" y="225"/>
                    </a:cubicBezTo>
                    <a:cubicBezTo>
                      <a:pt x="177" y="225"/>
                      <a:pt x="177" y="225"/>
                      <a:pt x="177" y="225"/>
                    </a:cubicBezTo>
                    <a:cubicBezTo>
                      <a:pt x="174" y="223"/>
                      <a:pt x="172" y="221"/>
                      <a:pt x="169" y="219"/>
                    </a:cubicBezTo>
                    <a:cubicBezTo>
                      <a:pt x="168" y="217"/>
                      <a:pt x="166" y="216"/>
                      <a:pt x="164" y="214"/>
                    </a:cubicBezTo>
                    <a:cubicBezTo>
                      <a:pt x="158" y="208"/>
                      <a:pt x="152" y="203"/>
                      <a:pt x="146" y="199"/>
                    </a:cubicBezTo>
                    <a:cubicBezTo>
                      <a:pt x="143" y="197"/>
                      <a:pt x="141" y="196"/>
                      <a:pt x="139" y="194"/>
                    </a:cubicBezTo>
                    <a:cubicBezTo>
                      <a:pt x="139" y="194"/>
                      <a:pt x="139" y="194"/>
                      <a:pt x="139" y="194"/>
                    </a:cubicBezTo>
                    <a:cubicBezTo>
                      <a:pt x="126" y="184"/>
                      <a:pt x="113" y="174"/>
                      <a:pt x="101" y="164"/>
                    </a:cubicBezTo>
                    <a:cubicBezTo>
                      <a:pt x="102" y="164"/>
                      <a:pt x="104" y="165"/>
                      <a:pt x="106" y="165"/>
                    </a:cubicBezTo>
                    <a:close/>
                    <a:moveTo>
                      <a:pt x="131" y="171"/>
                    </a:move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2" y="171"/>
                      <a:pt x="133" y="171"/>
                      <a:pt x="133" y="171"/>
                    </a:cubicBezTo>
                    <a:cubicBezTo>
                      <a:pt x="133" y="172"/>
                      <a:pt x="133" y="173"/>
                      <a:pt x="133" y="174"/>
                    </a:cubicBezTo>
                    <a:cubicBezTo>
                      <a:pt x="132" y="173"/>
                      <a:pt x="131" y="172"/>
                      <a:pt x="131" y="172"/>
                    </a:cubicBezTo>
                    <a:cubicBezTo>
                      <a:pt x="130" y="172"/>
                      <a:pt x="129" y="171"/>
                      <a:pt x="129" y="170"/>
                    </a:cubicBezTo>
                    <a:cubicBezTo>
                      <a:pt x="130" y="170"/>
                      <a:pt x="131" y="170"/>
                      <a:pt x="131" y="171"/>
                    </a:cubicBezTo>
                    <a:close/>
                    <a:moveTo>
                      <a:pt x="136" y="172"/>
                    </a:move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6" y="173"/>
                      <a:pt x="136" y="172"/>
                      <a:pt x="136" y="172"/>
                    </a:cubicBezTo>
                    <a:close/>
                    <a:moveTo>
                      <a:pt x="139" y="180"/>
                    </a:moveTo>
                    <a:cubicBezTo>
                      <a:pt x="138" y="179"/>
                      <a:pt x="137" y="178"/>
                      <a:pt x="135" y="176"/>
                    </a:cubicBezTo>
                    <a:cubicBezTo>
                      <a:pt x="135" y="175"/>
                      <a:pt x="136" y="174"/>
                      <a:pt x="136" y="174"/>
                    </a:cubicBezTo>
                    <a:cubicBezTo>
                      <a:pt x="136" y="174"/>
                      <a:pt x="137" y="174"/>
                      <a:pt x="137" y="175"/>
                    </a:cubicBezTo>
                    <a:cubicBezTo>
                      <a:pt x="138" y="176"/>
                      <a:pt x="139" y="178"/>
                      <a:pt x="139" y="180"/>
                    </a:cubicBezTo>
                    <a:close/>
                    <a:moveTo>
                      <a:pt x="140" y="180"/>
                    </a:moveTo>
                    <a:cubicBezTo>
                      <a:pt x="140" y="181"/>
                      <a:pt x="140" y="183"/>
                      <a:pt x="141" y="185"/>
                    </a:cubicBezTo>
                    <a:cubicBezTo>
                      <a:pt x="139" y="183"/>
                      <a:pt x="137" y="182"/>
                      <a:pt x="136" y="181"/>
                    </a:cubicBezTo>
                    <a:cubicBezTo>
                      <a:pt x="136" y="180"/>
                      <a:pt x="135" y="178"/>
                      <a:pt x="135" y="177"/>
                    </a:cubicBezTo>
                    <a:cubicBezTo>
                      <a:pt x="136" y="177"/>
                      <a:pt x="136" y="178"/>
                      <a:pt x="137" y="178"/>
                    </a:cubicBezTo>
                    <a:cubicBezTo>
                      <a:pt x="138" y="179"/>
                      <a:pt x="139" y="179"/>
                      <a:pt x="140" y="180"/>
                    </a:cubicBezTo>
                    <a:close/>
                    <a:moveTo>
                      <a:pt x="136" y="182"/>
                    </a:moveTo>
                    <a:cubicBezTo>
                      <a:pt x="137" y="183"/>
                      <a:pt x="139" y="184"/>
                      <a:pt x="141" y="186"/>
                    </a:cubicBezTo>
                    <a:cubicBezTo>
                      <a:pt x="141" y="187"/>
                      <a:pt x="141" y="188"/>
                      <a:pt x="141" y="188"/>
                    </a:cubicBezTo>
                    <a:cubicBezTo>
                      <a:pt x="139" y="188"/>
                      <a:pt x="138" y="187"/>
                      <a:pt x="137" y="186"/>
                    </a:cubicBezTo>
                    <a:cubicBezTo>
                      <a:pt x="136" y="185"/>
                      <a:pt x="136" y="183"/>
                      <a:pt x="136" y="182"/>
                    </a:cubicBezTo>
                    <a:close/>
                    <a:moveTo>
                      <a:pt x="133" y="183"/>
                    </a:moveTo>
                    <a:cubicBezTo>
                      <a:pt x="128" y="179"/>
                      <a:pt x="124" y="175"/>
                      <a:pt x="120" y="171"/>
                    </a:cubicBezTo>
                    <a:cubicBezTo>
                      <a:pt x="119" y="170"/>
                      <a:pt x="118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9" y="169"/>
                      <a:pt x="120" y="170"/>
                      <a:pt x="121" y="171"/>
                    </a:cubicBezTo>
                    <a:cubicBezTo>
                      <a:pt x="124" y="173"/>
                      <a:pt x="127" y="175"/>
                      <a:pt x="130" y="178"/>
                    </a:cubicBezTo>
                    <a:cubicBezTo>
                      <a:pt x="131" y="178"/>
                      <a:pt x="132" y="179"/>
                      <a:pt x="133" y="180"/>
                    </a:cubicBezTo>
                    <a:cubicBezTo>
                      <a:pt x="133" y="181"/>
                      <a:pt x="133" y="182"/>
                      <a:pt x="133" y="183"/>
                    </a:cubicBezTo>
                    <a:close/>
                    <a:moveTo>
                      <a:pt x="141" y="191"/>
                    </a:moveTo>
                    <a:cubicBezTo>
                      <a:pt x="142" y="192"/>
                      <a:pt x="142" y="192"/>
                      <a:pt x="142" y="192"/>
                    </a:cubicBezTo>
                    <a:cubicBezTo>
                      <a:pt x="149" y="197"/>
                      <a:pt x="156" y="203"/>
                      <a:pt x="163" y="209"/>
                    </a:cubicBezTo>
                    <a:cubicBezTo>
                      <a:pt x="168" y="212"/>
                      <a:pt x="172" y="217"/>
                      <a:pt x="177" y="221"/>
                    </a:cubicBezTo>
                    <a:cubicBezTo>
                      <a:pt x="177" y="222"/>
                      <a:pt x="177" y="223"/>
                      <a:pt x="177" y="224"/>
                    </a:cubicBezTo>
                    <a:cubicBezTo>
                      <a:pt x="175" y="222"/>
                      <a:pt x="174" y="221"/>
                      <a:pt x="172" y="219"/>
                    </a:cubicBezTo>
                    <a:cubicBezTo>
                      <a:pt x="169" y="217"/>
                      <a:pt x="167" y="214"/>
                      <a:pt x="164" y="211"/>
                    </a:cubicBezTo>
                    <a:cubicBezTo>
                      <a:pt x="159" y="206"/>
                      <a:pt x="153" y="201"/>
                      <a:pt x="148" y="197"/>
                    </a:cubicBezTo>
                    <a:cubicBezTo>
                      <a:pt x="145" y="195"/>
                      <a:pt x="142" y="193"/>
                      <a:pt x="140" y="191"/>
                    </a:cubicBezTo>
                    <a:cubicBezTo>
                      <a:pt x="140" y="191"/>
                      <a:pt x="140" y="191"/>
                      <a:pt x="141" y="191"/>
                    </a:cubicBezTo>
                    <a:cubicBezTo>
                      <a:pt x="141" y="191"/>
                      <a:pt x="141" y="191"/>
                      <a:pt x="141" y="191"/>
                    </a:cubicBezTo>
                    <a:close/>
                    <a:moveTo>
                      <a:pt x="135" y="188"/>
                    </a:moveTo>
                    <a:cubicBezTo>
                      <a:pt x="126" y="182"/>
                      <a:pt x="118" y="176"/>
                      <a:pt x="111" y="169"/>
                    </a:cubicBezTo>
                    <a:cubicBezTo>
                      <a:pt x="112" y="169"/>
                      <a:pt x="112" y="170"/>
                      <a:pt x="113" y="171"/>
                    </a:cubicBezTo>
                    <a:cubicBezTo>
                      <a:pt x="116" y="173"/>
                      <a:pt x="119" y="175"/>
                      <a:pt x="122" y="177"/>
                    </a:cubicBezTo>
                    <a:cubicBezTo>
                      <a:pt x="126" y="180"/>
                      <a:pt x="130" y="183"/>
                      <a:pt x="134" y="186"/>
                    </a:cubicBezTo>
                    <a:cubicBezTo>
                      <a:pt x="134" y="187"/>
                      <a:pt x="134" y="187"/>
                      <a:pt x="135" y="188"/>
                    </a:cubicBezTo>
                    <a:close/>
                    <a:moveTo>
                      <a:pt x="177" y="218"/>
                    </a:moveTo>
                    <a:cubicBezTo>
                      <a:pt x="174" y="215"/>
                      <a:pt x="169" y="211"/>
                      <a:pt x="166" y="208"/>
                    </a:cubicBezTo>
                    <a:cubicBezTo>
                      <a:pt x="162" y="204"/>
                      <a:pt x="157" y="201"/>
                      <a:pt x="152" y="197"/>
                    </a:cubicBezTo>
                    <a:cubicBezTo>
                      <a:pt x="149" y="195"/>
                      <a:pt x="146" y="193"/>
                      <a:pt x="143" y="190"/>
                    </a:cubicBezTo>
                    <a:cubicBezTo>
                      <a:pt x="144" y="190"/>
                      <a:pt x="144" y="189"/>
                      <a:pt x="144" y="188"/>
                    </a:cubicBezTo>
                    <a:cubicBezTo>
                      <a:pt x="145" y="189"/>
                      <a:pt x="146" y="190"/>
                      <a:pt x="148" y="190"/>
                    </a:cubicBezTo>
                    <a:cubicBezTo>
                      <a:pt x="154" y="195"/>
                      <a:pt x="160" y="199"/>
                      <a:pt x="166" y="204"/>
                    </a:cubicBezTo>
                    <a:cubicBezTo>
                      <a:pt x="169" y="207"/>
                      <a:pt x="172" y="211"/>
                      <a:pt x="176" y="213"/>
                    </a:cubicBezTo>
                    <a:cubicBezTo>
                      <a:pt x="176" y="215"/>
                      <a:pt x="177" y="217"/>
                      <a:pt x="177" y="218"/>
                    </a:cubicBezTo>
                    <a:close/>
                    <a:moveTo>
                      <a:pt x="142" y="191"/>
                    </a:moveTo>
                    <a:cubicBezTo>
                      <a:pt x="142" y="191"/>
                      <a:pt x="142" y="191"/>
                      <a:pt x="142" y="191"/>
                    </a:cubicBezTo>
                    <a:cubicBezTo>
                      <a:pt x="143" y="191"/>
                      <a:pt x="144" y="192"/>
                      <a:pt x="145" y="193"/>
                    </a:cubicBezTo>
                    <a:cubicBezTo>
                      <a:pt x="151" y="197"/>
                      <a:pt x="157" y="202"/>
                      <a:pt x="163" y="206"/>
                    </a:cubicBezTo>
                    <a:cubicBezTo>
                      <a:pt x="166" y="209"/>
                      <a:pt x="168" y="211"/>
                      <a:pt x="170" y="213"/>
                    </a:cubicBezTo>
                    <a:cubicBezTo>
                      <a:pt x="172" y="215"/>
                      <a:pt x="175" y="217"/>
                      <a:pt x="177" y="220"/>
                    </a:cubicBezTo>
                    <a:cubicBezTo>
                      <a:pt x="177" y="220"/>
                      <a:pt x="177" y="220"/>
                      <a:pt x="177" y="220"/>
                    </a:cubicBezTo>
                    <a:cubicBezTo>
                      <a:pt x="175" y="218"/>
                      <a:pt x="173" y="217"/>
                      <a:pt x="172" y="216"/>
                    </a:cubicBezTo>
                    <a:cubicBezTo>
                      <a:pt x="171" y="215"/>
                      <a:pt x="170" y="214"/>
                      <a:pt x="169" y="213"/>
                    </a:cubicBezTo>
                    <a:cubicBezTo>
                      <a:pt x="166" y="210"/>
                      <a:pt x="164" y="208"/>
                      <a:pt x="161" y="206"/>
                    </a:cubicBezTo>
                    <a:cubicBezTo>
                      <a:pt x="156" y="201"/>
                      <a:pt x="150" y="197"/>
                      <a:pt x="144" y="193"/>
                    </a:cubicBezTo>
                    <a:cubicBezTo>
                      <a:pt x="143" y="192"/>
                      <a:pt x="143" y="191"/>
                      <a:pt x="142" y="191"/>
                    </a:cubicBezTo>
                    <a:close/>
                    <a:moveTo>
                      <a:pt x="137" y="187"/>
                    </a:moveTo>
                    <a:cubicBezTo>
                      <a:pt x="138" y="188"/>
                      <a:pt x="139" y="188"/>
                      <a:pt x="140" y="189"/>
                    </a:cubicBezTo>
                    <a:cubicBezTo>
                      <a:pt x="140" y="189"/>
                      <a:pt x="139" y="189"/>
                      <a:pt x="139" y="188"/>
                    </a:cubicBezTo>
                    <a:cubicBezTo>
                      <a:pt x="138" y="188"/>
                      <a:pt x="138" y="188"/>
                      <a:pt x="137" y="187"/>
                    </a:cubicBezTo>
                    <a:close/>
                    <a:moveTo>
                      <a:pt x="144" y="183"/>
                    </a:moveTo>
                    <a:cubicBezTo>
                      <a:pt x="147" y="185"/>
                      <a:pt x="149" y="187"/>
                      <a:pt x="152" y="190"/>
                    </a:cubicBezTo>
                    <a:cubicBezTo>
                      <a:pt x="157" y="194"/>
                      <a:pt x="162" y="198"/>
                      <a:pt x="166" y="202"/>
                    </a:cubicBezTo>
                    <a:cubicBezTo>
                      <a:pt x="169" y="204"/>
                      <a:pt x="171" y="207"/>
                      <a:pt x="173" y="209"/>
                    </a:cubicBezTo>
                    <a:cubicBezTo>
                      <a:pt x="174" y="209"/>
                      <a:pt x="176" y="211"/>
                      <a:pt x="176" y="212"/>
                    </a:cubicBezTo>
                    <a:cubicBezTo>
                      <a:pt x="176" y="212"/>
                      <a:pt x="176" y="213"/>
                      <a:pt x="176" y="213"/>
                    </a:cubicBezTo>
                    <a:cubicBezTo>
                      <a:pt x="176" y="213"/>
                      <a:pt x="176" y="212"/>
                      <a:pt x="176" y="212"/>
                    </a:cubicBezTo>
                    <a:cubicBezTo>
                      <a:pt x="171" y="209"/>
                      <a:pt x="167" y="204"/>
                      <a:pt x="162" y="200"/>
                    </a:cubicBezTo>
                    <a:cubicBezTo>
                      <a:pt x="158" y="197"/>
                      <a:pt x="153" y="193"/>
                      <a:pt x="148" y="190"/>
                    </a:cubicBezTo>
                    <a:cubicBezTo>
                      <a:pt x="147" y="189"/>
                      <a:pt x="146" y="188"/>
                      <a:pt x="144" y="187"/>
                    </a:cubicBezTo>
                    <a:cubicBezTo>
                      <a:pt x="144" y="186"/>
                      <a:pt x="144" y="185"/>
                      <a:pt x="144" y="183"/>
                    </a:cubicBezTo>
                    <a:close/>
                    <a:moveTo>
                      <a:pt x="177" y="231"/>
                    </a:moveTo>
                    <a:cubicBezTo>
                      <a:pt x="175" y="230"/>
                      <a:pt x="174" y="228"/>
                      <a:pt x="173" y="227"/>
                    </a:cubicBezTo>
                    <a:cubicBezTo>
                      <a:pt x="174" y="228"/>
                      <a:pt x="175" y="229"/>
                      <a:pt x="177" y="230"/>
                    </a:cubicBezTo>
                    <a:cubicBezTo>
                      <a:pt x="177" y="230"/>
                      <a:pt x="177" y="231"/>
                      <a:pt x="177" y="231"/>
                    </a:cubicBezTo>
                    <a:close/>
                    <a:moveTo>
                      <a:pt x="177" y="228"/>
                    </a:moveTo>
                    <a:cubicBezTo>
                      <a:pt x="176" y="226"/>
                      <a:pt x="175" y="225"/>
                      <a:pt x="174" y="224"/>
                    </a:cubicBezTo>
                    <a:cubicBezTo>
                      <a:pt x="175" y="225"/>
                      <a:pt x="176" y="225"/>
                      <a:pt x="177" y="226"/>
                    </a:cubicBezTo>
                    <a:cubicBezTo>
                      <a:pt x="177" y="226"/>
                      <a:pt x="177" y="227"/>
                      <a:pt x="177" y="228"/>
                    </a:cubicBezTo>
                    <a:close/>
                    <a:moveTo>
                      <a:pt x="176" y="200"/>
                    </a:moveTo>
                    <a:cubicBezTo>
                      <a:pt x="169" y="193"/>
                      <a:pt x="161" y="187"/>
                      <a:pt x="154" y="180"/>
                    </a:cubicBezTo>
                    <a:cubicBezTo>
                      <a:pt x="156" y="181"/>
                      <a:pt x="158" y="182"/>
                      <a:pt x="160" y="183"/>
                    </a:cubicBezTo>
                    <a:cubicBezTo>
                      <a:pt x="161" y="184"/>
                      <a:pt x="162" y="185"/>
                      <a:pt x="162" y="186"/>
                    </a:cubicBezTo>
                    <a:cubicBezTo>
                      <a:pt x="167" y="189"/>
                      <a:pt x="172" y="193"/>
                      <a:pt x="176" y="198"/>
                    </a:cubicBezTo>
                    <a:cubicBezTo>
                      <a:pt x="176" y="199"/>
                      <a:pt x="176" y="199"/>
                      <a:pt x="176" y="200"/>
                    </a:cubicBezTo>
                    <a:close/>
                    <a:moveTo>
                      <a:pt x="176" y="201"/>
                    </a:moveTo>
                    <a:cubicBezTo>
                      <a:pt x="175" y="200"/>
                      <a:pt x="174" y="199"/>
                      <a:pt x="173" y="198"/>
                    </a:cubicBezTo>
                    <a:cubicBezTo>
                      <a:pt x="167" y="192"/>
                      <a:pt x="161" y="188"/>
                      <a:pt x="155" y="183"/>
                    </a:cubicBezTo>
                    <a:cubicBezTo>
                      <a:pt x="153" y="181"/>
                      <a:pt x="151" y="179"/>
                      <a:pt x="148" y="178"/>
                    </a:cubicBezTo>
                    <a:cubicBezTo>
                      <a:pt x="150" y="178"/>
                      <a:pt x="151" y="179"/>
                      <a:pt x="152" y="179"/>
                    </a:cubicBezTo>
                    <a:cubicBezTo>
                      <a:pt x="156" y="183"/>
                      <a:pt x="160" y="186"/>
                      <a:pt x="164" y="190"/>
                    </a:cubicBezTo>
                    <a:cubicBezTo>
                      <a:pt x="167" y="192"/>
                      <a:pt x="170" y="195"/>
                      <a:pt x="173" y="198"/>
                    </a:cubicBezTo>
                    <a:cubicBezTo>
                      <a:pt x="174" y="199"/>
                      <a:pt x="175" y="200"/>
                      <a:pt x="176" y="201"/>
                    </a:cubicBezTo>
                    <a:cubicBezTo>
                      <a:pt x="176" y="201"/>
                      <a:pt x="176" y="201"/>
                      <a:pt x="176" y="201"/>
                    </a:cubicBezTo>
                    <a:close/>
                    <a:moveTo>
                      <a:pt x="140" y="174"/>
                    </a:moveTo>
                    <a:cubicBezTo>
                      <a:pt x="146" y="180"/>
                      <a:pt x="153" y="186"/>
                      <a:pt x="160" y="191"/>
                    </a:cubicBezTo>
                    <a:cubicBezTo>
                      <a:pt x="163" y="195"/>
                      <a:pt x="167" y="198"/>
                      <a:pt x="170" y="201"/>
                    </a:cubicBezTo>
                    <a:cubicBezTo>
                      <a:pt x="172" y="203"/>
                      <a:pt x="174" y="204"/>
                      <a:pt x="176" y="206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6" y="207"/>
                      <a:pt x="176" y="207"/>
                      <a:pt x="176" y="207"/>
                    </a:cubicBezTo>
                    <a:cubicBezTo>
                      <a:pt x="175" y="206"/>
                      <a:pt x="174" y="205"/>
                      <a:pt x="174" y="205"/>
                    </a:cubicBezTo>
                    <a:cubicBezTo>
                      <a:pt x="166" y="198"/>
                      <a:pt x="158" y="191"/>
                      <a:pt x="150" y="184"/>
                    </a:cubicBezTo>
                    <a:cubicBezTo>
                      <a:pt x="147" y="182"/>
                      <a:pt x="144" y="180"/>
                      <a:pt x="142" y="178"/>
                    </a:cubicBezTo>
                    <a:cubicBezTo>
                      <a:pt x="141" y="176"/>
                      <a:pt x="140" y="175"/>
                      <a:pt x="140" y="174"/>
                    </a:cubicBezTo>
                    <a:close/>
                    <a:moveTo>
                      <a:pt x="176" y="208"/>
                    </a:moveTo>
                    <a:cubicBezTo>
                      <a:pt x="176" y="209"/>
                      <a:pt x="176" y="210"/>
                      <a:pt x="176" y="211"/>
                    </a:cubicBezTo>
                    <a:cubicBezTo>
                      <a:pt x="174" y="208"/>
                      <a:pt x="171" y="205"/>
                      <a:pt x="168" y="203"/>
                    </a:cubicBezTo>
                    <a:cubicBezTo>
                      <a:pt x="164" y="199"/>
                      <a:pt x="160" y="195"/>
                      <a:pt x="155" y="191"/>
                    </a:cubicBezTo>
                    <a:cubicBezTo>
                      <a:pt x="152" y="188"/>
                      <a:pt x="148" y="186"/>
                      <a:pt x="144" y="183"/>
                    </a:cubicBezTo>
                    <a:cubicBezTo>
                      <a:pt x="143" y="181"/>
                      <a:pt x="143" y="180"/>
                      <a:pt x="142" y="179"/>
                    </a:cubicBezTo>
                    <a:cubicBezTo>
                      <a:pt x="146" y="182"/>
                      <a:pt x="150" y="185"/>
                      <a:pt x="153" y="188"/>
                    </a:cubicBezTo>
                    <a:cubicBezTo>
                      <a:pt x="161" y="194"/>
                      <a:pt x="168" y="202"/>
                      <a:pt x="176" y="208"/>
                    </a:cubicBezTo>
                    <a:close/>
                    <a:moveTo>
                      <a:pt x="176" y="237"/>
                    </a:moveTo>
                    <a:cubicBezTo>
                      <a:pt x="175" y="236"/>
                      <a:pt x="173" y="234"/>
                      <a:pt x="171" y="233"/>
                    </a:cubicBezTo>
                    <a:cubicBezTo>
                      <a:pt x="168" y="230"/>
                      <a:pt x="165" y="227"/>
                      <a:pt x="162" y="224"/>
                    </a:cubicBezTo>
                    <a:cubicBezTo>
                      <a:pt x="155" y="217"/>
                      <a:pt x="148" y="211"/>
                      <a:pt x="140" y="206"/>
                    </a:cubicBezTo>
                    <a:cubicBezTo>
                      <a:pt x="134" y="201"/>
                      <a:pt x="128" y="196"/>
                      <a:pt x="121" y="191"/>
                    </a:cubicBezTo>
                    <a:cubicBezTo>
                      <a:pt x="125" y="194"/>
                      <a:pt x="130" y="196"/>
                      <a:pt x="134" y="199"/>
                    </a:cubicBezTo>
                    <a:cubicBezTo>
                      <a:pt x="142" y="205"/>
                      <a:pt x="151" y="211"/>
                      <a:pt x="159" y="218"/>
                    </a:cubicBezTo>
                    <a:cubicBezTo>
                      <a:pt x="162" y="221"/>
                      <a:pt x="167" y="224"/>
                      <a:pt x="170" y="228"/>
                    </a:cubicBezTo>
                    <a:cubicBezTo>
                      <a:pt x="172" y="230"/>
                      <a:pt x="174" y="232"/>
                      <a:pt x="177" y="233"/>
                    </a:cubicBezTo>
                    <a:cubicBezTo>
                      <a:pt x="177" y="234"/>
                      <a:pt x="176" y="236"/>
                      <a:pt x="176" y="237"/>
                    </a:cubicBezTo>
                    <a:close/>
                    <a:moveTo>
                      <a:pt x="176" y="239"/>
                    </a:moveTo>
                    <a:cubicBezTo>
                      <a:pt x="172" y="236"/>
                      <a:pt x="168" y="231"/>
                      <a:pt x="163" y="227"/>
                    </a:cubicBezTo>
                    <a:cubicBezTo>
                      <a:pt x="141" y="207"/>
                      <a:pt x="115" y="192"/>
                      <a:pt x="92" y="173"/>
                    </a:cubicBezTo>
                    <a:cubicBezTo>
                      <a:pt x="92" y="171"/>
                      <a:pt x="92" y="169"/>
                      <a:pt x="92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3" y="169"/>
                      <a:pt x="94" y="169"/>
                      <a:pt x="94" y="170"/>
                    </a:cubicBezTo>
                    <a:cubicBezTo>
                      <a:pt x="94" y="170"/>
                      <a:pt x="95" y="170"/>
                      <a:pt x="95" y="170"/>
                    </a:cubicBezTo>
                    <a:cubicBezTo>
                      <a:pt x="95" y="170"/>
                      <a:pt x="95" y="170"/>
                      <a:pt x="96" y="171"/>
                    </a:cubicBezTo>
                    <a:cubicBezTo>
                      <a:pt x="106" y="180"/>
                      <a:pt x="117" y="189"/>
                      <a:pt x="129" y="197"/>
                    </a:cubicBezTo>
                    <a:cubicBezTo>
                      <a:pt x="141" y="207"/>
                      <a:pt x="153" y="216"/>
                      <a:pt x="164" y="227"/>
                    </a:cubicBezTo>
                    <a:cubicBezTo>
                      <a:pt x="167" y="229"/>
                      <a:pt x="169" y="232"/>
                      <a:pt x="172" y="234"/>
                    </a:cubicBezTo>
                    <a:cubicBezTo>
                      <a:pt x="173" y="235"/>
                      <a:pt x="174" y="236"/>
                      <a:pt x="175" y="237"/>
                    </a:cubicBezTo>
                    <a:cubicBezTo>
                      <a:pt x="175" y="237"/>
                      <a:pt x="176" y="238"/>
                      <a:pt x="176" y="238"/>
                    </a:cubicBezTo>
                    <a:cubicBezTo>
                      <a:pt x="176" y="239"/>
                      <a:pt x="176" y="239"/>
                      <a:pt x="176" y="239"/>
                    </a:cubicBezTo>
                    <a:close/>
                    <a:moveTo>
                      <a:pt x="93" y="163"/>
                    </a:moveTo>
                    <a:cubicBezTo>
                      <a:pt x="95" y="163"/>
                      <a:pt x="96" y="163"/>
                      <a:pt x="98" y="164"/>
                    </a:cubicBezTo>
                    <a:cubicBezTo>
                      <a:pt x="98" y="164"/>
                      <a:pt x="99" y="164"/>
                      <a:pt x="99" y="164"/>
                    </a:cubicBezTo>
                    <a:cubicBezTo>
                      <a:pt x="105" y="169"/>
                      <a:pt x="112" y="174"/>
                      <a:pt x="119" y="180"/>
                    </a:cubicBezTo>
                    <a:cubicBezTo>
                      <a:pt x="120" y="180"/>
                      <a:pt x="121" y="181"/>
                      <a:pt x="122" y="182"/>
                    </a:cubicBezTo>
                    <a:cubicBezTo>
                      <a:pt x="123" y="183"/>
                      <a:pt x="124" y="184"/>
                      <a:pt x="125" y="185"/>
                    </a:cubicBezTo>
                    <a:cubicBezTo>
                      <a:pt x="130" y="188"/>
                      <a:pt x="135" y="192"/>
                      <a:pt x="139" y="195"/>
                    </a:cubicBezTo>
                    <a:cubicBezTo>
                      <a:pt x="139" y="195"/>
                      <a:pt x="139" y="195"/>
                      <a:pt x="139" y="195"/>
                    </a:cubicBezTo>
                    <a:cubicBezTo>
                      <a:pt x="147" y="201"/>
                      <a:pt x="154" y="206"/>
                      <a:pt x="161" y="212"/>
                    </a:cubicBezTo>
                    <a:cubicBezTo>
                      <a:pt x="163" y="214"/>
                      <a:pt x="165" y="216"/>
                      <a:pt x="167" y="218"/>
                    </a:cubicBezTo>
                    <a:cubicBezTo>
                      <a:pt x="168" y="219"/>
                      <a:pt x="170" y="221"/>
                      <a:pt x="171" y="223"/>
                    </a:cubicBezTo>
                    <a:cubicBezTo>
                      <a:pt x="172" y="224"/>
                      <a:pt x="174" y="226"/>
                      <a:pt x="175" y="227"/>
                    </a:cubicBezTo>
                    <a:cubicBezTo>
                      <a:pt x="175" y="227"/>
                      <a:pt x="176" y="228"/>
                      <a:pt x="177" y="229"/>
                    </a:cubicBezTo>
                    <a:cubicBezTo>
                      <a:pt x="177" y="229"/>
                      <a:pt x="177" y="229"/>
                      <a:pt x="177" y="229"/>
                    </a:cubicBezTo>
                    <a:cubicBezTo>
                      <a:pt x="176" y="229"/>
                      <a:pt x="176" y="228"/>
                      <a:pt x="175" y="228"/>
                    </a:cubicBezTo>
                    <a:cubicBezTo>
                      <a:pt x="162" y="216"/>
                      <a:pt x="150" y="205"/>
                      <a:pt x="136" y="195"/>
                    </a:cubicBezTo>
                    <a:cubicBezTo>
                      <a:pt x="134" y="194"/>
                      <a:pt x="133" y="193"/>
                      <a:pt x="132" y="192"/>
                    </a:cubicBezTo>
                    <a:cubicBezTo>
                      <a:pt x="126" y="188"/>
                      <a:pt x="121" y="183"/>
                      <a:pt x="115" y="179"/>
                    </a:cubicBezTo>
                    <a:cubicBezTo>
                      <a:pt x="109" y="174"/>
                      <a:pt x="102" y="168"/>
                      <a:pt x="95" y="164"/>
                    </a:cubicBezTo>
                    <a:cubicBezTo>
                      <a:pt x="95" y="164"/>
                      <a:pt x="95" y="164"/>
                      <a:pt x="95" y="164"/>
                    </a:cubicBezTo>
                    <a:cubicBezTo>
                      <a:pt x="95" y="164"/>
                      <a:pt x="94" y="163"/>
                      <a:pt x="94" y="163"/>
                    </a:cubicBezTo>
                    <a:cubicBezTo>
                      <a:pt x="93" y="163"/>
                      <a:pt x="93" y="163"/>
                      <a:pt x="94" y="164"/>
                    </a:cubicBezTo>
                    <a:cubicBezTo>
                      <a:pt x="94" y="164"/>
                      <a:pt x="94" y="164"/>
                      <a:pt x="95" y="165"/>
                    </a:cubicBezTo>
                    <a:cubicBezTo>
                      <a:pt x="95" y="165"/>
                      <a:pt x="95" y="165"/>
                      <a:pt x="96" y="165"/>
                    </a:cubicBezTo>
                    <a:cubicBezTo>
                      <a:pt x="98" y="166"/>
                      <a:pt x="99" y="167"/>
                      <a:pt x="100" y="168"/>
                    </a:cubicBezTo>
                    <a:cubicBezTo>
                      <a:pt x="102" y="170"/>
                      <a:pt x="103" y="171"/>
                      <a:pt x="105" y="173"/>
                    </a:cubicBezTo>
                    <a:cubicBezTo>
                      <a:pt x="109" y="175"/>
                      <a:pt x="112" y="178"/>
                      <a:pt x="115" y="181"/>
                    </a:cubicBezTo>
                    <a:cubicBezTo>
                      <a:pt x="120" y="184"/>
                      <a:pt x="125" y="188"/>
                      <a:pt x="129" y="191"/>
                    </a:cubicBezTo>
                    <a:cubicBezTo>
                      <a:pt x="141" y="200"/>
                      <a:pt x="153" y="209"/>
                      <a:pt x="164" y="219"/>
                    </a:cubicBezTo>
                    <a:cubicBezTo>
                      <a:pt x="167" y="222"/>
                      <a:pt x="169" y="224"/>
                      <a:pt x="172" y="227"/>
                    </a:cubicBezTo>
                    <a:cubicBezTo>
                      <a:pt x="173" y="229"/>
                      <a:pt x="174" y="230"/>
                      <a:pt x="175" y="231"/>
                    </a:cubicBezTo>
                    <a:cubicBezTo>
                      <a:pt x="176" y="231"/>
                      <a:pt x="176" y="232"/>
                      <a:pt x="177" y="232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0" y="228"/>
                      <a:pt x="165" y="222"/>
                      <a:pt x="159" y="217"/>
                    </a:cubicBezTo>
                    <a:cubicBezTo>
                      <a:pt x="148" y="208"/>
                      <a:pt x="135" y="200"/>
                      <a:pt x="123" y="191"/>
                    </a:cubicBezTo>
                    <a:cubicBezTo>
                      <a:pt x="117" y="186"/>
                      <a:pt x="110" y="181"/>
                      <a:pt x="103" y="176"/>
                    </a:cubicBezTo>
                    <a:cubicBezTo>
                      <a:pt x="102" y="174"/>
                      <a:pt x="100" y="173"/>
                      <a:pt x="98" y="171"/>
                    </a:cubicBezTo>
                    <a:cubicBezTo>
                      <a:pt x="97" y="171"/>
                      <a:pt x="97" y="171"/>
                      <a:pt x="96" y="170"/>
                    </a:cubicBezTo>
                    <a:cubicBezTo>
                      <a:pt x="95" y="169"/>
                      <a:pt x="94" y="168"/>
                      <a:pt x="92" y="167"/>
                    </a:cubicBezTo>
                    <a:cubicBezTo>
                      <a:pt x="93" y="166"/>
                      <a:pt x="93" y="165"/>
                      <a:pt x="93" y="164"/>
                    </a:cubicBezTo>
                    <a:cubicBezTo>
                      <a:pt x="93" y="163"/>
                      <a:pt x="93" y="163"/>
                      <a:pt x="93" y="163"/>
                    </a:cubicBezTo>
                    <a:close/>
                    <a:moveTo>
                      <a:pt x="113" y="178"/>
                    </a:moveTo>
                    <a:cubicBezTo>
                      <a:pt x="111" y="177"/>
                      <a:pt x="110" y="175"/>
                      <a:pt x="108" y="174"/>
                    </a:cubicBezTo>
                    <a:cubicBezTo>
                      <a:pt x="110" y="176"/>
                      <a:pt x="112" y="177"/>
                      <a:pt x="114" y="179"/>
                    </a:cubicBezTo>
                    <a:cubicBezTo>
                      <a:pt x="114" y="179"/>
                      <a:pt x="113" y="178"/>
                      <a:pt x="113" y="178"/>
                    </a:cubicBezTo>
                    <a:close/>
                    <a:moveTo>
                      <a:pt x="95" y="158"/>
                    </a:moveTo>
                    <a:cubicBezTo>
                      <a:pt x="95" y="158"/>
                      <a:pt x="96" y="158"/>
                      <a:pt x="97" y="159"/>
                    </a:cubicBezTo>
                    <a:cubicBezTo>
                      <a:pt x="97" y="159"/>
                      <a:pt x="97" y="159"/>
                      <a:pt x="98" y="159"/>
                    </a:cubicBezTo>
                    <a:cubicBezTo>
                      <a:pt x="98" y="159"/>
                      <a:pt x="98" y="160"/>
                      <a:pt x="98" y="161"/>
                    </a:cubicBezTo>
                    <a:cubicBezTo>
                      <a:pt x="97" y="161"/>
                      <a:pt x="96" y="160"/>
                      <a:pt x="95" y="160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5" y="159"/>
                      <a:pt x="95" y="159"/>
                      <a:pt x="95" y="158"/>
                    </a:cubicBezTo>
                    <a:close/>
                    <a:moveTo>
                      <a:pt x="101" y="159"/>
                    </a:moveTo>
                    <a:cubicBezTo>
                      <a:pt x="101" y="159"/>
                      <a:pt x="102" y="160"/>
                      <a:pt x="103" y="160"/>
                    </a:cubicBezTo>
                    <a:cubicBezTo>
                      <a:pt x="103" y="160"/>
                      <a:pt x="103" y="161"/>
                      <a:pt x="103" y="161"/>
                    </a:cubicBezTo>
                    <a:cubicBezTo>
                      <a:pt x="102" y="161"/>
                      <a:pt x="101" y="161"/>
                      <a:pt x="101" y="161"/>
                    </a:cubicBezTo>
                    <a:cubicBezTo>
                      <a:pt x="101" y="161"/>
                      <a:pt x="101" y="160"/>
                      <a:pt x="101" y="160"/>
                    </a:cubicBezTo>
                    <a:cubicBezTo>
                      <a:pt x="101" y="160"/>
                      <a:pt x="101" y="159"/>
                      <a:pt x="101" y="159"/>
                    </a:cubicBezTo>
                    <a:close/>
                    <a:moveTo>
                      <a:pt x="106" y="160"/>
                    </a:moveTo>
                    <a:cubicBezTo>
                      <a:pt x="107" y="161"/>
                      <a:pt x="108" y="161"/>
                      <a:pt x="109" y="161"/>
                    </a:cubicBezTo>
                    <a:cubicBezTo>
                      <a:pt x="109" y="161"/>
                      <a:pt x="109" y="162"/>
                      <a:pt x="109" y="162"/>
                    </a:cubicBezTo>
                    <a:cubicBezTo>
                      <a:pt x="108" y="162"/>
                      <a:pt x="107" y="162"/>
                      <a:pt x="106" y="162"/>
                    </a:cubicBezTo>
                    <a:cubicBezTo>
                      <a:pt x="106" y="161"/>
                      <a:pt x="106" y="161"/>
                      <a:pt x="106" y="160"/>
                    </a:cubicBezTo>
                    <a:close/>
                    <a:moveTo>
                      <a:pt x="112" y="162"/>
                    </a:moveTo>
                    <a:cubicBezTo>
                      <a:pt x="113" y="162"/>
                      <a:pt x="115" y="163"/>
                      <a:pt x="116" y="163"/>
                    </a:cubicBezTo>
                    <a:cubicBezTo>
                      <a:pt x="116" y="163"/>
                      <a:pt x="116" y="163"/>
                      <a:pt x="116" y="164"/>
                    </a:cubicBezTo>
                    <a:cubicBezTo>
                      <a:pt x="115" y="163"/>
                      <a:pt x="113" y="163"/>
                      <a:pt x="112" y="163"/>
                    </a:cubicBezTo>
                    <a:cubicBezTo>
                      <a:pt x="112" y="162"/>
                      <a:pt x="112" y="162"/>
                      <a:pt x="112" y="162"/>
                    </a:cubicBezTo>
                    <a:close/>
                    <a:moveTo>
                      <a:pt x="119" y="164"/>
                    </a:moveTo>
                    <a:cubicBezTo>
                      <a:pt x="122" y="165"/>
                      <a:pt x="126" y="166"/>
                      <a:pt x="129" y="167"/>
                    </a:cubicBezTo>
                    <a:cubicBezTo>
                      <a:pt x="126" y="166"/>
                      <a:pt x="122" y="165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lose/>
                    <a:moveTo>
                      <a:pt x="174" y="190"/>
                    </a:moveTo>
                    <a:cubicBezTo>
                      <a:pt x="174" y="190"/>
                      <a:pt x="175" y="191"/>
                      <a:pt x="176" y="191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5" y="191"/>
                      <a:pt x="174" y="191"/>
                      <a:pt x="174" y="190"/>
                    </a:cubicBezTo>
                    <a:close/>
                    <a:moveTo>
                      <a:pt x="176" y="206"/>
                    </a:moveTo>
                    <a:cubicBezTo>
                      <a:pt x="175" y="204"/>
                      <a:pt x="173" y="202"/>
                      <a:pt x="171" y="201"/>
                    </a:cubicBezTo>
                    <a:cubicBezTo>
                      <a:pt x="168" y="198"/>
                      <a:pt x="165" y="195"/>
                      <a:pt x="161" y="192"/>
                    </a:cubicBezTo>
                    <a:cubicBezTo>
                      <a:pt x="155" y="186"/>
                      <a:pt x="148" y="181"/>
                      <a:pt x="141" y="174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4" y="176"/>
                      <a:pt x="145" y="176"/>
                    </a:cubicBezTo>
                    <a:cubicBezTo>
                      <a:pt x="146" y="177"/>
                      <a:pt x="147" y="178"/>
                      <a:pt x="149" y="179"/>
                    </a:cubicBezTo>
                    <a:cubicBezTo>
                      <a:pt x="152" y="182"/>
                      <a:pt x="155" y="184"/>
                      <a:pt x="158" y="187"/>
                    </a:cubicBezTo>
                    <a:cubicBezTo>
                      <a:pt x="163" y="190"/>
                      <a:pt x="167" y="193"/>
                      <a:pt x="170" y="197"/>
                    </a:cubicBezTo>
                    <a:cubicBezTo>
                      <a:pt x="172" y="198"/>
                      <a:pt x="174" y="200"/>
                      <a:pt x="176" y="202"/>
                    </a:cubicBezTo>
                    <a:cubicBezTo>
                      <a:pt x="176" y="203"/>
                      <a:pt x="176" y="204"/>
                      <a:pt x="176" y="206"/>
                    </a:cubicBezTo>
                    <a:close/>
                    <a:moveTo>
                      <a:pt x="176" y="240"/>
                    </a:moveTo>
                    <a:cubicBezTo>
                      <a:pt x="176" y="241"/>
                      <a:pt x="176" y="242"/>
                      <a:pt x="176" y="243"/>
                    </a:cubicBezTo>
                    <a:cubicBezTo>
                      <a:pt x="169" y="238"/>
                      <a:pt x="163" y="231"/>
                      <a:pt x="156" y="226"/>
                    </a:cubicBezTo>
                    <a:cubicBezTo>
                      <a:pt x="149" y="220"/>
                      <a:pt x="143" y="215"/>
                      <a:pt x="136" y="210"/>
                    </a:cubicBezTo>
                    <a:cubicBezTo>
                      <a:pt x="128" y="204"/>
                      <a:pt x="120" y="199"/>
                      <a:pt x="112" y="193"/>
                    </a:cubicBezTo>
                    <a:cubicBezTo>
                      <a:pt x="108" y="190"/>
                      <a:pt x="104" y="187"/>
                      <a:pt x="100" y="184"/>
                    </a:cubicBezTo>
                    <a:cubicBezTo>
                      <a:pt x="97" y="182"/>
                      <a:pt x="94" y="181"/>
                      <a:pt x="92" y="178"/>
                    </a:cubicBezTo>
                    <a:cubicBezTo>
                      <a:pt x="92" y="177"/>
                      <a:pt x="92" y="175"/>
                      <a:pt x="92" y="174"/>
                    </a:cubicBezTo>
                    <a:cubicBezTo>
                      <a:pt x="107" y="187"/>
                      <a:pt x="123" y="197"/>
                      <a:pt x="139" y="208"/>
                    </a:cubicBezTo>
                    <a:cubicBezTo>
                      <a:pt x="147" y="215"/>
                      <a:pt x="156" y="221"/>
                      <a:pt x="164" y="228"/>
                    </a:cubicBezTo>
                    <a:cubicBezTo>
                      <a:pt x="167" y="231"/>
                      <a:pt x="170" y="234"/>
                      <a:pt x="172" y="237"/>
                    </a:cubicBezTo>
                    <a:cubicBezTo>
                      <a:pt x="174" y="238"/>
                      <a:pt x="175" y="239"/>
                      <a:pt x="176" y="240"/>
                    </a:cubicBezTo>
                    <a:close/>
                    <a:moveTo>
                      <a:pt x="176" y="262"/>
                    </a:moveTo>
                    <a:cubicBezTo>
                      <a:pt x="175" y="264"/>
                      <a:pt x="175" y="265"/>
                      <a:pt x="175" y="266"/>
                    </a:cubicBezTo>
                    <a:cubicBezTo>
                      <a:pt x="170" y="260"/>
                      <a:pt x="163" y="256"/>
                      <a:pt x="157" y="251"/>
                    </a:cubicBezTo>
                    <a:cubicBezTo>
                      <a:pt x="150" y="246"/>
                      <a:pt x="143" y="240"/>
                      <a:pt x="136" y="235"/>
                    </a:cubicBezTo>
                    <a:cubicBezTo>
                      <a:pt x="122" y="224"/>
                      <a:pt x="107" y="214"/>
                      <a:pt x="95" y="202"/>
                    </a:cubicBezTo>
                    <a:cubicBezTo>
                      <a:pt x="106" y="213"/>
                      <a:pt x="122" y="224"/>
                      <a:pt x="136" y="233"/>
                    </a:cubicBezTo>
                    <a:cubicBezTo>
                      <a:pt x="143" y="238"/>
                      <a:pt x="151" y="244"/>
                      <a:pt x="158" y="249"/>
                    </a:cubicBezTo>
                    <a:cubicBezTo>
                      <a:pt x="162" y="252"/>
                      <a:pt x="167" y="255"/>
                      <a:pt x="170" y="258"/>
                    </a:cubicBezTo>
                    <a:cubicBezTo>
                      <a:pt x="172" y="260"/>
                      <a:pt x="174" y="261"/>
                      <a:pt x="176" y="262"/>
                    </a:cubicBezTo>
                    <a:close/>
                    <a:moveTo>
                      <a:pt x="175" y="273"/>
                    </a:moveTo>
                    <a:cubicBezTo>
                      <a:pt x="175" y="274"/>
                      <a:pt x="175" y="275"/>
                      <a:pt x="175" y="276"/>
                    </a:cubicBezTo>
                    <a:cubicBezTo>
                      <a:pt x="163" y="263"/>
                      <a:pt x="149" y="253"/>
                      <a:pt x="135" y="244"/>
                    </a:cubicBezTo>
                    <a:cubicBezTo>
                      <a:pt x="133" y="242"/>
                      <a:pt x="132" y="241"/>
                      <a:pt x="130" y="240"/>
                    </a:cubicBezTo>
                    <a:cubicBezTo>
                      <a:pt x="131" y="241"/>
                      <a:pt x="133" y="242"/>
                      <a:pt x="135" y="243"/>
                    </a:cubicBezTo>
                    <a:cubicBezTo>
                      <a:pt x="143" y="248"/>
                      <a:pt x="150" y="254"/>
                      <a:pt x="158" y="260"/>
                    </a:cubicBezTo>
                    <a:cubicBezTo>
                      <a:pt x="164" y="264"/>
                      <a:pt x="169" y="269"/>
                      <a:pt x="175" y="273"/>
                    </a:cubicBezTo>
                    <a:close/>
                    <a:moveTo>
                      <a:pt x="172" y="303"/>
                    </a:moveTo>
                    <a:cubicBezTo>
                      <a:pt x="172" y="303"/>
                      <a:pt x="172" y="303"/>
                      <a:pt x="172" y="303"/>
                    </a:cubicBezTo>
                    <a:cubicBezTo>
                      <a:pt x="171" y="304"/>
                      <a:pt x="171" y="304"/>
                      <a:pt x="170" y="304"/>
                    </a:cubicBezTo>
                    <a:cubicBezTo>
                      <a:pt x="166" y="301"/>
                      <a:pt x="163" y="297"/>
                      <a:pt x="158" y="294"/>
                    </a:cubicBezTo>
                    <a:cubicBezTo>
                      <a:pt x="159" y="294"/>
                      <a:pt x="159" y="294"/>
                      <a:pt x="159" y="294"/>
                    </a:cubicBezTo>
                    <a:cubicBezTo>
                      <a:pt x="162" y="296"/>
                      <a:pt x="165" y="298"/>
                      <a:pt x="168" y="301"/>
                    </a:cubicBezTo>
                    <a:cubicBezTo>
                      <a:pt x="169" y="302"/>
                      <a:pt x="170" y="303"/>
                      <a:pt x="172" y="303"/>
                    </a:cubicBezTo>
                    <a:close/>
                    <a:moveTo>
                      <a:pt x="169" y="305"/>
                    </a:moveTo>
                    <a:cubicBezTo>
                      <a:pt x="168" y="305"/>
                      <a:pt x="168" y="306"/>
                      <a:pt x="167" y="306"/>
                    </a:cubicBezTo>
                    <a:cubicBezTo>
                      <a:pt x="167" y="306"/>
                      <a:pt x="167" y="306"/>
                      <a:pt x="166" y="305"/>
                    </a:cubicBezTo>
                    <a:cubicBezTo>
                      <a:pt x="157" y="296"/>
                      <a:pt x="144" y="288"/>
                      <a:pt x="133" y="281"/>
                    </a:cubicBezTo>
                    <a:cubicBezTo>
                      <a:pt x="127" y="276"/>
                      <a:pt x="121" y="272"/>
                      <a:pt x="114" y="267"/>
                    </a:cubicBezTo>
                    <a:cubicBezTo>
                      <a:pt x="111" y="265"/>
                      <a:pt x="108" y="263"/>
                      <a:pt x="105" y="260"/>
                    </a:cubicBezTo>
                    <a:cubicBezTo>
                      <a:pt x="102" y="259"/>
                      <a:pt x="101" y="257"/>
                      <a:pt x="98" y="255"/>
                    </a:cubicBezTo>
                    <a:cubicBezTo>
                      <a:pt x="98" y="254"/>
                      <a:pt x="98" y="252"/>
                      <a:pt x="98" y="250"/>
                    </a:cubicBezTo>
                    <a:cubicBezTo>
                      <a:pt x="103" y="254"/>
                      <a:pt x="109" y="257"/>
                      <a:pt x="114" y="262"/>
                    </a:cubicBezTo>
                    <a:cubicBezTo>
                      <a:pt x="120" y="267"/>
                      <a:pt x="126" y="273"/>
                      <a:pt x="133" y="278"/>
                    </a:cubicBezTo>
                    <a:cubicBezTo>
                      <a:pt x="140" y="283"/>
                      <a:pt x="147" y="289"/>
                      <a:pt x="153" y="294"/>
                    </a:cubicBezTo>
                    <a:cubicBezTo>
                      <a:pt x="158" y="298"/>
                      <a:pt x="163" y="302"/>
                      <a:pt x="169" y="305"/>
                    </a:cubicBezTo>
                    <a:close/>
                    <a:moveTo>
                      <a:pt x="165" y="307"/>
                    </a:moveTo>
                    <a:cubicBezTo>
                      <a:pt x="164" y="308"/>
                      <a:pt x="163" y="308"/>
                      <a:pt x="162" y="309"/>
                    </a:cubicBezTo>
                    <a:cubicBezTo>
                      <a:pt x="162" y="308"/>
                      <a:pt x="161" y="308"/>
                      <a:pt x="161" y="308"/>
                    </a:cubicBezTo>
                    <a:cubicBezTo>
                      <a:pt x="157" y="305"/>
                      <a:pt x="152" y="302"/>
                      <a:pt x="147" y="299"/>
                    </a:cubicBezTo>
                    <a:cubicBezTo>
                      <a:pt x="142" y="295"/>
                      <a:pt x="135" y="291"/>
                      <a:pt x="129" y="287"/>
                    </a:cubicBezTo>
                    <a:cubicBezTo>
                      <a:pt x="124" y="283"/>
                      <a:pt x="118" y="279"/>
                      <a:pt x="112" y="275"/>
                    </a:cubicBezTo>
                    <a:cubicBezTo>
                      <a:pt x="109" y="273"/>
                      <a:pt x="107" y="271"/>
                      <a:pt x="104" y="269"/>
                    </a:cubicBezTo>
                    <a:cubicBezTo>
                      <a:pt x="103" y="268"/>
                      <a:pt x="102" y="267"/>
                      <a:pt x="101" y="266"/>
                    </a:cubicBezTo>
                    <a:cubicBezTo>
                      <a:pt x="98" y="263"/>
                      <a:pt x="100" y="264"/>
                      <a:pt x="101" y="265"/>
                    </a:cubicBezTo>
                    <a:cubicBezTo>
                      <a:pt x="107" y="270"/>
                      <a:pt x="112" y="274"/>
                      <a:pt x="118" y="278"/>
                    </a:cubicBezTo>
                    <a:cubicBezTo>
                      <a:pt x="123" y="282"/>
                      <a:pt x="130" y="286"/>
                      <a:pt x="136" y="290"/>
                    </a:cubicBezTo>
                    <a:cubicBezTo>
                      <a:pt x="142" y="293"/>
                      <a:pt x="148" y="297"/>
                      <a:pt x="154" y="300"/>
                    </a:cubicBezTo>
                    <a:cubicBezTo>
                      <a:pt x="157" y="302"/>
                      <a:pt x="161" y="306"/>
                      <a:pt x="165" y="307"/>
                    </a:cubicBezTo>
                    <a:close/>
                    <a:moveTo>
                      <a:pt x="161" y="309"/>
                    </a:moveTo>
                    <a:cubicBezTo>
                      <a:pt x="159" y="309"/>
                      <a:pt x="158" y="310"/>
                      <a:pt x="156" y="310"/>
                    </a:cubicBezTo>
                    <a:cubicBezTo>
                      <a:pt x="146" y="304"/>
                      <a:pt x="137" y="297"/>
                      <a:pt x="127" y="290"/>
                    </a:cubicBezTo>
                    <a:cubicBezTo>
                      <a:pt x="121" y="287"/>
                      <a:pt x="116" y="284"/>
                      <a:pt x="111" y="280"/>
                    </a:cubicBezTo>
                    <a:cubicBezTo>
                      <a:pt x="117" y="283"/>
                      <a:pt x="122" y="286"/>
                      <a:pt x="128" y="290"/>
                    </a:cubicBezTo>
                    <a:cubicBezTo>
                      <a:pt x="139" y="296"/>
                      <a:pt x="150" y="302"/>
                      <a:pt x="161" y="309"/>
                    </a:cubicBezTo>
                    <a:close/>
                    <a:moveTo>
                      <a:pt x="155" y="311"/>
                    </a:moveTo>
                    <a:cubicBezTo>
                      <a:pt x="154" y="311"/>
                      <a:pt x="152" y="312"/>
                      <a:pt x="151" y="312"/>
                    </a:cubicBezTo>
                    <a:cubicBezTo>
                      <a:pt x="150" y="312"/>
                      <a:pt x="149" y="311"/>
                      <a:pt x="149" y="311"/>
                    </a:cubicBezTo>
                    <a:cubicBezTo>
                      <a:pt x="149" y="311"/>
                      <a:pt x="149" y="311"/>
                      <a:pt x="148" y="310"/>
                    </a:cubicBezTo>
                    <a:cubicBezTo>
                      <a:pt x="138" y="301"/>
                      <a:pt x="126" y="293"/>
                      <a:pt x="115" y="286"/>
                    </a:cubicBezTo>
                    <a:cubicBezTo>
                      <a:pt x="112" y="284"/>
                      <a:pt x="109" y="282"/>
                      <a:pt x="106" y="280"/>
                    </a:cubicBezTo>
                    <a:cubicBezTo>
                      <a:pt x="110" y="283"/>
                      <a:pt x="115" y="286"/>
                      <a:pt x="119" y="289"/>
                    </a:cubicBezTo>
                    <a:cubicBezTo>
                      <a:pt x="131" y="296"/>
                      <a:pt x="143" y="303"/>
                      <a:pt x="155" y="311"/>
                    </a:cubicBezTo>
                    <a:close/>
                    <a:moveTo>
                      <a:pt x="150" y="312"/>
                    </a:moveTo>
                    <a:cubicBezTo>
                      <a:pt x="148" y="313"/>
                      <a:pt x="147" y="313"/>
                      <a:pt x="145" y="313"/>
                    </a:cubicBezTo>
                    <a:cubicBezTo>
                      <a:pt x="145" y="313"/>
                      <a:pt x="145" y="313"/>
                      <a:pt x="145" y="313"/>
                    </a:cubicBezTo>
                    <a:cubicBezTo>
                      <a:pt x="144" y="313"/>
                      <a:pt x="143" y="312"/>
                      <a:pt x="143" y="312"/>
                    </a:cubicBezTo>
                    <a:cubicBezTo>
                      <a:pt x="142" y="311"/>
                      <a:pt x="142" y="311"/>
                      <a:pt x="141" y="310"/>
                    </a:cubicBezTo>
                    <a:cubicBezTo>
                      <a:pt x="141" y="310"/>
                      <a:pt x="141" y="309"/>
                      <a:pt x="140" y="309"/>
                    </a:cubicBezTo>
                    <a:cubicBezTo>
                      <a:pt x="138" y="307"/>
                      <a:pt x="136" y="306"/>
                      <a:pt x="134" y="304"/>
                    </a:cubicBezTo>
                    <a:cubicBezTo>
                      <a:pt x="128" y="300"/>
                      <a:pt x="123" y="296"/>
                      <a:pt x="118" y="292"/>
                    </a:cubicBezTo>
                    <a:cubicBezTo>
                      <a:pt x="114" y="290"/>
                      <a:pt x="109" y="287"/>
                      <a:pt x="105" y="284"/>
                    </a:cubicBezTo>
                    <a:cubicBezTo>
                      <a:pt x="108" y="286"/>
                      <a:pt x="110" y="287"/>
                      <a:pt x="112" y="288"/>
                    </a:cubicBezTo>
                    <a:cubicBezTo>
                      <a:pt x="119" y="292"/>
                      <a:pt x="125" y="296"/>
                      <a:pt x="132" y="301"/>
                    </a:cubicBezTo>
                    <a:cubicBezTo>
                      <a:pt x="135" y="303"/>
                      <a:pt x="138" y="305"/>
                      <a:pt x="141" y="307"/>
                    </a:cubicBezTo>
                    <a:cubicBezTo>
                      <a:pt x="143" y="308"/>
                      <a:pt x="144" y="309"/>
                      <a:pt x="146" y="310"/>
                    </a:cubicBezTo>
                    <a:cubicBezTo>
                      <a:pt x="146" y="310"/>
                      <a:pt x="146" y="310"/>
                      <a:pt x="147" y="311"/>
                    </a:cubicBezTo>
                    <a:cubicBezTo>
                      <a:pt x="148" y="311"/>
                      <a:pt x="149" y="312"/>
                      <a:pt x="150" y="312"/>
                    </a:cubicBezTo>
                    <a:close/>
                    <a:moveTo>
                      <a:pt x="144" y="314"/>
                    </a:moveTo>
                    <a:cubicBezTo>
                      <a:pt x="143" y="314"/>
                      <a:pt x="142" y="314"/>
                      <a:pt x="141" y="314"/>
                    </a:cubicBezTo>
                    <a:cubicBezTo>
                      <a:pt x="141" y="314"/>
                      <a:pt x="141" y="314"/>
                      <a:pt x="141" y="314"/>
                    </a:cubicBezTo>
                    <a:cubicBezTo>
                      <a:pt x="137" y="311"/>
                      <a:pt x="134" y="308"/>
                      <a:pt x="130" y="305"/>
                    </a:cubicBezTo>
                    <a:cubicBezTo>
                      <a:pt x="125" y="301"/>
                      <a:pt x="120" y="298"/>
                      <a:pt x="114" y="294"/>
                    </a:cubicBezTo>
                    <a:cubicBezTo>
                      <a:pt x="112" y="293"/>
                      <a:pt x="109" y="291"/>
                      <a:pt x="106" y="289"/>
                    </a:cubicBezTo>
                    <a:cubicBezTo>
                      <a:pt x="106" y="289"/>
                      <a:pt x="105" y="288"/>
                      <a:pt x="105" y="288"/>
                    </a:cubicBezTo>
                    <a:cubicBezTo>
                      <a:pt x="109" y="291"/>
                      <a:pt x="115" y="294"/>
                      <a:pt x="120" y="297"/>
                    </a:cubicBezTo>
                    <a:cubicBezTo>
                      <a:pt x="126" y="300"/>
                      <a:pt x="132" y="304"/>
                      <a:pt x="137" y="309"/>
                    </a:cubicBezTo>
                    <a:cubicBezTo>
                      <a:pt x="139" y="310"/>
                      <a:pt x="141" y="311"/>
                      <a:pt x="143" y="313"/>
                    </a:cubicBezTo>
                    <a:cubicBezTo>
                      <a:pt x="143" y="313"/>
                      <a:pt x="143" y="313"/>
                      <a:pt x="143" y="313"/>
                    </a:cubicBezTo>
                    <a:cubicBezTo>
                      <a:pt x="143" y="313"/>
                      <a:pt x="144" y="313"/>
                      <a:pt x="144" y="314"/>
                    </a:cubicBezTo>
                    <a:close/>
                    <a:moveTo>
                      <a:pt x="140" y="314"/>
                    </a:moveTo>
                    <a:cubicBezTo>
                      <a:pt x="139" y="314"/>
                      <a:pt x="138" y="315"/>
                      <a:pt x="137" y="315"/>
                    </a:cubicBezTo>
                    <a:cubicBezTo>
                      <a:pt x="131" y="309"/>
                      <a:pt x="125" y="305"/>
                      <a:pt x="118" y="301"/>
                    </a:cubicBezTo>
                    <a:cubicBezTo>
                      <a:pt x="117" y="300"/>
                      <a:pt x="116" y="299"/>
                      <a:pt x="114" y="298"/>
                    </a:cubicBezTo>
                    <a:cubicBezTo>
                      <a:pt x="122" y="303"/>
                      <a:pt x="130" y="307"/>
                      <a:pt x="138" y="313"/>
                    </a:cubicBezTo>
                    <a:cubicBezTo>
                      <a:pt x="138" y="313"/>
                      <a:pt x="139" y="313"/>
                      <a:pt x="139" y="313"/>
                    </a:cubicBezTo>
                    <a:cubicBezTo>
                      <a:pt x="139" y="314"/>
                      <a:pt x="140" y="314"/>
                      <a:pt x="140" y="314"/>
                    </a:cubicBezTo>
                    <a:close/>
                    <a:moveTo>
                      <a:pt x="135" y="315"/>
                    </a:moveTo>
                    <a:cubicBezTo>
                      <a:pt x="134" y="315"/>
                      <a:pt x="133" y="315"/>
                      <a:pt x="132" y="315"/>
                    </a:cubicBezTo>
                    <a:cubicBezTo>
                      <a:pt x="127" y="311"/>
                      <a:pt x="122" y="307"/>
                      <a:pt x="117" y="304"/>
                    </a:cubicBezTo>
                    <a:cubicBezTo>
                      <a:pt x="114" y="302"/>
                      <a:pt x="111" y="301"/>
                      <a:pt x="109" y="299"/>
                    </a:cubicBezTo>
                    <a:cubicBezTo>
                      <a:pt x="107" y="298"/>
                      <a:pt x="105" y="296"/>
                      <a:pt x="104" y="295"/>
                    </a:cubicBezTo>
                    <a:cubicBezTo>
                      <a:pt x="104" y="295"/>
                      <a:pt x="103" y="294"/>
                      <a:pt x="103" y="294"/>
                    </a:cubicBezTo>
                    <a:cubicBezTo>
                      <a:pt x="103" y="294"/>
                      <a:pt x="104" y="295"/>
                      <a:pt x="104" y="295"/>
                    </a:cubicBezTo>
                    <a:cubicBezTo>
                      <a:pt x="110" y="298"/>
                      <a:pt x="116" y="302"/>
                      <a:pt x="122" y="306"/>
                    </a:cubicBezTo>
                    <a:cubicBezTo>
                      <a:pt x="127" y="309"/>
                      <a:pt x="131" y="312"/>
                      <a:pt x="135" y="315"/>
                    </a:cubicBezTo>
                    <a:close/>
                    <a:moveTo>
                      <a:pt x="130" y="315"/>
                    </a:moveTo>
                    <a:cubicBezTo>
                      <a:pt x="129" y="316"/>
                      <a:pt x="127" y="316"/>
                      <a:pt x="126" y="316"/>
                    </a:cubicBezTo>
                    <a:cubicBezTo>
                      <a:pt x="118" y="309"/>
                      <a:pt x="109" y="305"/>
                      <a:pt x="102" y="297"/>
                    </a:cubicBezTo>
                    <a:cubicBezTo>
                      <a:pt x="105" y="301"/>
                      <a:pt x="112" y="303"/>
                      <a:pt x="116" y="306"/>
                    </a:cubicBezTo>
                    <a:cubicBezTo>
                      <a:pt x="121" y="309"/>
                      <a:pt x="126" y="312"/>
                      <a:pt x="130" y="315"/>
                    </a:cubicBezTo>
                    <a:close/>
                    <a:moveTo>
                      <a:pt x="124" y="316"/>
                    </a:moveTo>
                    <a:cubicBezTo>
                      <a:pt x="123" y="316"/>
                      <a:pt x="121" y="316"/>
                      <a:pt x="120" y="316"/>
                    </a:cubicBezTo>
                    <a:cubicBezTo>
                      <a:pt x="120" y="316"/>
                      <a:pt x="120" y="316"/>
                      <a:pt x="120" y="316"/>
                    </a:cubicBezTo>
                    <a:cubicBezTo>
                      <a:pt x="118" y="313"/>
                      <a:pt x="115" y="311"/>
                      <a:pt x="112" y="309"/>
                    </a:cubicBezTo>
                    <a:cubicBezTo>
                      <a:pt x="110" y="307"/>
                      <a:pt x="108" y="306"/>
                      <a:pt x="106" y="304"/>
                    </a:cubicBezTo>
                    <a:cubicBezTo>
                      <a:pt x="105" y="304"/>
                      <a:pt x="105" y="304"/>
                      <a:pt x="104" y="303"/>
                    </a:cubicBezTo>
                    <a:cubicBezTo>
                      <a:pt x="104" y="303"/>
                      <a:pt x="104" y="303"/>
                      <a:pt x="105" y="304"/>
                    </a:cubicBezTo>
                    <a:cubicBezTo>
                      <a:pt x="109" y="306"/>
                      <a:pt x="113" y="308"/>
                      <a:pt x="116" y="310"/>
                    </a:cubicBezTo>
                    <a:cubicBezTo>
                      <a:pt x="119" y="312"/>
                      <a:pt x="121" y="314"/>
                      <a:pt x="124" y="316"/>
                    </a:cubicBezTo>
                    <a:close/>
                    <a:moveTo>
                      <a:pt x="118" y="316"/>
                    </a:moveTo>
                    <a:cubicBezTo>
                      <a:pt x="115" y="316"/>
                      <a:pt x="112" y="316"/>
                      <a:pt x="109" y="316"/>
                    </a:cubicBezTo>
                    <a:cubicBezTo>
                      <a:pt x="109" y="316"/>
                      <a:pt x="109" y="315"/>
                      <a:pt x="109" y="315"/>
                    </a:cubicBezTo>
                    <a:cubicBezTo>
                      <a:pt x="108" y="314"/>
                      <a:pt x="108" y="314"/>
                      <a:pt x="107" y="313"/>
                    </a:cubicBezTo>
                    <a:cubicBezTo>
                      <a:pt x="106" y="313"/>
                      <a:pt x="102" y="309"/>
                      <a:pt x="105" y="311"/>
                    </a:cubicBezTo>
                    <a:cubicBezTo>
                      <a:pt x="107" y="313"/>
                      <a:pt x="110" y="314"/>
                      <a:pt x="113" y="316"/>
                    </a:cubicBezTo>
                    <a:cubicBezTo>
                      <a:pt x="113" y="316"/>
                      <a:pt x="114" y="316"/>
                      <a:pt x="113" y="315"/>
                    </a:cubicBezTo>
                    <a:cubicBezTo>
                      <a:pt x="112" y="313"/>
                      <a:pt x="110" y="311"/>
                      <a:pt x="108" y="309"/>
                    </a:cubicBezTo>
                    <a:cubicBezTo>
                      <a:pt x="107" y="309"/>
                      <a:pt x="106" y="308"/>
                      <a:pt x="106" y="308"/>
                    </a:cubicBezTo>
                    <a:cubicBezTo>
                      <a:pt x="108" y="310"/>
                      <a:pt x="111" y="311"/>
                      <a:pt x="114" y="313"/>
                    </a:cubicBezTo>
                    <a:cubicBezTo>
                      <a:pt x="115" y="314"/>
                      <a:pt x="117" y="315"/>
                      <a:pt x="118" y="316"/>
                    </a:cubicBezTo>
                    <a:close/>
                    <a:moveTo>
                      <a:pt x="107" y="316"/>
                    </a:moveTo>
                    <a:cubicBezTo>
                      <a:pt x="106" y="316"/>
                      <a:pt x="106" y="316"/>
                      <a:pt x="106" y="316"/>
                    </a:cubicBezTo>
                    <a:cubicBezTo>
                      <a:pt x="105" y="316"/>
                      <a:pt x="104" y="316"/>
                      <a:pt x="104" y="316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4" y="315"/>
                      <a:pt x="104" y="315"/>
                    </a:cubicBezTo>
                    <a:cubicBezTo>
                      <a:pt x="104" y="315"/>
                      <a:pt x="106" y="316"/>
                      <a:pt x="106" y="316"/>
                    </a:cubicBezTo>
                    <a:cubicBezTo>
                      <a:pt x="106" y="316"/>
                      <a:pt x="107" y="316"/>
                      <a:pt x="107" y="316"/>
                    </a:cubicBezTo>
                    <a:close/>
                    <a:moveTo>
                      <a:pt x="101" y="315"/>
                    </a:moveTo>
                    <a:cubicBezTo>
                      <a:pt x="93" y="315"/>
                      <a:pt x="86" y="314"/>
                      <a:pt x="78" y="312"/>
                    </a:cubicBezTo>
                    <a:cubicBezTo>
                      <a:pt x="78" y="312"/>
                      <a:pt x="78" y="312"/>
                      <a:pt x="78" y="312"/>
                    </a:cubicBezTo>
                    <a:cubicBezTo>
                      <a:pt x="76" y="299"/>
                      <a:pt x="74" y="286"/>
                      <a:pt x="73" y="273"/>
                    </a:cubicBezTo>
                    <a:cubicBezTo>
                      <a:pt x="71" y="260"/>
                      <a:pt x="70" y="247"/>
                      <a:pt x="70" y="234"/>
                    </a:cubicBezTo>
                    <a:cubicBezTo>
                      <a:pt x="69" y="221"/>
                      <a:pt x="68" y="208"/>
                      <a:pt x="67" y="195"/>
                    </a:cubicBezTo>
                    <a:cubicBezTo>
                      <a:pt x="66" y="184"/>
                      <a:pt x="64" y="172"/>
                      <a:pt x="65" y="161"/>
                    </a:cubicBezTo>
                    <a:cubicBezTo>
                      <a:pt x="73" y="161"/>
                      <a:pt x="82" y="161"/>
                      <a:pt x="90" y="163"/>
                    </a:cubicBezTo>
                    <a:cubicBezTo>
                      <a:pt x="90" y="163"/>
                      <a:pt x="90" y="163"/>
                      <a:pt x="90" y="163"/>
                    </a:cubicBezTo>
                    <a:cubicBezTo>
                      <a:pt x="87" y="175"/>
                      <a:pt x="90" y="187"/>
                      <a:pt x="91" y="199"/>
                    </a:cubicBezTo>
                    <a:cubicBezTo>
                      <a:pt x="92" y="212"/>
                      <a:pt x="93" y="225"/>
                      <a:pt x="94" y="238"/>
                    </a:cubicBezTo>
                    <a:cubicBezTo>
                      <a:pt x="95" y="251"/>
                      <a:pt x="96" y="264"/>
                      <a:pt x="96" y="277"/>
                    </a:cubicBezTo>
                    <a:cubicBezTo>
                      <a:pt x="97" y="290"/>
                      <a:pt x="100" y="302"/>
                      <a:pt x="101" y="315"/>
                    </a:cubicBezTo>
                    <a:cubicBezTo>
                      <a:pt x="101" y="315"/>
                      <a:pt x="101" y="315"/>
                      <a:pt x="101" y="315"/>
                    </a:cubicBezTo>
                    <a:close/>
                    <a:moveTo>
                      <a:pt x="75" y="312"/>
                    </a:moveTo>
                    <a:cubicBezTo>
                      <a:pt x="74" y="312"/>
                      <a:pt x="73" y="311"/>
                      <a:pt x="73" y="311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75" y="311"/>
                      <a:pt x="75" y="312"/>
                      <a:pt x="75" y="312"/>
                    </a:cubicBezTo>
                    <a:close/>
                    <a:moveTo>
                      <a:pt x="16" y="288"/>
                    </a:moveTo>
                    <a:cubicBezTo>
                      <a:pt x="16" y="289"/>
                      <a:pt x="17" y="290"/>
                      <a:pt x="18" y="291"/>
                    </a:cubicBezTo>
                    <a:cubicBezTo>
                      <a:pt x="18" y="292"/>
                      <a:pt x="21" y="293"/>
                      <a:pt x="22" y="293"/>
                    </a:cubicBezTo>
                    <a:cubicBezTo>
                      <a:pt x="27" y="295"/>
                      <a:pt x="33" y="296"/>
                      <a:pt x="39" y="298"/>
                    </a:cubicBezTo>
                    <a:cubicBezTo>
                      <a:pt x="45" y="300"/>
                      <a:pt x="50" y="302"/>
                      <a:pt x="56" y="304"/>
                    </a:cubicBezTo>
                    <a:cubicBezTo>
                      <a:pt x="61" y="306"/>
                      <a:pt x="66" y="307"/>
                      <a:pt x="70" y="309"/>
                    </a:cubicBezTo>
                    <a:cubicBezTo>
                      <a:pt x="74" y="310"/>
                      <a:pt x="74" y="311"/>
                      <a:pt x="70" y="310"/>
                    </a:cubicBezTo>
                    <a:cubicBezTo>
                      <a:pt x="68" y="309"/>
                      <a:pt x="66" y="308"/>
                      <a:pt x="63" y="307"/>
                    </a:cubicBezTo>
                    <a:cubicBezTo>
                      <a:pt x="59" y="305"/>
                      <a:pt x="55" y="304"/>
                      <a:pt x="51" y="303"/>
                    </a:cubicBezTo>
                    <a:cubicBezTo>
                      <a:pt x="42" y="300"/>
                      <a:pt x="34" y="298"/>
                      <a:pt x="26" y="296"/>
                    </a:cubicBezTo>
                    <a:cubicBezTo>
                      <a:pt x="24" y="295"/>
                      <a:pt x="22" y="294"/>
                      <a:pt x="21" y="293"/>
                    </a:cubicBezTo>
                    <a:cubicBezTo>
                      <a:pt x="20" y="293"/>
                      <a:pt x="19" y="293"/>
                      <a:pt x="19" y="293"/>
                    </a:cubicBezTo>
                    <a:cubicBezTo>
                      <a:pt x="19" y="293"/>
                      <a:pt x="19" y="293"/>
                      <a:pt x="19" y="293"/>
                    </a:cubicBezTo>
                    <a:cubicBezTo>
                      <a:pt x="18" y="292"/>
                      <a:pt x="17" y="290"/>
                      <a:pt x="16" y="288"/>
                    </a:cubicBezTo>
                    <a:close/>
                    <a:moveTo>
                      <a:pt x="52" y="304"/>
                    </a:moveTo>
                    <a:cubicBezTo>
                      <a:pt x="57" y="306"/>
                      <a:pt x="62" y="307"/>
                      <a:pt x="66" y="309"/>
                    </a:cubicBezTo>
                    <a:cubicBezTo>
                      <a:pt x="68" y="310"/>
                      <a:pt x="69" y="310"/>
                      <a:pt x="70" y="311"/>
                    </a:cubicBezTo>
                    <a:cubicBezTo>
                      <a:pt x="56" y="308"/>
                      <a:pt x="43" y="303"/>
                      <a:pt x="30" y="298"/>
                    </a:cubicBezTo>
                    <a:cubicBezTo>
                      <a:pt x="38" y="300"/>
                      <a:pt x="45" y="301"/>
                      <a:pt x="52" y="304"/>
                    </a:cubicBezTo>
                    <a:close/>
                    <a:moveTo>
                      <a:pt x="13" y="283"/>
                    </a:moveTo>
                    <a:cubicBezTo>
                      <a:pt x="19" y="286"/>
                      <a:pt x="25" y="288"/>
                      <a:pt x="31" y="289"/>
                    </a:cubicBezTo>
                    <a:cubicBezTo>
                      <a:pt x="33" y="290"/>
                      <a:pt x="35" y="291"/>
                      <a:pt x="37" y="291"/>
                    </a:cubicBezTo>
                    <a:cubicBezTo>
                      <a:pt x="48" y="295"/>
                      <a:pt x="59" y="299"/>
                      <a:pt x="70" y="303"/>
                    </a:cubicBezTo>
                    <a:cubicBezTo>
                      <a:pt x="70" y="303"/>
                      <a:pt x="75" y="305"/>
                      <a:pt x="72" y="304"/>
                    </a:cubicBezTo>
                    <a:cubicBezTo>
                      <a:pt x="71" y="304"/>
                      <a:pt x="70" y="304"/>
                      <a:pt x="69" y="303"/>
                    </a:cubicBezTo>
                    <a:cubicBezTo>
                      <a:pt x="67" y="303"/>
                      <a:pt x="65" y="302"/>
                      <a:pt x="62" y="301"/>
                    </a:cubicBezTo>
                    <a:cubicBezTo>
                      <a:pt x="57" y="299"/>
                      <a:pt x="52" y="297"/>
                      <a:pt x="47" y="296"/>
                    </a:cubicBezTo>
                    <a:cubicBezTo>
                      <a:pt x="37" y="293"/>
                      <a:pt x="27" y="290"/>
                      <a:pt x="17" y="287"/>
                    </a:cubicBezTo>
                    <a:cubicBezTo>
                      <a:pt x="17" y="286"/>
                      <a:pt x="16" y="286"/>
                      <a:pt x="16" y="286"/>
                    </a:cubicBezTo>
                    <a:cubicBezTo>
                      <a:pt x="16" y="286"/>
                      <a:pt x="15" y="286"/>
                      <a:pt x="15" y="286"/>
                    </a:cubicBezTo>
                    <a:cubicBezTo>
                      <a:pt x="14" y="285"/>
                      <a:pt x="14" y="284"/>
                      <a:pt x="13" y="283"/>
                    </a:cubicBezTo>
                    <a:close/>
                    <a:moveTo>
                      <a:pt x="10" y="275"/>
                    </a:moveTo>
                    <a:cubicBezTo>
                      <a:pt x="13" y="278"/>
                      <a:pt x="17" y="279"/>
                      <a:pt x="20" y="280"/>
                    </a:cubicBezTo>
                    <a:cubicBezTo>
                      <a:pt x="25" y="283"/>
                      <a:pt x="30" y="285"/>
                      <a:pt x="35" y="287"/>
                    </a:cubicBezTo>
                    <a:cubicBezTo>
                      <a:pt x="46" y="291"/>
                      <a:pt x="58" y="294"/>
                      <a:pt x="68" y="299"/>
                    </a:cubicBezTo>
                    <a:cubicBezTo>
                      <a:pt x="69" y="299"/>
                      <a:pt x="76" y="302"/>
                      <a:pt x="71" y="300"/>
                    </a:cubicBezTo>
                    <a:cubicBezTo>
                      <a:pt x="69" y="299"/>
                      <a:pt x="66" y="298"/>
                      <a:pt x="63" y="297"/>
                    </a:cubicBezTo>
                    <a:cubicBezTo>
                      <a:pt x="58" y="296"/>
                      <a:pt x="53" y="294"/>
                      <a:pt x="48" y="293"/>
                    </a:cubicBezTo>
                    <a:cubicBezTo>
                      <a:pt x="43" y="291"/>
                      <a:pt x="37" y="290"/>
                      <a:pt x="31" y="289"/>
                    </a:cubicBezTo>
                    <a:cubicBezTo>
                      <a:pt x="25" y="286"/>
                      <a:pt x="19" y="284"/>
                      <a:pt x="13" y="281"/>
                    </a:cubicBezTo>
                    <a:cubicBezTo>
                      <a:pt x="12" y="281"/>
                      <a:pt x="12" y="280"/>
                      <a:pt x="12" y="279"/>
                    </a:cubicBezTo>
                    <a:cubicBezTo>
                      <a:pt x="11" y="278"/>
                      <a:pt x="11" y="277"/>
                      <a:pt x="10" y="275"/>
                    </a:cubicBezTo>
                    <a:close/>
                    <a:moveTo>
                      <a:pt x="9" y="270"/>
                    </a:moveTo>
                    <a:cubicBezTo>
                      <a:pt x="11" y="272"/>
                      <a:pt x="15" y="274"/>
                      <a:pt x="18" y="275"/>
                    </a:cubicBezTo>
                    <a:cubicBezTo>
                      <a:pt x="23" y="277"/>
                      <a:pt x="28" y="279"/>
                      <a:pt x="33" y="281"/>
                    </a:cubicBezTo>
                    <a:cubicBezTo>
                      <a:pt x="45" y="285"/>
                      <a:pt x="56" y="289"/>
                      <a:pt x="68" y="294"/>
                    </a:cubicBezTo>
                    <a:cubicBezTo>
                      <a:pt x="69" y="294"/>
                      <a:pt x="75" y="297"/>
                      <a:pt x="71" y="295"/>
                    </a:cubicBezTo>
                    <a:cubicBezTo>
                      <a:pt x="68" y="295"/>
                      <a:pt x="65" y="293"/>
                      <a:pt x="62" y="292"/>
                    </a:cubicBezTo>
                    <a:cubicBezTo>
                      <a:pt x="57" y="290"/>
                      <a:pt x="51" y="288"/>
                      <a:pt x="45" y="287"/>
                    </a:cubicBezTo>
                    <a:cubicBezTo>
                      <a:pt x="33" y="283"/>
                      <a:pt x="21" y="279"/>
                      <a:pt x="10" y="274"/>
                    </a:cubicBezTo>
                    <a:cubicBezTo>
                      <a:pt x="9" y="273"/>
                      <a:pt x="9" y="271"/>
                      <a:pt x="9" y="270"/>
                    </a:cubicBezTo>
                    <a:close/>
                    <a:moveTo>
                      <a:pt x="9" y="270"/>
                    </a:moveTo>
                    <a:cubicBezTo>
                      <a:pt x="10" y="271"/>
                      <a:pt x="11" y="271"/>
                      <a:pt x="11" y="271"/>
                    </a:cubicBezTo>
                    <a:cubicBezTo>
                      <a:pt x="11" y="271"/>
                      <a:pt x="10" y="271"/>
                      <a:pt x="9" y="270"/>
                    </a:cubicBezTo>
                    <a:close/>
                    <a:moveTo>
                      <a:pt x="5" y="255"/>
                    </a:moveTo>
                    <a:cubicBezTo>
                      <a:pt x="24" y="266"/>
                      <a:pt x="45" y="270"/>
                      <a:pt x="64" y="279"/>
                    </a:cubicBezTo>
                    <a:cubicBezTo>
                      <a:pt x="65" y="280"/>
                      <a:pt x="66" y="280"/>
                      <a:pt x="67" y="281"/>
                    </a:cubicBezTo>
                    <a:cubicBezTo>
                      <a:pt x="65" y="280"/>
                      <a:pt x="62" y="279"/>
                      <a:pt x="60" y="278"/>
                    </a:cubicBezTo>
                    <a:cubicBezTo>
                      <a:pt x="59" y="277"/>
                      <a:pt x="57" y="276"/>
                      <a:pt x="56" y="276"/>
                    </a:cubicBezTo>
                    <a:cubicBezTo>
                      <a:pt x="39" y="269"/>
                      <a:pt x="22" y="265"/>
                      <a:pt x="6" y="257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5" y="256"/>
                      <a:pt x="5" y="256"/>
                      <a:pt x="5" y="255"/>
                    </a:cubicBezTo>
                    <a:close/>
                    <a:moveTo>
                      <a:pt x="4" y="244"/>
                    </a:moveTo>
                    <a:cubicBezTo>
                      <a:pt x="14" y="247"/>
                      <a:pt x="23" y="252"/>
                      <a:pt x="32" y="256"/>
                    </a:cubicBezTo>
                    <a:cubicBezTo>
                      <a:pt x="42" y="259"/>
                      <a:pt x="52" y="263"/>
                      <a:pt x="61" y="268"/>
                    </a:cubicBezTo>
                    <a:cubicBezTo>
                      <a:pt x="62" y="268"/>
                      <a:pt x="63" y="269"/>
                      <a:pt x="64" y="269"/>
                    </a:cubicBezTo>
                    <a:cubicBezTo>
                      <a:pt x="62" y="269"/>
                      <a:pt x="60" y="268"/>
                      <a:pt x="59" y="267"/>
                    </a:cubicBezTo>
                    <a:cubicBezTo>
                      <a:pt x="52" y="265"/>
                      <a:pt x="45" y="262"/>
                      <a:pt x="38" y="260"/>
                    </a:cubicBezTo>
                    <a:cubicBezTo>
                      <a:pt x="32" y="258"/>
                      <a:pt x="26" y="256"/>
                      <a:pt x="21" y="254"/>
                    </a:cubicBezTo>
                    <a:cubicBezTo>
                      <a:pt x="15" y="252"/>
                      <a:pt x="10" y="249"/>
                      <a:pt x="4" y="248"/>
                    </a:cubicBezTo>
                    <a:cubicBezTo>
                      <a:pt x="4" y="246"/>
                      <a:pt x="4" y="245"/>
                      <a:pt x="4" y="244"/>
                    </a:cubicBezTo>
                    <a:close/>
                    <a:moveTo>
                      <a:pt x="4" y="241"/>
                    </a:moveTo>
                    <a:cubicBezTo>
                      <a:pt x="6" y="242"/>
                      <a:pt x="9" y="243"/>
                      <a:pt x="11" y="243"/>
                    </a:cubicBezTo>
                    <a:cubicBezTo>
                      <a:pt x="13" y="244"/>
                      <a:pt x="15" y="245"/>
                      <a:pt x="16" y="246"/>
                    </a:cubicBezTo>
                    <a:cubicBezTo>
                      <a:pt x="22" y="249"/>
                      <a:pt x="28" y="251"/>
                      <a:pt x="34" y="253"/>
                    </a:cubicBezTo>
                    <a:cubicBezTo>
                      <a:pt x="30" y="252"/>
                      <a:pt x="26" y="251"/>
                      <a:pt x="23" y="249"/>
                    </a:cubicBezTo>
                    <a:cubicBezTo>
                      <a:pt x="17" y="247"/>
                      <a:pt x="11" y="244"/>
                      <a:pt x="4" y="243"/>
                    </a:cubicBezTo>
                    <a:cubicBezTo>
                      <a:pt x="4" y="242"/>
                      <a:pt x="4" y="242"/>
                      <a:pt x="4" y="241"/>
                    </a:cubicBezTo>
                    <a:close/>
                    <a:moveTo>
                      <a:pt x="4" y="235"/>
                    </a:moveTo>
                    <a:cubicBezTo>
                      <a:pt x="7" y="236"/>
                      <a:pt x="9" y="237"/>
                      <a:pt x="11" y="238"/>
                    </a:cubicBezTo>
                    <a:cubicBezTo>
                      <a:pt x="16" y="240"/>
                      <a:pt x="21" y="243"/>
                      <a:pt x="26" y="245"/>
                    </a:cubicBezTo>
                    <a:cubicBezTo>
                      <a:pt x="34" y="248"/>
                      <a:pt x="42" y="250"/>
                      <a:pt x="50" y="254"/>
                    </a:cubicBezTo>
                    <a:cubicBezTo>
                      <a:pt x="54" y="256"/>
                      <a:pt x="57" y="258"/>
                      <a:pt x="61" y="260"/>
                    </a:cubicBezTo>
                    <a:cubicBezTo>
                      <a:pt x="58" y="258"/>
                      <a:pt x="54" y="256"/>
                      <a:pt x="50" y="255"/>
                    </a:cubicBezTo>
                    <a:cubicBezTo>
                      <a:pt x="44" y="252"/>
                      <a:pt x="37" y="250"/>
                      <a:pt x="30" y="248"/>
                    </a:cubicBezTo>
                    <a:cubicBezTo>
                      <a:pt x="23" y="246"/>
                      <a:pt x="16" y="243"/>
                      <a:pt x="9" y="242"/>
                    </a:cubicBezTo>
                    <a:cubicBezTo>
                      <a:pt x="7" y="241"/>
                      <a:pt x="6" y="240"/>
                      <a:pt x="4" y="240"/>
                    </a:cubicBezTo>
                    <a:cubicBezTo>
                      <a:pt x="4" y="238"/>
                      <a:pt x="4" y="237"/>
                      <a:pt x="4" y="235"/>
                    </a:cubicBezTo>
                    <a:close/>
                    <a:moveTo>
                      <a:pt x="4" y="234"/>
                    </a:moveTo>
                    <a:cubicBezTo>
                      <a:pt x="4" y="233"/>
                      <a:pt x="5" y="232"/>
                      <a:pt x="5" y="232"/>
                    </a:cubicBezTo>
                    <a:cubicBezTo>
                      <a:pt x="10" y="235"/>
                      <a:pt x="16" y="237"/>
                      <a:pt x="22" y="240"/>
                    </a:cubicBezTo>
                    <a:cubicBezTo>
                      <a:pt x="28" y="242"/>
                      <a:pt x="33" y="244"/>
                      <a:pt x="39" y="247"/>
                    </a:cubicBezTo>
                    <a:cubicBezTo>
                      <a:pt x="45" y="249"/>
                      <a:pt x="51" y="251"/>
                      <a:pt x="57" y="253"/>
                    </a:cubicBezTo>
                    <a:cubicBezTo>
                      <a:pt x="60" y="255"/>
                      <a:pt x="64" y="256"/>
                      <a:pt x="67" y="258"/>
                    </a:cubicBezTo>
                    <a:cubicBezTo>
                      <a:pt x="69" y="259"/>
                      <a:pt x="68" y="259"/>
                      <a:pt x="66" y="258"/>
                    </a:cubicBezTo>
                    <a:cubicBezTo>
                      <a:pt x="64" y="257"/>
                      <a:pt x="62" y="256"/>
                      <a:pt x="60" y="255"/>
                    </a:cubicBezTo>
                    <a:cubicBezTo>
                      <a:pt x="46" y="249"/>
                      <a:pt x="31" y="246"/>
                      <a:pt x="17" y="240"/>
                    </a:cubicBezTo>
                    <a:cubicBezTo>
                      <a:pt x="15" y="238"/>
                      <a:pt x="12" y="237"/>
                      <a:pt x="10" y="236"/>
                    </a:cubicBezTo>
                    <a:cubicBezTo>
                      <a:pt x="8" y="235"/>
                      <a:pt x="6" y="235"/>
                      <a:pt x="4" y="234"/>
                    </a:cubicBezTo>
                    <a:close/>
                    <a:moveTo>
                      <a:pt x="22" y="123"/>
                    </a:moveTo>
                    <a:cubicBezTo>
                      <a:pt x="22" y="123"/>
                      <a:pt x="22" y="122"/>
                      <a:pt x="22" y="122"/>
                    </a:cubicBezTo>
                    <a:cubicBezTo>
                      <a:pt x="24" y="120"/>
                      <a:pt x="25" y="119"/>
                      <a:pt x="26" y="117"/>
                    </a:cubicBezTo>
                    <a:cubicBezTo>
                      <a:pt x="31" y="113"/>
                      <a:pt x="36" y="109"/>
                      <a:pt x="41" y="105"/>
                    </a:cubicBezTo>
                    <a:cubicBezTo>
                      <a:pt x="48" y="101"/>
                      <a:pt x="57" y="98"/>
                      <a:pt x="66" y="95"/>
                    </a:cubicBezTo>
                    <a:cubicBezTo>
                      <a:pt x="75" y="92"/>
                      <a:pt x="84" y="90"/>
                      <a:pt x="93" y="91"/>
                    </a:cubicBezTo>
                    <a:cubicBezTo>
                      <a:pt x="94" y="91"/>
                      <a:pt x="94" y="91"/>
                      <a:pt x="95" y="91"/>
                    </a:cubicBezTo>
                    <a:cubicBezTo>
                      <a:pt x="90" y="94"/>
                      <a:pt x="85" y="98"/>
                      <a:pt x="82" y="102"/>
                    </a:cubicBezTo>
                    <a:cubicBezTo>
                      <a:pt x="79" y="106"/>
                      <a:pt x="77" y="113"/>
                      <a:pt x="83" y="115"/>
                    </a:cubicBezTo>
                    <a:cubicBezTo>
                      <a:pt x="89" y="118"/>
                      <a:pt x="92" y="114"/>
                      <a:pt x="95" y="108"/>
                    </a:cubicBezTo>
                    <a:cubicBezTo>
                      <a:pt x="95" y="112"/>
                      <a:pt x="96" y="116"/>
                      <a:pt x="100" y="117"/>
                    </a:cubicBezTo>
                    <a:cubicBezTo>
                      <a:pt x="109" y="119"/>
                      <a:pt x="105" y="101"/>
                      <a:pt x="104" y="93"/>
                    </a:cubicBezTo>
                    <a:cubicBezTo>
                      <a:pt x="110" y="95"/>
                      <a:pt x="117" y="97"/>
                      <a:pt x="123" y="100"/>
                    </a:cubicBezTo>
                    <a:cubicBezTo>
                      <a:pt x="131" y="104"/>
                      <a:pt x="139" y="108"/>
                      <a:pt x="146" y="115"/>
                    </a:cubicBezTo>
                    <a:cubicBezTo>
                      <a:pt x="152" y="120"/>
                      <a:pt x="156" y="127"/>
                      <a:pt x="159" y="135"/>
                    </a:cubicBezTo>
                    <a:cubicBezTo>
                      <a:pt x="166" y="151"/>
                      <a:pt x="173" y="169"/>
                      <a:pt x="175" y="187"/>
                    </a:cubicBezTo>
                    <a:cubicBezTo>
                      <a:pt x="164" y="179"/>
                      <a:pt x="152" y="172"/>
                      <a:pt x="138" y="167"/>
                    </a:cubicBezTo>
                    <a:cubicBezTo>
                      <a:pt x="138" y="166"/>
                      <a:pt x="138" y="164"/>
                      <a:pt x="137" y="163"/>
                    </a:cubicBezTo>
                    <a:cubicBezTo>
                      <a:pt x="136" y="162"/>
                      <a:pt x="135" y="161"/>
                      <a:pt x="133" y="161"/>
                    </a:cubicBezTo>
                    <a:cubicBezTo>
                      <a:pt x="131" y="162"/>
                      <a:pt x="131" y="163"/>
                      <a:pt x="131" y="164"/>
                    </a:cubicBezTo>
                    <a:cubicBezTo>
                      <a:pt x="119" y="160"/>
                      <a:pt x="107" y="157"/>
                      <a:pt x="94" y="155"/>
                    </a:cubicBezTo>
                    <a:cubicBezTo>
                      <a:pt x="79" y="153"/>
                      <a:pt x="64" y="152"/>
                      <a:pt x="49" y="156"/>
                    </a:cubicBezTo>
                    <a:cubicBezTo>
                      <a:pt x="36" y="159"/>
                      <a:pt x="23" y="161"/>
                      <a:pt x="10" y="167"/>
                    </a:cubicBezTo>
                    <a:cubicBezTo>
                      <a:pt x="12" y="152"/>
                      <a:pt x="15" y="137"/>
                      <a:pt x="22" y="123"/>
                    </a:cubicBezTo>
                    <a:close/>
                    <a:moveTo>
                      <a:pt x="162" y="133"/>
                    </a:moveTo>
                    <a:cubicBezTo>
                      <a:pt x="166" y="141"/>
                      <a:pt x="169" y="149"/>
                      <a:pt x="171" y="158"/>
                    </a:cubicBezTo>
                    <a:cubicBezTo>
                      <a:pt x="168" y="150"/>
                      <a:pt x="165" y="141"/>
                      <a:pt x="162" y="133"/>
                    </a:cubicBezTo>
                    <a:close/>
                    <a:moveTo>
                      <a:pt x="79" y="60"/>
                    </a:moveTo>
                    <a:cubicBezTo>
                      <a:pt x="82" y="58"/>
                      <a:pt x="85" y="57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5" y="57"/>
                      <a:pt x="102" y="59"/>
                      <a:pt x="109" y="60"/>
                    </a:cubicBezTo>
                    <a:cubicBezTo>
                      <a:pt x="117" y="61"/>
                      <a:pt x="126" y="61"/>
                      <a:pt x="134" y="62"/>
                    </a:cubicBezTo>
                    <a:cubicBezTo>
                      <a:pt x="148" y="64"/>
                      <a:pt x="161" y="70"/>
                      <a:pt x="172" y="79"/>
                    </a:cubicBezTo>
                    <a:cubicBezTo>
                      <a:pt x="182" y="88"/>
                      <a:pt x="191" y="100"/>
                      <a:pt x="193" y="114"/>
                    </a:cubicBezTo>
                    <a:cubicBezTo>
                      <a:pt x="196" y="129"/>
                      <a:pt x="192" y="143"/>
                      <a:pt x="190" y="158"/>
                    </a:cubicBezTo>
                    <a:cubicBezTo>
                      <a:pt x="189" y="165"/>
                      <a:pt x="188" y="172"/>
                      <a:pt x="189" y="179"/>
                    </a:cubicBezTo>
                    <a:cubicBezTo>
                      <a:pt x="189" y="186"/>
                      <a:pt x="190" y="194"/>
                      <a:pt x="191" y="201"/>
                    </a:cubicBezTo>
                    <a:cubicBezTo>
                      <a:pt x="192" y="216"/>
                      <a:pt x="191" y="231"/>
                      <a:pt x="193" y="246"/>
                    </a:cubicBezTo>
                    <a:cubicBezTo>
                      <a:pt x="195" y="258"/>
                      <a:pt x="197" y="270"/>
                      <a:pt x="192" y="281"/>
                    </a:cubicBezTo>
                    <a:cubicBezTo>
                      <a:pt x="188" y="289"/>
                      <a:pt x="182" y="296"/>
                      <a:pt x="175" y="301"/>
                    </a:cubicBezTo>
                    <a:cubicBezTo>
                      <a:pt x="176" y="293"/>
                      <a:pt x="177" y="285"/>
                      <a:pt x="178" y="276"/>
                    </a:cubicBezTo>
                    <a:cubicBezTo>
                      <a:pt x="180" y="245"/>
                      <a:pt x="180" y="213"/>
                      <a:pt x="178" y="182"/>
                    </a:cubicBezTo>
                    <a:cubicBezTo>
                      <a:pt x="175" y="157"/>
                      <a:pt x="169" y="131"/>
                      <a:pt x="151" y="113"/>
                    </a:cubicBezTo>
                    <a:cubicBezTo>
                      <a:pt x="138" y="101"/>
                      <a:pt x="121" y="91"/>
                      <a:pt x="104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3"/>
                      <a:pt x="100" y="82"/>
                      <a:pt x="97" y="82"/>
                    </a:cubicBezTo>
                    <a:cubicBezTo>
                      <a:pt x="95" y="82"/>
                      <a:pt x="94" y="83"/>
                      <a:pt x="94" y="85"/>
                    </a:cubicBezTo>
                    <a:cubicBezTo>
                      <a:pt x="90" y="84"/>
                      <a:pt x="87" y="84"/>
                      <a:pt x="83" y="84"/>
                    </a:cubicBezTo>
                    <a:cubicBezTo>
                      <a:pt x="66" y="85"/>
                      <a:pt x="52" y="93"/>
                      <a:pt x="39" y="103"/>
                    </a:cubicBezTo>
                    <a:cubicBezTo>
                      <a:pt x="35" y="105"/>
                      <a:pt x="31" y="108"/>
                      <a:pt x="28" y="111"/>
                    </a:cubicBezTo>
                    <a:cubicBezTo>
                      <a:pt x="40" y="90"/>
                      <a:pt x="59" y="72"/>
                      <a:pt x="79" y="60"/>
                    </a:cubicBezTo>
                    <a:close/>
                    <a:moveTo>
                      <a:pt x="224" y="190"/>
                    </a:moveTo>
                    <a:cubicBezTo>
                      <a:pt x="224" y="190"/>
                      <a:pt x="224" y="190"/>
                      <a:pt x="224" y="190"/>
                    </a:cubicBezTo>
                    <a:cubicBezTo>
                      <a:pt x="224" y="189"/>
                      <a:pt x="224" y="188"/>
                      <a:pt x="224" y="187"/>
                    </a:cubicBezTo>
                    <a:cubicBezTo>
                      <a:pt x="224" y="178"/>
                      <a:pt x="225" y="169"/>
                      <a:pt x="226" y="160"/>
                    </a:cubicBezTo>
                    <a:cubicBezTo>
                      <a:pt x="229" y="174"/>
                      <a:pt x="228" y="189"/>
                      <a:pt x="231" y="204"/>
                    </a:cubicBezTo>
                    <a:cubicBezTo>
                      <a:pt x="232" y="213"/>
                      <a:pt x="234" y="222"/>
                      <a:pt x="234" y="231"/>
                    </a:cubicBezTo>
                    <a:cubicBezTo>
                      <a:pt x="234" y="237"/>
                      <a:pt x="232" y="243"/>
                      <a:pt x="232" y="250"/>
                    </a:cubicBezTo>
                    <a:cubicBezTo>
                      <a:pt x="232" y="256"/>
                      <a:pt x="235" y="262"/>
                      <a:pt x="239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44" y="275"/>
                      <a:pt x="235" y="277"/>
                      <a:pt x="228" y="280"/>
                    </a:cubicBezTo>
                    <a:cubicBezTo>
                      <a:pt x="229" y="278"/>
                      <a:pt x="229" y="275"/>
                      <a:pt x="230" y="272"/>
                    </a:cubicBezTo>
                    <a:cubicBezTo>
                      <a:pt x="230" y="272"/>
                      <a:pt x="230" y="272"/>
                      <a:pt x="230" y="272"/>
                    </a:cubicBezTo>
                    <a:cubicBezTo>
                      <a:pt x="229" y="257"/>
                      <a:pt x="229" y="243"/>
                      <a:pt x="227" y="229"/>
                    </a:cubicBezTo>
                    <a:cubicBezTo>
                      <a:pt x="226" y="216"/>
                      <a:pt x="224" y="203"/>
                      <a:pt x="224" y="190"/>
                    </a:cubicBezTo>
                    <a:close/>
                    <a:moveTo>
                      <a:pt x="248" y="266"/>
                    </a:moveTo>
                    <a:cubicBezTo>
                      <a:pt x="243" y="266"/>
                      <a:pt x="240" y="263"/>
                      <a:pt x="238" y="260"/>
                    </a:cubicBezTo>
                    <a:cubicBezTo>
                      <a:pt x="238" y="260"/>
                      <a:pt x="238" y="260"/>
                      <a:pt x="238" y="260"/>
                    </a:cubicBezTo>
                    <a:cubicBezTo>
                      <a:pt x="240" y="262"/>
                      <a:pt x="242" y="265"/>
                      <a:pt x="246" y="265"/>
                    </a:cubicBezTo>
                    <a:cubicBezTo>
                      <a:pt x="246" y="265"/>
                      <a:pt x="246" y="265"/>
                      <a:pt x="246" y="264"/>
                    </a:cubicBezTo>
                    <a:cubicBezTo>
                      <a:pt x="243" y="262"/>
                      <a:pt x="240" y="259"/>
                      <a:pt x="238" y="256"/>
                    </a:cubicBezTo>
                    <a:cubicBezTo>
                      <a:pt x="235" y="252"/>
                      <a:pt x="241" y="258"/>
                      <a:pt x="242" y="259"/>
                    </a:cubicBezTo>
                    <a:cubicBezTo>
                      <a:pt x="245" y="262"/>
                      <a:pt x="249" y="265"/>
                      <a:pt x="253" y="266"/>
                    </a:cubicBezTo>
                    <a:cubicBezTo>
                      <a:pt x="252" y="266"/>
                      <a:pt x="250" y="267"/>
                      <a:pt x="248" y="266"/>
                    </a:cubicBezTo>
                    <a:close/>
                    <a:moveTo>
                      <a:pt x="260" y="190"/>
                    </a:moveTo>
                    <a:cubicBezTo>
                      <a:pt x="253" y="184"/>
                      <a:pt x="243" y="182"/>
                      <a:pt x="236" y="177"/>
                    </a:cubicBezTo>
                    <a:cubicBezTo>
                      <a:pt x="235" y="176"/>
                      <a:pt x="234" y="175"/>
                      <a:pt x="232" y="175"/>
                    </a:cubicBezTo>
                    <a:cubicBezTo>
                      <a:pt x="234" y="175"/>
                      <a:pt x="236" y="176"/>
                      <a:pt x="237" y="177"/>
                    </a:cubicBezTo>
                    <a:cubicBezTo>
                      <a:pt x="239" y="178"/>
                      <a:pt x="242" y="179"/>
                      <a:pt x="244" y="180"/>
                    </a:cubicBezTo>
                    <a:cubicBezTo>
                      <a:pt x="249" y="182"/>
                      <a:pt x="255" y="183"/>
                      <a:pt x="259" y="186"/>
                    </a:cubicBezTo>
                    <a:cubicBezTo>
                      <a:pt x="260" y="186"/>
                      <a:pt x="260" y="186"/>
                      <a:pt x="260" y="186"/>
                    </a:cubicBezTo>
                    <a:cubicBezTo>
                      <a:pt x="260" y="187"/>
                      <a:pt x="260" y="188"/>
                      <a:pt x="260" y="190"/>
                    </a:cubicBezTo>
                    <a:close/>
                    <a:moveTo>
                      <a:pt x="226" y="74"/>
                    </a:moveTo>
                    <a:cubicBezTo>
                      <a:pt x="217" y="67"/>
                      <a:pt x="207" y="61"/>
                      <a:pt x="196" y="55"/>
                    </a:cubicBezTo>
                    <a:cubicBezTo>
                      <a:pt x="196" y="55"/>
                      <a:pt x="197" y="55"/>
                      <a:pt x="197" y="55"/>
                    </a:cubicBezTo>
                    <a:cubicBezTo>
                      <a:pt x="200" y="57"/>
                      <a:pt x="203" y="58"/>
                      <a:pt x="206" y="60"/>
                    </a:cubicBezTo>
                    <a:cubicBezTo>
                      <a:pt x="212" y="63"/>
                      <a:pt x="217" y="66"/>
                      <a:pt x="223" y="69"/>
                    </a:cubicBezTo>
                    <a:cubicBezTo>
                      <a:pt x="224" y="71"/>
                      <a:pt x="225" y="72"/>
                      <a:pt x="226" y="74"/>
                    </a:cubicBezTo>
                    <a:close/>
                    <a:moveTo>
                      <a:pt x="190" y="52"/>
                    </a:moveTo>
                    <a:cubicBezTo>
                      <a:pt x="196" y="56"/>
                      <a:pt x="204" y="60"/>
                      <a:pt x="211" y="64"/>
                    </a:cubicBezTo>
                    <a:cubicBezTo>
                      <a:pt x="215" y="67"/>
                      <a:pt x="219" y="69"/>
                      <a:pt x="223" y="72"/>
                    </a:cubicBezTo>
                    <a:cubicBezTo>
                      <a:pt x="223" y="72"/>
                      <a:pt x="224" y="73"/>
                      <a:pt x="224" y="73"/>
                    </a:cubicBezTo>
                    <a:cubicBezTo>
                      <a:pt x="216" y="68"/>
                      <a:pt x="208" y="64"/>
                      <a:pt x="201" y="60"/>
                    </a:cubicBezTo>
                    <a:cubicBezTo>
                      <a:pt x="196" y="57"/>
                      <a:pt x="192" y="55"/>
                      <a:pt x="188" y="53"/>
                    </a:cubicBezTo>
                    <a:cubicBezTo>
                      <a:pt x="187" y="52"/>
                      <a:pt x="186" y="52"/>
                      <a:pt x="185" y="51"/>
                    </a:cubicBezTo>
                    <a:cubicBezTo>
                      <a:pt x="186" y="51"/>
                      <a:pt x="188" y="52"/>
                      <a:pt x="190" y="52"/>
                    </a:cubicBezTo>
                    <a:close/>
                    <a:moveTo>
                      <a:pt x="230" y="80"/>
                    </a:moveTo>
                    <a:cubicBezTo>
                      <a:pt x="223" y="75"/>
                      <a:pt x="216" y="70"/>
                      <a:pt x="209" y="65"/>
                    </a:cubicBezTo>
                    <a:cubicBezTo>
                      <a:pt x="200" y="61"/>
                      <a:pt x="192" y="57"/>
                      <a:pt x="184" y="51"/>
                    </a:cubicBezTo>
                    <a:cubicBezTo>
                      <a:pt x="184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4" y="51"/>
                      <a:pt x="185" y="52"/>
                      <a:pt x="186" y="52"/>
                    </a:cubicBezTo>
                    <a:cubicBezTo>
                      <a:pt x="188" y="54"/>
                      <a:pt x="190" y="55"/>
                      <a:pt x="192" y="56"/>
                    </a:cubicBezTo>
                    <a:cubicBezTo>
                      <a:pt x="197" y="58"/>
                      <a:pt x="201" y="60"/>
                      <a:pt x="205" y="63"/>
                    </a:cubicBezTo>
                    <a:cubicBezTo>
                      <a:pt x="213" y="67"/>
                      <a:pt x="220" y="71"/>
                      <a:pt x="228" y="76"/>
                    </a:cubicBezTo>
                    <a:cubicBezTo>
                      <a:pt x="228" y="76"/>
                      <a:pt x="228" y="76"/>
                      <a:pt x="228" y="76"/>
                    </a:cubicBezTo>
                    <a:cubicBezTo>
                      <a:pt x="229" y="78"/>
                      <a:pt x="229" y="79"/>
                      <a:pt x="230" y="80"/>
                    </a:cubicBezTo>
                    <a:close/>
                    <a:moveTo>
                      <a:pt x="232" y="84"/>
                    </a:moveTo>
                    <a:cubicBezTo>
                      <a:pt x="222" y="80"/>
                      <a:pt x="213" y="75"/>
                      <a:pt x="204" y="69"/>
                    </a:cubicBezTo>
                    <a:cubicBezTo>
                      <a:pt x="202" y="68"/>
                      <a:pt x="200" y="66"/>
                      <a:pt x="198" y="64"/>
                    </a:cubicBezTo>
                    <a:cubicBezTo>
                      <a:pt x="200" y="65"/>
                      <a:pt x="202" y="67"/>
                      <a:pt x="205" y="68"/>
                    </a:cubicBezTo>
                    <a:cubicBezTo>
                      <a:pt x="210" y="71"/>
                      <a:pt x="215" y="73"/>
                      <a:pt x="220" y="76"/>
                    </a:cubicBezTo>
                    <a:cubicBezTo>
                      <a:pt x="224" y="78"/>
                      <a:pt x="227" y="80"/>
                      <a:pt x="231" y="82"/>
                    </a:cubicBezTo>
                    <a:cubicBezTo>
                      <a:pt x="232" y="83"/>
                      <a:pt x="232" y="83"/>
                      <a:pt x="232" y="84"/>
                    </a:cubicBezTo>
                    <a:close/>
                    <a:moveTo>
                      <a:pt x="164" y="12"/>
                    </a:moveTo>
                    <a:cubicBezTo>
                      <a:pt x="161" y="11"/>
                      <a:pt x="158" y="10"/>
                      <a:pt x="155" y="8"/>
                    </a:cubicBezTo>
                    <a:cubicBezTo>
                      <a:pt x="153" y="6"/>
                      <a:pt x="157" y="9"/>
                      <a:pt x="157" y="9"/>
                    </a:cubicBezTo>
                    <a:cubicBezTo>
                      <a:pt x="158" y="9"/>
                      <a:pt x="159" y="10"/>
                      <a:pt x="160" y="10"/>
                    </a:cubicBezTo>
                    <a:cubicBezTo>
                      <a:pt x="161" y="11"/>
                      <a:pt x="162" y="11"/>
                      <a:pt x="163" y="11"/>
                    </a:cubicBezTo>
                    <a:cubicBezTo>
                      <a:pt x="163" y="11"/>
                      <a:pt x="163" y="12"/>
                      <a:pt x="164" y="12"/>
                    </a:cubicBezTo>
                    <a:close/>
                    <a:moveTo>
                      <a:pt x="153" y="8"/>
                    </a:moveTo>
                    <a:cubicBezTo>
                      <a:pt x="156" y="10"/>
                      <a:pt x="161" y="12"/>
                      <a:pt x="164" y="13"/>
                    </a:cubicBezTo>
                    <a:cubicBezTo>
                      <a:pt x="165" y="13"/>
                      <a:pt x="165" y="14"/>
                      <a:pt x="165" y="14"/>
                    </a:cubicBezTo>
                    <a:cubicBezTo>
                      <a:pt x="164" y="13"/>
                      <a:pt x="163" y="13"/>
                      <a:pt x="163" y="13"/>
                    </a:cubicBezTo>
                    <a:cubicBezTo>
                      <a:pt x="161" y="13"/>
                      <a:pt x="160" y="12"/>
                      <a:pt x="159" y="11"/>
                    </a:cubicBezTo>
                    <a:cubicBezTo>
                      <a:pt x="156" y="10"/>
                      <a:pt x="154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2" y="8"/>
                      <a:pt x="153" y="8"/>
                      <a:pt x="153" y="8"/>
                    </a:cubicBezTo>
                    <a:close/>
                    <a:moveTo>
                      <a:pt x="166" y="16"/>
                    </a:moveTo>
                    <a:cubicBezTo>
                      <a:pt x="162" y="14"/>
                      <a:pt x="158" y="13"/>
                      <a:pt x="155" y="11"/>
                    </a:cubicBezTo>
                    <a:cubicBezTo>
                      <a:pt x="151" y="9"/>
                      <a:pt x="154" y="10"/>
                      <a:pt x="156" y="11"/>
                    </a:cubicBezTo>
                    <a:cubicBezTo>
                      <a:pt x="157" y="12"/>
                      <a:pt x="158" y="12"/>
                      <a:pt x="160" y="13"/>
                    </a:cubicBezTo>
                    <a:cubicBezTo>
                      <a:pt x="162" y="13"/>
                      <a:pt x="163" y="14"/>
                      <a:pt x="165" y="14"/>
                    </a:cubicBezTo>
                    <a:cubicBezTo>
                      <a:pt x="165" y="15"/>
                      <a:pt x="166" y="15"/>
                      <a:pt x="166" y="16"/>
                    </a:cubicBezTo>
                    <a:close/>
                    <a:moveTo>
                      <a:pt x="168" y="21"/>
                    </a:moveTo>
                    <a:cubicBezTo>
                      <a:pt x="167" y="20"/>
                      <a:pt x="165" y="19"/>
                      <a:pt x="163" y="19"/>
                    </a:cubicBezTo>
                    <a:cubicBezTo>
                      <a:pt x="163" y="18"/>
                      <a:pt x="162" y="17"/>
                      <a:pt x="161" y="16"/>
                    </a:cubicBezTo>
                    <a:cubicBezTo>
                      <a:pt x="163" y="17"/>
                      <a:pt x="165" y="18"/>
                      <a:pt x="167" y="19"/>
                    </a:cubicBezTo>
                    <a:cubicBezTo>
                      <a:pt x="168" y="19"/>
                      <a:pt x="168" y="20"/>
                      <a:pt x="168" y="21"/>
                    </a:cubicBezTo>
                    <a:close/>
                    <a:moveTo>
                      <a:pt x="149" y="12"/>
                    </a:moveTo>
                    <a:cubicBezTo>
                      <a:pt x="150" y="13"/>
                      <a:pt x="152" y="13"/>
                      <a:pt x="153" y="14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4" y="15"/>
                      <a:pt x="154" y="15"/>
                      <a:pt x="153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1" y="14"/>
                      <a:pt x="150" y="14"/>
                      <a:pt x="148" y="14"/>
                    </a:cubicBezTo>
                    <a:cubicBezTo>
                      <a:pt x="148" y="13"/>
                      <a:pt x="149" y="13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lose/>
                    <a:moveTo>
                      <a:pt x="147" y="15"/>
                    </a:moveTo>
                    <a:cubicBezTo>
                      <a:pt x="149" y="16"/>
                      <a:pt x="148" y="16"/>
                      <a:pt x="146" y="17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9"/>
                    </a:cubicBezTo>
                    <a:cubicBezTo>
                      <a:pt x="146" y="17"/>
                      <a:pt x="147" y="16"/>
                      <a:pt x="147" y="15"/>
                    </a:cubicBezTo>
                    <a:close/>
                    <a:moveTo>
                      <a:pt x="124" y="39"/>
                    </a:moveTo>
                    <a:cubicBezTo>
                      <a:pt x="123" y="39"/>
                      <a:pt x="120" y="37"/>
                      <a:pt x="120" y="37"/>
                    </a:cubicBezTo>
                    <a:cubicBezTo>
                      <a:pt x="123" y="37"/>
                      <a:pt x="126" y="38"/>
                      <a:pt x="129" y="39"/>
                    </a:cubicBezTo>
                    <a:cubicBezTo>
                      <a:pt x="129" y="39"/>
                      <a:pt x="129" y="40"/>
                      <a:pt x="129" y="40"/>
                    </a:cubicBezTo>
                    <a:cubicBezTo>
                      <a:pt x="128" y="40"/>
                      <a:pt x="127" y="40"/>
                      <a:pt x="126" y="40"/>
                    </a:cubicBezTo>
                    <a:cubicBezTo>
                      <a:pt x="125" y="40"/>
                      <a:pt x="124" y="39"/>
                      <a:pt x="124" y="39"/>
                    </a:cubicBezTo>
                    <a:close/>
                    <a:moveTo>
                      <a:pt x="132" y="40"/>
                    </a:moveTo>
                    <a:cubicBezTo>
                      <a:pt x="131" y="32"/>
                      <a:pt x="137" y="28"/>
                      <a:pt x="143" y="24"/>
                    </a:cubicBezTo>
                    <a:cubicBezTo>
                      <a:pt x="147" y="22"/>
                      <a:pt x="154" y="15"/>
                      <a:pt x="158" y="18"/>
                    </a:cubicBezTo>
                    <a:cubicBezTo>
                      <a:pt x="165" y="23"/>
                      <a:pt x="163" y="37"/>
                      <a:pt x="163" y="44"/>
                    </a:cubicBezTo>
                    <a:cubicBezTo>
                      <a:pt x="153" y="40"/>
                      <a:pt x="142" y="39"/>
                      <a:pt x="132" y="40"/>
                    </a:cubicBezTo>
                    <a:close/>
                    <a:moveTo>
                      <a:pt x="175" y="44"/>
                    </a:moveTo>
                    <a:cubicBezTo>
                      <a:pt x="174" y="44"/>
                      <a:pt x="173" y="43"/>
                      <a:pt x="172" y="42"/>
                    </a:cubicBezTo>
                    <a:cubicBezTo>
                      <a:pt x="172" y="42"/>
                      <a:pt x="171" y="42"/>
                      <a:pt x="170" y="41"/>
                    </a:cubicBezTo>
                    <a:cubicBezTo>
                      <a:pt x="170" y="40"/>
                      <a:pt x="170" y="40"/>
                      <a:pt x="170" y="39"/>
                    </a:cubicBezTo>
                    <a:cubicBezTo>
                      <a:pt x="172" y="40"/>
                      <a:pt x="174" y="41"/>
                      <a:pt x="176" y="42"/>
                    </a:cubicBezTo>
                    <a:cubicBezTo>
                      <a:pt x="176" y="43"/>
                      <a:pt x="176" y="43"/>
                      <a:pt x="175" y="44"/>
                    </a:cubicBezTo>
                    <a:close/>
                    <a:moveTo>
                      <a:pt x="170" y="37"/>
                    </a:moveTo>
                    <a:cubicBezTo>
                      <a:pt x="167" y="36"/>
                      <a:pt x="173" y="37"/>
                      <a:pt x="173" y="37"/>
                    </a:cubicBezTo>
                    <a:cubicBezTo>
                      <a:pt x="174" y="38"/>
                      <a:pt x="175" y="38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9"/>
                      <a:pt x="176" y="40"/>
                      <a:pt x="176" y="41"/>
                    </a:cubicBezTo>
                    <a:cubicBezTo>
                      <a:pt x="174" y="39"/>
                      <a:pt x="172" y="39"/>
                      <a:pt x="170" y="37"/>
                    </a:cubicBezTo>
                    <a:close/>
                    <a:moveTo>
                      <a:pt x="172" y="36"/>
                    </a:moveTo>
                    <a:cubicBezTo>
                      <a:pt x="172" y="36"/>
                      <a:pt x="173" y="37"/>
                      <a:pt x="174" y="37"/>
                    </a:cubicBezTo>
                    <a:cubicBezTo>
                      <a:pt x="176" y="38"/>
                      <a:pt x="174" y="37"/>
                      <a:pt x="172" y="36"/>
                    </a:cubicBezTo>
                    <a:close/>
                    <a:moveTo>
                      <a:pt x="169" y="34"/>
                    </a:moveTo>
                    <a:cubicBezTo>
                      <a:pt x="165" y="31"/>
                      <a:pt x="173" y="34"/>
                      <a:pt x="174" y="35"/>
                    </a:cubicBezTo>
                    <a:cubicBezTo>
                      <a:pt x="174" y="35"/>
                      <a:pt x="175" y="35"/>
                      <a:pt x="176" y="35"/>
                    </a:cubicBezTo>
                    <a:cubicBezTo>
                      <a:pt x="176" y="36"/>
                      <a:pt x="176" y="37"/>
                      <a:pt x="176" y="38"/>
                    </a:cubicBezTo>
                    <a:cubicBezTo>
                      <a:pt x="174" y="36"/>
                      <a:pt x="171" y="35"/>
                      <a:pt x="169" y="34"/>
                    </a:cubicBezTo>
                    <a:close/>
                    <a:moveTo>
                      <a:pt x="174" y="48"/>
                    </a:moveTo>
                    <a:cubicBezTo>
                      <a:pt x="174" y="48"/>
                      <a:pt x="174" y="48"/>
                      <a:pt x="174" y="47"/>
                    </a:cubicBezTo>
                    <a:cubicBezTo>
                      <a:pt x="173" y="47"/>
                      <a:pt x="172" y="46"/>
                      <a:pt x="171" y="46"/>
                    </a:cubicBezTo>
                    <a:cubicBezTo>
                      <a:pt x="170" y="45"/>
                      <a:pt x="169" y="45"/>
                      <a:pt x="168" y="44"/>
                    </a:cubicBezTo>
                    <a:cubicBezTo>
                      <a:pt x="169" y="44"/>
                      <a:pt x="170" y="44"/>
                      <a:pt x="171" y="44"/>
                    </a:cubicBezTo>
                    <a:cubicBezTo>
                      <a:pt x="173" y="44"/>
                      <a:pt x="174" y="45"/>
                      <a:pt x="175" y="45"/>
                    </a:cubicBezTo>
                    <a:cubicBezTo>
                      <a:pt x="175" y="46"/>
                      <a:pt x="175" y="47"/>
                      <a:pt x="175" y="48"/>
                    </a:cubicBezTo>
                    <a:cubicBezTo>
                      <a:pt x="174" y="48"/>
                      <a:pt x="174" y="48"/>
                      <a:pt x="174" y="48"/>
                    </a:cubicBezTo>
                    <a:close/>
                    <a:moveTo>
                      <a:pt x="166" y="45"/>
                    </a:move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39"/>
                      <a:pt x="167" y="28"/>
                      <a:pt x="164" y="21"/>
                    </a:cubicBezTo>
                    <a:cubicBezTo>
                      <a:pt x="166" y="22"/>
                      <a:pt x="169" y="23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0" y="24"/>
                      <a:pt x="169" y="24"/>
                    </a:cubicBezTo>
                    <a:cubicBezTo>
                      <a:pt x="168" y="23"/>
                      <a:pt x="167" y="23"/>
                      <a:pt x="165" y="23"/>
                    </a:cubicBezTo>
                    <a:cubicBezTo>
                      <a:pt x="165" y="23"/>
                      <a:pt x="165" y="23"/>
                      <a:pt x="165" y="24"/>
                    </a:cubicBezTo>
                    <a:cubicBezTo>
                      <a:pt x="167" y="26"/>
                      <a:pt x="171" y="27"/>
                      <a:pt x="173" y="28"/>
                    </a:cubicBezTo>
                    <a:cubicBezTo>
                      <a:pt x="174" y="29"/>
                      <a:pt x="174" y="29"/>
                      <a:pt x="174" y="30"/>
                    </a:cubicBezTo>
                    <a:cubicBezTo>
                      <a:pt x="172" y="29"/>
                      <a:pt x="170" y="28"/>
                      <a:pt x="169" y="28"/>
                    </a:cubicBezTo>
                    <a:cubicBezTo>
                      <a:pt x="168" y="27"/>
                      <a:pt x="168" y="27"/>
                      <a:pt x="167" y="27"/>
                    </a:cubicBezTo>
                    <a:cubicBezTo>
                      <a:pt x="166" y="27"/>
                      <a:pt x="166" y="27"/>
                      <a:pt x="166" y="28"/>
                    </a:cubicBezTo>
                    <a:cubicBezTo>
                      <a:pt x="168" y="30"/>
                      <a:pt x="171" y="31"/>
                      <a:pt x="173" y="33"/>
                    </a:cubicBezTo>
                    <a:cubicBezTo>
                      <a:pt x="178" y="36"/>
                      <a:pt x="173" y="33"/>
                      <a:pt x="171" y="33"/>
                    </a:cubicBezTo>
                    <a:cubicBezTo>
                      <a:pt x="170" y="32"/>
                      <a:pt x="168" y="32"/>
                      <a:pt x="167" y="31"/>
                    </a:cubicBezTo>
                    <a:cubicBezTo>
                      <a:pt x="167" y="31"/>
                      <a:pt x="166" y="32"/>
                      <a:pt x="167" y="32"/>
                    </a:cubicBezTo>
                    <a:cubicBezTo>
                      <a:pt x="167" y="33"/>
                      <a:pt x="169" y="34"/>
                      <a:pt x="170" y="35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69" y="34"/>
                      <a:pt x="168" y="34"/>
                      <a:pt x="167" y="34"/>
                    </a:cubicBezTo>
                    <a:cubicBezTo>
                      <a:pt x="167" y="34"/>
                      <a:pt x="166" y="35"/>
                      <a:pt x="167" y="35"/>
                    </a:cubicBezTo>
                    <a:cubicBezTo>
                      <a:pt x="168" y="37"/>
                      <a:pt x="171" y="38"/>
                      <a:pt x="173" y="40"/>
                    </a:cubicBezTo>
                    <a:cubicBezTo>
                      <a:pt x="172" y="39"/>
                      <a:pt x="170" y="38"/>
                      <a:pt x="168" y="38"/>
                    </a:cubicBezTo>
                    <a:cubicBezTo>
                      <a:pt x="168" y="38"/>
                      <a:pt x="167" y="38"/>
                      <a:pt x="167" y="39"/>
                    </a:cubicBezTo>
                    <a:cubicBezTo>
                      <a:pt x="168" y="42"/>
                      <a:pt x="171" y="43"/>
                      <a:pt x="174" y="44"/>
                    </a:cubicBezTo>
                    <a:cubicBezTo>
                      <a:pt x="177" y="46"/>
                      <a:pt x="171" y="43"/>
                      <a:pt x="170" y="43"/>
                    </a:cubicBezTo>
                    <a:cubicBezTo>
                      <a:pt x="169" y="42"/>
                      <a:pt x="168" y="42"/>
                      <a:pt x="167" y="42"/>
                    </a:cubicBezTo>
                    <a:cubicBezTo>
                      <a:pt x="166" y="42"/>
                      <a:pt x="166" y="43"/>
                      <a:pt x="167" y="43"/>
                    </a:cubicBezTo>
                    <a:cubicBezTo>
                      <a:pt x="167" y="44"/>
                      <a:pt x="168" y="45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9" y="46"/>
                      <a:pt x="169" y="46"/>
                      <a:pt x="169" y="46"/>
                    </a:cubicBezTo>
                    <a:cubicBezTo>
                      <a:pt x="168" y="45"/>
                      <a:pt x="167" y="45"/>
                      <a:pt x="166" y="45"/>
                    </a:cubicBezTo>
                    <a:close/>
                    <a:moveTo>
                      <a:pt x="149" y="15"/>
                    </a:moveTo>
                    <a:cubicBezTo>
                      <a:pt x="150" y="14"/>
                      <a:pt x="151" y="14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1" y="16"/>
                      <a:pt x="150" y="16"/>
                    </a:cubicBezTo>
                    <a:cubicBezTo>
                      <a:pt x="150" y="16"/>
                      <a:pt x="150" y="15"/>
                      <a:pt x="149" y="15"/>
                    </a:cubicBezTo>
                    <a:close/>
                    <a:moveTo>
                      <a:pt x="129" y="38"/>
                    </a:moveTo>
                    <a:cubicBezTo>
                      <a:pt x="128" y="37"/>
                      <a:pt x="128" y="37"/>
                      <a:pt x="127" y="37"/>
                    </a:cubicBezTo>
                    <a:cubicBezTo>
                      <a:pt x="126" y="36"/>
                      <a:pt x="125" y="36"/>
                      <a:pt x="124" y="35"/>
                    </a:cubicBezTo>
                    <a:cubicBezTo>
                      <a:pt x="124" y="35"/>
                      <a:pt x="122" y="34"/>
                      <a:pt x="122" y="34"/>
                    </a:cubicBezTo>
                    <a:cubicBezTo>
                      <a:pt x="124" y="34"/>
                      <a:pt x="127" y="35"/>
                      <a:pt x="129" y="35"/>
                    </a:cubicBezTo>
                    <a:cubicBezTo>
                      <a:pt x="129" y="36"/>
                      <a:pt x="129" y="37"/>
                      <a:pt x="129" y="38"/>
                    </a:cubicBezTo>
                    <a:close/>
                    <a:moveTo>
                      <a:pt x="129" y="34"/>
                    </a:moveTo>
                    <a:cubicBezTo>
                      <a:pt x="127" y="33"/>
                      <a:pt x="124" y="32"/>
                      <a:pt x="124" y="30"/>
                    </a:cubicBezTo>
                    <a:cubicBezTo>
                      <a:pt x="124" y="31"/>
                      <a:pt x="128" y="32"/>
                      <a:pt x="129" y="32"/>
                    </a:cubicBezTo>
                    <a:cubicBezTo>
                      <a:pt x="129" y="32"/>
                      <a:pt x="130" y="32"/>
                      <a:pt x="130" y="32"/>
                    </a:cubicBezTo>
                    <a:cubicBezTo>
                      <a:pt x="130" y="33"/>
                      <a:pt x="130" y="34"/>
                      <a:pt x="129" y="34"/>
                    </a:cubicBezTo>
                    <a:close/>
                    <a:moveTo>
                      <a:pt x="124" y="30"/>
                    </a:moveTo>
                    <a:cubicBezTo>
                      <a:pt x="125" y="29"/>
                      <a:pt x="126" y="29"/>
                      <a:pt x="127" y="28"/>
                    </a:cubicBezTo>
                    <a:cubicBezTo>
                      <a:pt x="128" y="29"/>
                      <a:pt x="128" y="29"/>
                      <a:pt x="129" y="30"/>
                    </a:cubicBezTo>
                    <a:cubicBezTo>
                      <a:pt x="129" y="30"/>
                      <a:pt x="130" y="31"/>
                      <a:pt x="131" y="31"/>
                    </a:cubicBezTo>
                    <a:cubicBezTo>
                      <a:pt x="131" y="31"/>
                      <a:pt x="131" y="32"/>
                      <a:pt x="131" y="32"/>
                    </a:cubicBezTo>
                    <a:cubicBezTo>
                      <a:pt x="128" y="31"/>
                      <a:pt x="126" y="30"/>
                      <a:pt x="124" y="30"/>
                    </a:cubicBezTo>
                    <a:close/>
                    <a:moveTo>
                      <a:pt x="128" y="28"/>
                    </a:moveTo>
                    <a:cubicBezTo>
                      <a:pt x="130" y="29"/>
                      <a:pt x="131" y="29"/>
                      <a:pt x="132" y="29"/>
                    </a:cubicBezTo>
                    <a:cubicBezTo>
                      <a:pt x="132" y="30"/>
                      <a:pt x="132" y="30"/>
                      <a:pt x="131" y="31"/>
                    </a:cubicBezTo>
                    <a:cubicBezTo>
                      <a:pt x="131" y="30"/>
                      <a:pt x="131" y="30"/>
                      <a:pt x="131" y="30"/>
                    </a:cubicBezTo>
                    <a:cubicBezTo>
                      <a:pt x="130" y="30"/>
                      <a:pt x="129" y="29"/>
                      <a:pt x="128" y="28"/>
                    </a:cubicBezTo>
                    <a:cubicBezTo>
                      <a:pt x="128" y="28"/>
                      <a:pt x="128" y="28"/>
                      <a:pt x="128" y="28"/>
                    </a:cubicBezTo>
                    <a:close/>
                    <a:moveTo>
                      <a:pt x="151" y="12"/>
                    </a:moveTo>
                    <a:cubicBezTo>
                      <a:pt x="151" y="12"/>
                      <a:pt x="152" y="12"/>
                      <a:pt x="152" y="13"/>
                    </a:cubicBezTo>
                    <a:cubicBezTo>
                      <a:pt x="153" y="13"/>
                      <a:pt x="154" y="13"/>
                      <a:pt x="155" y="13"/>
                    </a:cubicBezTo>
                    <a:cubicBezTo>
                      <a:pt x="156" y="14"/>
                      <a:pt x="157" y="14"/>
                      <a:pt x="158" y="15"/>
                    </a:cubicBezTo>
                    <a:cubicBezTo>
                      <a:pt x="157" y="15"/>
                      <a:pt x="157" y="15"/>
                      <a:pt x="156" y="15"/>
                    </a:cubicBezTo>
                    <a:cubicBezTo>
                      <a:pt x="156" y="15"/>
                      <a:pt x="156" y="15"/>
                      <a:pt x="155" y="15"/>
                    </a:cubicBezTo>
                    <a:cubicBezTo>
                      <a:pt x="154" y="14"/>
                      <a:pt x="153" y="13"/>
                      <a:pt x="151" y="12"/>
                    </a:cubicBezTo>
                    <a:cubicBezTo>
                      <a:pt x="151" y="12"/>
                      <a:pt x="151" y="12"/>
                      <a:pt x="151" y="12"/>
                    </a:cubicBezTo>
                    <a:close/>
                    <a:moveTo>
                      <a:pt x="170" y="24"/>
                    </a:moveTo>
                    <a:cubicBezTo>
                      <a:pt x="169" y="23"/>
                      <a:pt x="167" y="22"/>
                      <a:pt x="166" y="21"/>
                    </a:cubicBezTo>
                    <a:cubicBezTo>
                      <a:pt x="165" y="21"/>
                      <a:pt x="162" y="19"/>
                      <a:pt x="166" y="20"/>
                    </a:cubicBezTo>
                    <a:cubicBezTo>
                      <a:pt x="167" y="21"/>
                      <a:pt x="168" y="21"/>
                      <a:pt x="169" y="22"/>
                    </a:cubicBezTo>
                    <a:cubicBezTo>
                      <a:pt x="169" y="22"/>
                      <a:pt x="170" y="23"/>
                      <a:pt x="170" y="24"/>
                    </a:cubicBezTo>
                    <a:close/>
                    <a:moveTo>
                      <a:pt x="173" y="28"/>
                    </a:moveTo>
                    <a:cubicBezTo>
                      <a:pt x="172" y="27"/>
                      <a:pt x="170" y="26"/>
                      <a:pt x="169" y="25"/>
                    </a:cubicBezTo>
                    <a:cubicBezTo>
                      <a:pt x="166" y="23"/>
                      <a:pt x="167" y="24"/>
                      <a:pt x="170" y="25"/>
                    </a:cubicBezTo>
                    <a:cubicBezTo>
                      <a:pt x="170" y="25"/>
                      <a:pt x="171" y="26"/>
                      <a:pt x="172" y="26"/>
                    </a:cubicBezTo>
                    <a:cubicBezTo>
                      <a:pt x="172" y="26"/>
                      <a:pt x="173" y="27"/>
                      <a:pt x="173" y="28"/>
                    </a:cubicBezTo>
                    <a:close/>
                    <a:moveTo>
                      <a:pt x="175" y="31"/>
                    </a:moveTo>
                    <a:cubicBezTo>
                      <a:pt x="175" y="32"/>
                      <a:pt x="176" y="33"/>
                      <a:pt x="176" y="34"/>
                    </a:cubicBezTo>
                    <a:cubicBezTo>
                      <a:pt x="174" y="32"/>
                      <a:pt x="171" y="31"/>
                      <a:pt x="168" y="29"/>
                    </a:cubicBezTo>
                    <a:cubicBezTo>
                      <a:pt x="170" y="29"/>
                      <a:pt x="171" y="29"/>
                      <a:pt x="172" y="30"/>
                    </a:cubicBezTo>
                    <a:cubicBezTo>
                      <a:pt x="172" y="30"/>
                      <a:pt x="173" y="30"/>
                      <a:pt x="174" y="31"/>
                    </a:cubicBezTo>
                    <a:cubicBezTo>
                      <a:pt x="174" y="31"/>
                      <a:pt x="175" y="31"/>
                      <a:pt x="175" y="31"/>
                    </a:cubicBezTo>
                    <a:close/>
                    <a:moveTo>
                      <a:pt x="230" y="164"/>
                    </a:moveTo>
                    <a:cubicBezTo>
                      <a:pt x="233" y="167"/>
                      <a:pt x="237" y="169"/>
                      <a:pt x="240" y="171"/>
                    </a:cubicBezTo>
                    <a:cubicBezTo>
                      <a:pt x="246" y="175"/>
                      <a:pt x="251" y="178"/>
                      <a:pt x="256" y="182"/>
                    </a:cubicBezTo>
                    <a:cubicBezTo>
                      <a:pt x="261" y="185"/>
                      <a:pt x="256" y="182"/>
                      <a:pt x="255" y="181"/>
                    </a:cubicBezTo>
                    <a:cubicBezTo>
                      <a:pt x="254" y="181"/>
                      <a:pt x="253" y="180"/>
                      <a:pt x="251" y="179"/>
                    </a:cubicBezTo>
                    <a:cubicBezTo>
                      <a:pt x="249" y="178"/>
                      <a:pt x="246" y="177"/>
                      <a:pt x="244" y="175"/>
                    </a:cubicBezTo>
                    <a:cubicBezTo>
                      <a:pt x="239" y="173"/>
                      <a:pt x="235" y="170"/>
                      <a:pt x="230" y="168"/>
                    </a:cubicBezTo>
                    <a:cubicBezTo>
                      <a:pt x="230" y="167"/>
                      <a:pt x="230" y="165"/>
                      <a:pt x="230" y="164"/>
                    </a:cubicBezTo>
                    <a:close/>
                    <a:moveTo>
                      <a:pt x="259" y="183"/>
                    </a:moveTo>
                    <a:cubicBezTo>
                      <a:pt x="252" y="177"/>
                      <a:pt x="243" y="172"/>
                      <a:pt x="234" y="166"/>
                    </a:cubicBezTo>
                    <a:cubicBezTo>
                      <a:pt x="235" y="166"/>
                      <a:pt x="235" y="167"/>
                      <a:pt x="236" y="167"/>
                    </a:cubicBezTo>
                    <a:cubicBezTo>
                      <a:pt x="238" y="168"/>
                      <a:pt x="241" y="170"/>
                      <a:pt x="243" y="171"/>
                    </a:cubicBezTo>
                    <a:cubicBezTo>
                      <a:pt x="248" y="174"/>
                      <a:pt x="253" y="177"/>
                      <a:pt x="259" y="179"/>
                    </a:cubicBezTo>
                    <a:cubicBezTo>
                      <a:pt x="259" y="180"/>
                      <a:pt x="259" y="182"/>
                      <a:pt x="259" y="183"/>
                    </a:cubicBezTo>
                    <a:close/>
                    <a:moveTo>
                      <a:pt x="228" y="159"/>
                    </a:moveTo>
                    <a:cubicBezTo>
                      <a:pt x="237" y="165"/>
                      <a:pt x="247" y="170"/>
                      <a:pt x="255" y="176"/>
                    </a:cubicBezTo>
                    <a:cubicBezTo>
                      <a:pt x="256" y="177"/>
                      <a:pt x="260" y="179"/>
                      <a:pt x="256" y="177"/>
                    </a:cubicBezTo>
                    <a:cubicBezTo>
                      <a:pt x="255" y="176"/>
                      <a:pt x="253" y="176"/>
                      <a:pt x="251" y="175"/>
                    </a:cubicBezTo>
                    <a:cubicBezTo>
                      <a:pt x="249" y="173"/>
                      <a:pt x="246" y="172"/>
                      <a:pt x="244" y="170"/>
                    </a:cubicBezTo>
                    <a:cubicBezTo>
                      <a:pt x="239" y="168"/>
                      <a:pt x="234" y="166"/>
                      <a:pt x="229" y="163"/>
                    </a:cubicBezTo>
                    <a:cubicBezTo>
                      <a:pt x="229" y="161"/>
                      <a:pt x="229" y="160"/>
                      <a:pt x="228" y="159"/>
                    </a:cubicBezTo>
                    <a:close/>
                    <a:moveTo>
                      <a:pt x="227" y="153"/>
                    </a:moveTo>
                    <a:cubicBezTo>
                      <a:pt x="229" y="155"/>
                      <a:pt x="232" y="157"/>
                      <a:pt x="235" y="158"/>
                    </a:cubicBezTo>
                    <a:cubicBezTo>
                      <a:pt x="238" y="160"/>
                      <a:pt x="240" y="162"/>
                      <a:pt x="243" y="164"/>
                    </a:cubicBezTo>
                    <a:cubicBezTo>
                      <a:pt x="247" y="167"/>
                      <a:pt x="251" y="168"/>
                      <a:pt x="255" y="172"/>
                    </a:cubicBezTo>
                    <a:cubicBezTo>
                      <a:pt x="255" y="172"/>
                      <a:pt x="256" y="172"/>
                      <a:pt x="256" y="172"/>
                    </a:cubicBezTo>
                    <a:cubicBezTo>
                      <a:pt x="254" y="171"/>
                      <a:pt x="252" y="170"/>
                      <a:pt x="250" y="169"/>
                    </a:cubicBezTo>
                    <a:cubicBezTo>
                      <a:pt x="243" y="165"/>
                      <a:pt x="235" y="162"/>
                      <a:pt x="228" y="158"/>
                    </a:cubicBezTo>
                    <a:cubicBezTo>
                      <a:pt x="228" y="156"/>
                      <a:pt x="227" y="154"/>
                      <a:pt x="227" y="153"/>
                    </a:cubicBezTo>
                    <a:close/>
                    <a:moveTo>
                      <a:pt x="258" y="173"/>
                    </a:moveTo>
                    <a:cubicBezTo>
                      <a:pt x="254" y="169"/>
                      <a:pt x="248" y="167"/>
                      <a:pt x="243" y="163"/>
                    </a:cubicBezTo>
                    <a:cubicBezTo>
                      <a:pt x="243" y="163"/>
                      <a:pt x="243" y="163"/>
                      <a:pt x="242" y="163"/>
                    </a:cubicBezTo>
                    <a:cubicBezTo>
                      <a:pt x="247" y="166"/>
                      <a:pt x="252" y="169"/>
                      <a:pt x="257" y="171"/>
                    </a:cubicBezTo>
                    <a:cubicBezTo>
                      <a:pt x="258" y="172"/>
                      <a:pt x="258" y="173"/>
                      <a:pt x="258" y="173"/>
                    </a:cubicBezTo>
                    <a:close/>
                    <a:moveTo>
                      <a:pt x="256" y="162"/>
                    </a:moveTo>
                    <a:cubicBezTo>
                      <a:pt x="252" y="158"/>
                      <a:pt x="248" y="157"/>
                      <a:pt x="243" y="154"/>
                    </a:cubicBezTo>
                    <a:cubicBezTo>
                      <a:pt x="240" y="152"/>
                      <a:pt x="236" y="149"/>
                      <a:pt x="232" y="147"/>
                    </a:cubicBezTo>
                    <a:cubicBezTo>
                      <a:pt x="235" y="148"/>
                      <a:pt x="239" y="150"/>
                      <a:pt x="242" y="151"/>
                    </a:cubicBezTo>
                    <a:cubicBezTo>
                      <a:pt x="246" y="153"/>
                      <a:pt x="249" y="156"/>
                      <a:pt x="253" y="158"/>
                    </a:cubicBezTo>
                    <a:cubicBezTo>
                      <a:pt x="254" y="158"/>
                      <a:pt x="254" y="158"/>
                      <a:pt x="254" y="158"/>
                    </a:cubicBezTo>
                    <a:cubicBezTo>
                      <a:pt x="254" y="158"/>
                      <a:pt x="255" y="158"/>
                      <a:pt x="255" y="158"/>
                    </a:cubicBezTo>
                    <a:cubicBezTo>
                      <a:pt x="255" y="160"/>
                      <a:pt x="255" y="161"/>
                      <a:pt x="256" y="162"/>
                    </a:cubicBezTo>
                    <a:close/>
                    <a:moveTo>
                      <a:pt x="254" y="153"/>
                    </a:moveTo>
                    <a:cubicBezTo>
                      <a:pt x="253" y="153"/>
                      <a:pt x="253" y="153"/>
                      <a:pt x="252" y="153"/>
                    </a:cubicBezTo>
                    <a:cubicBezTo>
                      <a:pt x="248" y="150"/>
                      <a:pt x="243" y="148"/>
                      <a:pt x="239" y="145"/>
                    </a:cubicBezTo>
                    <a:cubicBezTo>
                      <a:pt x="235" y="143"/>
                      <a:pt x="231" y="140"/>
                      <a:pt x="227" y="139"/>
                    </a:cubicBezTo>
                    <a:cubicBezTo>
                      <a:pt x="227" y="138"/>
                      <a:pt x="227" y="137"/>
                      <a:pt x="227" y="136"/>
                    </a:cubicBezTo>
                    <a:cubicBezTo>
                      <a:pt x="232" y="139"/>
                      <a:pt x="237" y="143"/>
                      <a:pt x="242" y="145"/>
                    </a:cubicBezTo>
                    <a:cubicBezTo>
                      <a:pt x="244" y="147"/>
                      <a:pt x="246" y="148"/>
                      <a:pt x="248" y="149"/>
                    </a:cubicBezTo>
                    <a:cubicBezTo>
                      <a:pt x="250" y="150"/>
                      <a:pt x="251" y="151"/>
                      <a:pt x="253" y="153"/>
                    </a:cubicBezTo>
                    <a:cubicBezTo>
                      <a:pt x="253" y="153"/>
                      <a:pt x="253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lose/>
                    <a:moveTo>
                      <a:pt x="252" y="146"/>
                    </a:moveTo>
                    <a:cubicBezTo>
                      <a:pt x="251" y="145"/>
                      <a:pt x="250" y="145"/>
                      <a:pt x="249" y="144"/>
                    </a:cubicBezTo>
                    <a:cubicBezTo>
                      <a:pt x="248" y="144"/>
                      <a:pt x="247" y="143"/>
                      <a:pt x="247" y="143"/>
                    </a:cubicBezTo>
                    <a:cubicBezTo>
                      <a:pt x="244" y="141"/>
                      <a:pt x="242" y="140"/>
                      <a:pt x="240" y="138"/>
                    </a:cubicBezTo>
                    <a:cubicBezTo>
                      <a:pt x="236" y="136"/>
                      <a:pt x="231" y="134"/>
                      <a:pt x="227" y="132"/>
                    </a:cubicBezTo>
                    <a:cubicBezTo>
                      <a:pt x="227" y="131"/>
                      <a:pt x="227" y="130"/>
                      <a:pt x="227" y="129"/>
                    </a:cubicBezTo>
                    <a:cubicBezTo>
                      <a:pt x="230" y="132"/>
                      <a:pt x="233" y="134"/>
                      <a:pt x="236" y="136"/>
                    </a:cubicBezTo>
                    <a:cubicBezTo>
                      <a:pt x="241" y="138"/>
                      <a:pt x="245" y="140"/>
                      <a:pt x="249" y="143"/>
                    </a:cubicBezTo>
                    <a:cubicBezTo>
                      <a:pt x="249" y="144"/>
                      <a:pt x="251" y="145"/>
                      <a:pt x="252" y="145"/>
                    </a:cubicBezTo>
                    <a:cubicBezTo>
                      <a:pt x="252" y="145"/>
                      <a:pt x="252" y="145"/>
                      <a:pt x="252" y="146"/>
                    </a:cubicBezTo>
                    <a:cubicBezTo>
                      <a:pt x="252" y="146"/>
                      <a:pt x="252" y="146"/>
                      <a:pt x="252" y="146"/>
                    </a:cubicBezTo>
                    <a:close/>
                    <a:moveTo>
                      <a:pt x="237" y="123"/>
                    </a:moveTo>
                    <a:cubicBezTo>
                      <a:pt x="239" y="124"/>
                      <a:pt x="240" y="125"/>
                      <a:pt x="242" y="126"/>
                    </a:cubicBezTo>
                    <a:cubicBezTo>
                      <a:pt x="239" y="125"/>
                      <a:pt x="236" y="124"/>
                      <a:pt x="234" y="122"/>
                    </a:cubicBezTo>
                    <a:cubicBezTo>
                      <a:pt x="231" y="120"/>
                      <a:pt x="229" y="118"/>
                      <a:pt x="226" y="117"/>
                    </a:cubicBezTo>
                    <a:cubicBezTo>
                      <a:pt x="226" y="117"/>
                      <a:pt x="226" y="116"/>
                      <a:pt x="225" y="115"/>
                    </a:cubicBezTo>
                    <a:cubicBezTo>
                      <a:pt x="226" y="115"/>
                      <a:pt x="226" y="115"/>
                      <a:pt x="226" y="115"/>
                    </a:cubicBezTo>
                    <a:cubicBezTo>
                      <a:pt x="226" y="115"/>
                      <a:pt x="226" y="116"/>
                      <a:pt x="226" y="116"/>
                    </a:cubicBezTo>
                    <a:cubicBezTo>
                      <a:pt x="230" y="118"/>
                      <a:pt x="234" y="121"/>
                      <a:pt x="237" y="123"/>
                    </a:cubicBezTo>
                    <a:close/>
                    <a:moveTo>
                      <a:pt x="226" y="118"/>
                    </a:moveTo>
                    <a:cubicBezTo>
                      <a:pt x="230" y="121"/>
                      <a:pt x="233" y="124"/>
                      <a:pt x="237" y="126"/>
                    </a:cubicBezTo>
                    <a:cubicBezTo>
                      <a:pt x="241" y="128"/>
                      <a:pt x="244" y="130"/>
                      <a:pt x="248" y="133"/>
                    </a:cubicBezTo>
                    <a:cubicBezTo>
                      <a:pt x="248" y="134"/>
                      <a:pt x="248" y="134"/>
                      <a:pt x="249" y="134"/>
                    </a:cubicBezTo>
                    <a:cubicBezTo>
                      <a:pt x="248" y="134"/>
                      <a:pt x="248" y="134"/>
                      <a:pt x="247" y="133"/>
                    </a:cubicBezTo>
                    <a:cubicBezTo>
                      <a:pt x="246" y="133"/>
                      <a:pt x="245" y="132"/>
                      <a:pt x="244" y="132"/>
                    </a:cubicBezTo>
                    <a:cubicBezTo>
                      <a:pt x="242" y="130"/>
                      <a:pt x="240" y="129"/>
                      <a:pt x="238" y="128"/>
                    </a:cubicBezTo>
                    <a:cubicBezTo>
                      <a:pt x="234" y="126"/>
                      <a:pt x="230" y="124"/>
                      <a:pt x="226" y="122"/>
                    </a:cubicBezTo>
                    <a:cubicBezTo>
                      <a:pt x="226" y="121"/>
                      <a:pt x="226" y="119"/>
                      <a:pt x="226" y="118"/>
                    </a:cubicBezTo>
                    <a:close/>
                    <a:moveTo>
                      <a:pt x="227" y="123"/>
                    </a:moveTo>
                    <a:cubicBezTo>
                      <a:pt x="233" y="129"/>
                      <a:pt x="242" y="132"/>
                      <a:pt x="249" y="138"/>
                    </a:cubicBezTo>
                    <a:cubicBezTo>
                      <a:pt x="252" y="141"/>
                      <a:pt x="247" y="138"/>
                      <a:pt x="246" y="137"/>
                    </a:cubicBezTo>
                    <a:cubicBezTo>
                      <a:pt x="243" y="136"/>
                      <a:pt x="241" y="135"/>
                      <a:pt x="238" y="134"/>
                    </a:cubicBezTo>
                    <a:cubicBezTo>
                      <a:pt x="234" y="131"/>
                      <a:pt x="231" y="128"/>
                      <a:pt x="227" y="126"/>
                    </a:cubicBezTo>
                    <a:cubicBezTo>
                      <a:pt x="227" y="125"/>
                      <a:pt x="227" y="124"/>
                      <a:pt x="227" y="123"/>
                    </a:cubicBezTo>
                    <a:close/>
                    <a:moveTo>
                      <a:pt x="229" y="128"/>
                    </a:moveTo>
                    <a:cubicBezTo>
                      <a:pt x="228" y="128"/>
                      <a:pt x="227" y="128"/>
                      <a:pt x="227" y="128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7"/>
                      <a:pt x="228" y="128"/>
                      <a:pt x="229" y="128"/>
                    </a:cubicBezTo>
                    <a:close/>
                    <a:moveTo>
                      <a:pt x="227" y="133"/>
                    </a:moveTo>
                    <a:cubicBezTo>
                      <a:pt x="230" y="136"/>
                      <a:pt x="234" y="137"/>
                      <a:pt x="237" y="139"/>
                    </a:cubicBezTo>
                    <a:cubicBezTo>
                      <a:pt x="242" y="142"/>
                      <a:pt x="246" y="145"/>
                      <a:pt x="251" y="148"/>
                    </a:cubicBezTo>
                    <a:cubicBezTo>
                      <a:pt x="254" y="150"/>
                      <a:pt x="250" y="147"/>
                      <a:pt x="249" y="147"/>
                    </a:cubicBezTo>
                    <a:cubicBezTo>
                      <a:pt x="248" y="147"/>
                      <a:pt x="247" y="146"/>
                      <a:pt x="247" y="146"/>
                    </a:cubicBezTo>
                    <a:cubicBezTo>
                      <a:pt x="244" y="144"/>
                      <a:pt x="242" y="143"/>
                      <a:pt x="240" y="142"/>
                    </a:cubicBezTo>
                    <a:cubicBezTo>
                      <a:pt x="235" y="139"/>
                      <a:pt x="231" y="137"/>
                      <a:pt x="227" y="135"/>
                    </a:cubicBezTo>
                    <a:cubicBezTo>
                      <a:pt x="227" y="135"/>
                      <a:pt x="227" y="134"/>
                      <a:pt x="227" y="133"/>
                    </a:cubicBezTo>
                    <a:close/>
                    <a:moveTo>
                      <a:pt x="227" y="140"/>
                    </a:moveTo>
                    <a:cubicBezTo>
                      <a:pt x="233" y="146"/>
                      <a:pt x="242" y="150"/>
                      <a:pt x="249" y="154"/>
                    </a:cubicBezTo>
                    <a:cubicBezTo>
                      <a:pt x="249" y="154"/>
                      <a:pt x="249" y="154"/>
                      <a:pt x="249" y="155"/>
                    </a:cubicBezTo>
                    <a:cubicBezTo>
                      <a:pt x="248" y="154"/>
                      <a:pt x="248" y="154"/>
                      <a:pt x="247" y="153"/>
                    </a:cubicBezTo>
                    <a:cubicBezTo>
                      <a:pt x="242" y="151"/>
                      <a:pt x="237" y="148"/>
                      <a:pt x="232" y="146"/>
                    </a:cubicBezTo>
                    <a:cubicBezTo>
                      <a:pt x="231" y="145"/>
                      <a:pt x="229" y="145"/>
                      <a:pt x="228" y="144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27" y="144"/>
                      <a:pt x="227" y="144"/>
                      <a:pt x="227" y="143"/>
                    </a:cubicBezTo>
                    <a:cubicBezTo>
                      <a:pt x="227" y="142"/>
                      <a:pt x="227" y="141"/>
                      <a:pt x="227" y="140"/>
                    </a:cubicBezTo>
                    <a:close/>
                    <a:moveTo>
                      <a:pt x="254" y="162"/>
                    </a:moveTo>
                    <a:cubicBezTo>
                      <a:pt x="253" y="161"/>
                      <a:pt x="252" y="160"/>
                      <a:pt x="251" y="160"/>
                    </a:cubicBezTo>
                    <a:cubicBezTo>
                      <a:pt x="248" y="158"/>
                      <a:pt x="246" y="157"/>
                      <a:pt x="243" y="155"/>
                    </a:cubicBezTo>
                    <a:cubicBezTo>
                      <a:pt x="237" y="152"/>
                      <a:pt x="232" y="149"/>
                      <a:pt x="227" y="146"/>
                    </a:cubicBezTo>
                    <a:cubicBezTo>
                      <a:pt x="227" y="146"/>
                      <a:pt x="227" y="145"/>
                      <a:pt x="227" y="144"/>
                    </a:cubicBezTo>
                    <a:cubicBezTo>
                      <a:pt x="227" y="144"/>
                      <a:pt x="227" y="144"/>
                      <a:pt x="227" y="145"/>
                    </a:cubicBezTo>
                    <a:cubicBezTo>
                      <a:pt x="227" y="145"/>
                      <a:pt x="227" y="145"/>
                      <a:pt x="227" y="145"/>
                    </a:cubicBezTo>
                    <a:cubicBezTo>
                      <a:pt x="229" y="146"/>
                      <a:pt x="230" y="147"/>
                      <a:pt x="232" y="147"/>
                    </a:cubicBezTo>
                    <a:cubicBezTo>
                      <a:pt x="234" y="149"/>
                      <a:pt x="237" y="151"/>
                      <a:pt x="239" y="152"/>
                    </a:cubicBezTo>
                    <a:cubicBezTo>
                      <a:pt x="243" y="155"/>
                      <a:pt x="248" y="157"/>
                      <a:pt x="252" y="159"/>
                    </a:cubicBezTo>
                    <a:cubicBezTo>
                      <a:pt x="250" y="159"/>
                      <a:pt x="256" y="163"/>
                      <a:pt x="254" y="162"/>
                    </a:cubicBezTo>
                    <a:close/>
                    <a:moveTo>
                      <a:pt x="227" y="147"/>
                    </a:moveTo>
                    <a:cubicBezTo>
                      <a:pt x="232" y="152"/>
                      <a:pt x="240" y="156"/>
                      <a:pt x="246" y="160"/>
                    </a:cubicBezTo>
                    <a:cubicBezTo>
                      <a:pt x="249" y="161"/>
                      <a:pt x="251" y="163"/>
                      <a:pt x="253" y="164"/>
                    </a:cubicBezTo>
                    <a:cubicBezTo>
                      <a:pt x="254" y="165"/>
                      <a:pt x="259" y="168"/>
                      <a:pt x="255" y="166"/>
                    </a:cubicBezTo>
                    <a:cubicBezTo>
                      <a:pt x="251" y="164"/>
                      <a:pt x="247" y="161"/>
                      <a:pt x="243" y="159"/>
                    </a:cubicBezTo>
                    <a:cubicBezTo>
                      <a:pt x="240" y="157"/>
                      <a:pt x="236" y="155"/>
                      <a:pt x="233" y="153"/>
                    </a:cubicBezTo>
                    <a:cubicBezTo>
                      <a:pt x="231" y="151"/>
                      <a:pt x="229" y="150"/>
                      <a:pt x="227" y="149"/>
                    </a:cubicBezTo>
                    <a:cubicBezTo>
                      <a:pt x="227" y="148"/>
                      <a:pt x="227" y="148"/>
                      <a:pt x="227" y="147"/>
                    </a:cubicBezTo>
                    <a:close/>
                    <a:moveTo>
                      <a:pt x="246" y="163"/>
                    </a:moveTo>
                    <a:cubicBezTo>
                      <a:pt x="250" y="165"/>
                      <a:pt x="254" y="167"/>
                      <a:pt x="257" y="170"/>
                    </a:cubicBezTo>
                    <a:cubicBezTo>
                      <a:pt x="256" y="169"/>
                      <a:pt x="252" y="168"/>
                      <a:pt x="250" y="167"/>
                    </a:cubicBezTo>
                    <a:cubicBezTo>
                      <a:pt x="248" y="166"/>
                      <a:pt x="246" y="165"/>
                      <a:pt x="245" y="163"/>
                    </a:cubicBezTo>
                    <a:cubicBezTo>
                      <a:pt x="242" y="161"/>
                      <a:pt x="238" y="159"/>
                      <a:pt x="235" y="157"/>
                    </a:cubicBezTo>
                    <a:cubicBezTo>
                      <a:pt x="232" y="155"/>
                      <a:pt x="229" y="153"/>
                      <a:pt x="226" y="151"/>
                    </a:cubicBezTo>
                    <a:cubicBezTo>
                      <a:pt x="226" y="151"/>
                      <a:pt x="226" y="150"/>
                      <a:pt x="226" y="150"/>
                    </a:cubicBezTo>
                    <a:cubicBezTo>
                      <a:pt x="228" y="151"/>
                      <a:pt x="230" y="152"/>
                      <a:pt x="232" y="153"/>
                    </a:cubicBezTo>
                    <a:cubicBezTo>
                      <a:pt x="233" y="154"/>
                      <a:pt x="233" y="154"/>
                      <a:pt x="234" y="154"/>
                    </a:cubicBezTo>
                    <a:cubicBezTo>
                      <a:pt x="238" y="157"/>
                      <a:pt x="242" y="160"/>
                      <a:pt x="246" y="163"/>
                    </a:cubicBezTo>
                    <a:close/>
                    <a:moveTo>
                      <a:pt x="224" y="110"/>
                    </a:moveTo>
                    <a:cubicBezTo>
                      <a:pt x="231" y="114"/>
                      <a:pt x="238" y="118"/>
                      <a:pt x="243" y="122"/>
                    </a:cubicBezTo>
                    <a:cubicBezTo>
                      <a:pt x="244" y="123"/>
                      <a:pt x="245" y="124"/>
                      <a:pt x="246" y="124"/>
                    </a:cubicBezTo>
                    <a:cubicBezTo>
                      <a:pt x="245" y="124"/>
                      <a:pt x="244" y="123"/>
                      <a:pt x="243" y="123"/>
                    </a:cubicBezTo>
                    <a:cubicBezTo>
                      <a:pt x="241" y="122"/>
                      <a:pt x="239" y="121"/>
                      <a:pt x="237" y="120"/>
                    </a:cubicBezTo>
                    <a:cubicBezTo>
                      <a:pt x="233" y="118"/>
                      <a:pt x="229" y="116"/>
                      <a:pt x="225" y="114"/>
                    </a:cubicBezTo>
                    <a:cubicBezTo>
                      <a:pt x="225" y="113"/>
                      <a:pt x="225" y="113"/>
                      <a:pt x="225" y="112"/>
                    </a:cubicBezTo>
                    <a:cubicBezTo>
                      <a:pt x="225" y="112"/>
                      <a:pt x="225" y="111"/>
                      <a:pt x="224" y="110"/>
                    </a:cubicBezTo>
                    <a:close/>
                    <a:moveTo>
                      <a:pt x="224" y="106"/>
                    </a:moveTo>
                    <a:cubicBezTo>
                      <a:pt x="228" y="109"/>
                      <a:pt x="231" y="111"/>
                      <a:pt x="235" y="114"/>
                    </a:cubicBezTo>
                    <a:cubicBezTo>
                      <a:pt x="238" y="115"/>
                      <a:pt x="241" y="117"/>
                      <a:pt x="244" y="119"/>
                    </a:cubicBezTo>
                    <a:cubicBezTo>
                      <a:pt x="244" y="119"/>
                      <a:pt x="244" y="119"/>
                      <a:pt x="244" y="119"/>
                    </a:cubicBezTo>
                    <a:cubicBezTo>
                      <a:pt x="242" y="117"/>
                      <a:pt x="239" y="116"/>
                      <a:pt x="236" y="115"/>
                    </a:cubicBezTo>
                    <a:cubicBezTo>
                      <a:pt x="232" y="113"/>
                      <a:pt x="228" y="111"/>
                      <a:pt x="224" y="109"/>
                    </a:cubicBezTo>
                    <a:cubicBezTo>
                      <a:pt x="224" y="108"/>
                      <a:pt x="224" y="107"/>
                      <a:pt x="224" y="106"/>
                    </a:cubicBezTo>
                    <a:close/>
                    <a:moveTo>
                      <a:pt x="244" y="118"/>
                    </a:moveTo>
                    <a:cubicBezTo>
                      <a:pt x="242" y="117"/>
                      <a:pt x="240" y="116"/>
                      <a:pt x="239" y="115"/>
                    </a:cubicBezTo>
                    <a:cubicBezTo>
                      <a:pt x="235" y="113"/>
                      <a:pt x="231" y="110"/>
                      <a:pt x="227" y="108"/>
                    </a:cubicBezTo>
                    <a:cubicBezTo>
                      <a:pt x="228" y="108"/>
                      <a:pt x="228" y="108"/>
                      <a:pt x="228" y="108"/>
                    </a:cubicBezTo>
                    <a:cubicBezTo>
                      <a:pt x="230" y="109"/>
                      <a:pt x="232" y="110"/>
                      <a:pt x="234" y="111"/>
                    </a:cubicBezTo>
                    <a:cubicBezTo>
                      <a:pt x="237" y="112"/>
                      <a:pt x="240" y="114"/>
                      <a:pt x="243" y="115"/>
                    </a:cubicBezTo>
                    <a:cubicBezTo>
                      <a:pt x="243" y="116"/>
                      <a:pt x="244" y="117"/>
                      <a:pt x="244" y="118"/>
                    </a:cubicBezTo>
                    <a:close/>
                    <a:moveTo>
                      <a:pt x="222" y="102"/>
                    </a:moveTo>
                    <a:cubicBezTo>
                      <a:pt x="228" y="107"/>
                      <a:pt x="235" y="109"/>
                      <a:pt x="241" y="113"/>
                    </a:cubicBezTo>
                    <a:cubicBezTo>
                      <a:pt x="241" y="113"/>
                      <a:pt x="242" y="114"/>
                      <a:pt x="243" y="114"/>
                    </a:cubicBezTo>
                    <a:cubicBezTo>
                      <a:pt x="243" y="114"/>
                      <a:pt x="243" y="114"/>
                      <a:pt x="243" y="115"/>
                    </a:cubicBezTo>
                    <a:cubicBezTo>
                      <a:pt x="243" y="114"/>
                      <a:pt x="242" y="114"/>
                      <a:pt x="242" y="114"/>
                    </a:cubicBez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36" y="111"/>
                      <a:pt x="234" y="110"/>
                      <a:pt x="233" y="109"/>
                    </a:cubicBezTo>
                    <a:cubicBezTo>
                      <a:pt x="230" y="108"/>
                      <a:pt x="226" y="107"/>
                      <a:pt x="223" y="105"/>
                    </a:cubicBezTo>
                    <a:cubicBezTo>
                      <a:pt x="223" y="104"/>
                      <a:pt x="223" y="103"/>
                      <a:pt x="222" y="102"/>
                    </a:cubicBezTo>
                    <a:close/>
                    <a:moveTo>
                      <a:pt x="221" y="97"/>
                    </a:moveTo>
                    <a:cubicBezTo>
                      <a:pt x="225" y="101"/>
                      <a:pt x="231" y="104"/>
                      <a:pt x="236" y="106"/>
                    </a:cubicBezTo>
                    <a:cubicBezTo>
                      <a:pt x="236" y="106"/>
                      <a:pt x="243" y="110"/>
                      <a:pt x="239" y="108"/>
                    </a:cubicBezTo>
                    <a:cubicBezTo>
                      <a:pt x="236" y="107"/>
                      <a:pt x="234" y="106"/>
                      <a:pt x="231" y="105"/>
                    </a:cubicBezTo>
                    <a:cubicBezTo>
                      <a:pt x="228" y="104"/>
                      <a:pt x="225" y="102"/>
                      <a:pt x="222" y="101"/>
                    </a:cubicBezTo>
                    <a:cubicBezTo>
                      <a:pt x="221" y="100"/>
                      <a:pt x="221" y="99"/>
                      <a:pt x="221" y="97"/>
                    </a:cubicBezTo>
                    <a:close/>
                    <a:moveTo>
                      <a:pt x="219" y="93"/>
                    </a:moveTo>
                    <a:cubicBezTo>
                      <a:pt x="224" y="98"/>
                      <a:pt x="231" y="100"/>
                      <a:pt x="237" y="103"/>
                    </a:cubicBezTo>
                    <a:cubicBezTo>
                      <a:pt x="237" y="104"/>
                      <a:pt x="238" y="104"/>
                      <a:pt x="239" y="104"/>
                    </a:cubicBezTo>
                    <a:cubicBezTo>
                      <a:pt x="238" y="104"/>
                      <a:pt x="237" y="104"/>
                      <a:pt x="236" y="103"/>
                    </a:cubicBezTo>
                    <a:cubicBezTo>
                      <a:pt x="234" y="102"/>
                      <a:pt x="232" y="101"/>
                      <a:pt x="230" y="100"/>
                    </a:cubicBezTo>
                    <a:cubicBezTo>
                      <a:pt x="227" y="98"/>
                      <a:pt x="223" y="97"/>
                      <a:pt x="220" y="95"/>
                    </a:cubicBezTo>
                    <a:cubicBezTo>
                      <a:pt x="220" y="95"/>
                      <a:pt x="219" y="94"/>
                      <a:pt x="219" y="93"/>
                    </a:cubicBezTo>
                    <a:close/>
                    <a:moveTo>
                      <a:pt x="217" y="89"/>
                    </a:moveTo>
                    <a:cubicBezTo>
                      <a:pt x="223" y="94"/>
                      <a:pt x="230" y="95"/>
                      <a:pt x="237" y="100"/>
                    </a:cubicBezTo>
                    <a:cubicBezTo>
                      <a:pt x="242" y="103"/>
                      <a:pt x="234" y="99"/>
                      <a:pt x="233" y="98"/>
                    </a:cubicBezTo>
                    <a:cubicBezTo>
                      <a:pt x="231" y="97"/>
                      <a:pt x="229" y="96"/>
                      <a:pt x="227" y="96"/>
                    </a:cubicBezTo>
                    <a:cubicBezTo>
                      <a:pt x="224" y="94"/>
                      <a:pt x="221" y="93"/>
                      <a:pt x="218" y="91"/>
                    </a:cubicBezTo>
                    <a:cubicBezTo>
                      <a:pt x="218" y="90"/>
                      <a:pt x="217" y="89"/>
                      <a:pt x="217" y="89"/>
                    </a:cubicBezTo>
                    <a:close/>
                    <a:moveTo>
                      <a:pt x="238" y="100"/>
                    </a:moveTo>
                    <a:cubicBezTo>
                      <a:pt x="233" y="95"/>
                      <a:pt x="225" y="94"/>
                      <a:pt x="219" y="90"/>
                    </a:cubicBezTo>
                    <a:cubicBezTo>
                      <a:pt x="214" y="86"/>
                      <a:pt x="220" y="90"/>
                      <a:pt x="221" y="90"/>
                    </a:cubicBezTo>
                    <a:cubicBezTo>
                      <a:pt x="223" y="91"/>
                      <a:pt x="225" y="92"/>
                      <a:pt x="227" y="93"/>
                    </a:cubicBezTo>
                    <a:cubicBezTo>
                      <a:pt x="230" y="95"/>
                      <a:pt x="234" y="97"/>
                      <a:pt x="238" y="98"/>
                    </a:cubicBezTo>
                    <a:cubicBezTo>
                      <a:pt x="238" y="99"/>
                      <a:pt x="238" y="99"/>
                      <a:pt x="238" y="100"/>
                    </a:cubicBezTo>
                    <a:close/>
                    <a:moveTo>
                      <a:pt x="214" y="84"/>
                    </a:moveTo>
                    <a:cubicBezTo>
                      <a:pt x="221" y="88"/>
                      <a:pt x="229" y="91"/>
                      <a:pt x="236" y="96"/>
                    </a:cubicBezTo>
                    <a:cubicBezTo>
                      <a:pt x="239" y="99"/>
                      <a:pt x="235" y="96"/>
                      <a:pt x="234" y="96"/>
                    </a:cubicBezTo>
                    <a:cubicBezTo>
                      <a:pt x="232" y="95"/>
                      <a:pt x="230" y="94"/>
                      <a:pt x="227" y="93"/>
                    </a:cubicBezTo>
                    <a:cubicBezTo>
                      <a:pt x="224" y="91"/>
                      <a:pt x="220" y="89"/>
                      <a:pt x="216" y="87"/>
                    </a:cubicBezTo>
                    <a:cubicBezTo>
                      <a:pt x="216" y="87"/>
                      <a:pt x="216" y="87"/>
                      <a:pt x="216" y="87"/>
                    </a:cubicBezTo>
                    <a:cubicBezTo>
                      <a:pt x="215" y="86"/>
                      <a:pt x="215" y="85"/>
                      <a:pt x="214" y="84"/>
                    </a:cubicBezTo>
                    <a:close/>
                    <a:moveTo>
                      <a:pt x="211" y="79"/>
                    </a:moveTo>
                    <a:cubicBezTo>
                      <a:pt x="219" y="84"/>
                      <a:pt x="228" y="88"/>
                      <a:pt x="236" y="93"/>
                    </a:cubicBezTo>
                    <a:cubicBezTo>
                      <a:pt x="236" y="93"/>
                      <a:pt x="236" y="93"/>
                      <a:pt x="236" y="93"/>
                    </a:cubicBezTo>
                    <a:cubicBezTo>
                      <a:pt x="233" y="91"/>
                      <a:pt x="227" y="88"/>
                      <a:pt x="223" y="86"/>
                    </a:cubicBezTo>
                    <a:cubicBezTo>
                      <a:pt x="219" y="85"/>
                      <a:pt x="216" y="83"/>
                      <a:pt x="213" y="82"/>
                    </a:cubicBezTo>
                    <a:cubicBezTo>
                      <a:pt x="212" y="81"/>
                      <a:pt x="212" y="80"/>
                      <a:pt x="211" y="79"/>
                    </a:cubicBezTo>
                    <a:close/>
                    <a:moveTo>
                      <a:pt x="206" y="72"/>
                    </a:moveTo>
                    <a:cubicBezTo>
                      <a:pt x="213" y="77"/>
                      <a:pt x="222" y="81"/>
                      <a:pt x="230" y="84"/>
                    </a:cubicBezTo>
                    <a:cubicBezTo>
                      <a:pt x="230" y="84"/>
                      <a:pt x="232" y="85"/>
                      <a:pt x="233" y="86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33" y="86"/>
                      <a:pt x="232" y="86"/>
                      <a:pt x="232" y="86"/>
                    </a:cubicBezTo>
                    <a:cubicBezTo>
                      <a:pt x="231" y="85"/>
                      <a:pt x="230" y="85"/>
                      <a:pt x="229" y="84"/>
                    </a:cubicBezTo>
                    <a:cubicBezTo>
                      <a:pt x="226" y="83"/>
                      <a:pt x="223" y="82"/>
                      <a:pt x="221" y="81"/>
                    </a:cubicBezTo>
                    <a:cubicBezTo>
                      <a:pt x="217" y="79"/>
                      <a:pt x="213" y="77"/>
                      <a:pt x="209" y="76"/>
                    </a:cubicBezTo>
                    <a:cubicBezTo>
                      <a:pt x="208" y="75"/>
                      <a:pt x="207" y="73"/>
                      <a:pt x="206" y="72"/>
                    </a:cubicBezTo>
                    <a:close/>
                    <a:moveTo>
                      <a:pt x="221" y="80"/>
                    </a:moveTo>
                    <a:cubicBezTo>
                      <a:pt x="220" y="79"/>
                      <a:pt x="218" y="78"/>
                      <a:pt x="216" y="77"/>
                    </a:cubicBezTo>
                    <a:cubicBezTo>
                      <a:pt x="216" y="77"/>
                      <a:pt x="217" y="78"/>
                      <a:pt x="218" y="78"/>
                    </a:cubicBezTo>
                    <a:cubicBezTo>
                      <a:pt x="220" y="79"/>
                      <a:pt x="223" y="81"/>
                      <a:pt x="226" y="82"/>
                    </a:cubicBezTo>
                    <a:cubicBezTo>
                      <a:pt x="224" y="81"/>
                      <a:pt x="223" y="81"/>
                      <a:pt x="221" y="80"/>
                    </a:cubicBezTo>
                    <a:close/>
                    <a:moveTo>
                      <a:pt x="236" y="92"/>
                    </a:moveTo>
                    <a:cubicBezTo>
                      <a:pt x="227" y="87"/>
                      <a:pt x="218" y="82"/>
                      <a:pt x="210" y="77"/>
                    </a:cubicBezTo>
                    <a:cubicBezTo>
                      <a:pt x="210" y="77"/>
                      <a:pt x="210" y="77"/>
                      <a:pt x="210" y="77"/>
                    </a:cubicBezTo>
                    <a:cubicBezTo>
                      <a:pt x="213" y="79"/>
                      <a:pt x="219" y="81"/>
                      <a:pt x="223" y="83"/>
                    </a:cubicBezTo>
                    <a:cubicBezTo>
                      <a:pt x="226" y="84"/>
                      <a:pt x="230" y="86"/>
                      <a:pt x="233" y="87"/>
                    </a:cubicBezTo>
                    <a:cubicBezTo>
                      <a:pt x="234" y="88"/>
                      <a:pt x="235" y="90"/>
                      <a:pt x="236" y="92"/>
                    </a:cubicBezTo>
                    <a:close/>
                    <a:moveTo>
                      <a:pt x="237" y="96"/>
                    </a:moveTo>
                    <a:cubicBezTo>
                      <a:pt x="229" y="91"/>
                      <a:pt x="221" y="88"/>
                      <a:pt x="213" y="83"/>
                    </a:cubicBezTo>
                    <a:cubicBezTo>
                      <a:pt x="213" y="83"/>
                      <a:pt x="213" y="83"/>
                      <a:pt x="213" y="83"/>
                    </a:cubicBezTo>
                    <a:cubicBezTo>
                      <a:pt x="216" y="84"/>
                      <a:pt x="222" y="87"/>
                      <a:pt x="225" y="88"/>
                    </a:cubicBezTo>
                    <a:cubicBezTo>
                      <a:pt x="229" y="90"/>
                      <a:pt x="233" y="92"/>
                      <a:pt x="236" y="93"/>
                    </a:cubicBezTo>
                    <a:cubicBezTo>
                      <a:pt x="236" y="94"/>
                      <a:pt x="237" y="95"/>
                      <a:pt x="237" y="96"/>
                    </a:cubicBezTo>
                    <a:close/>
                    <a:moveTo>
                      <a:pt x="240" y="104"/>
                    </a:moveTo>
                    <a:cubicBezTo>
                      <a:pt x="236" y="102"/>
                      <a:pt x="232" y="100"/>
                      <a:pt x="228" y="98"/>
                    </a:cubicBezTo>
                    <a:cubicBezTo>
                      <a:pt x="225" y="96"/>
                      <a:pt x="221" y="95"/>
                      <a:pt x="218" y="92"/>
                    </a:cubicBezTo>
                    <a:cubicBezTo>
                      <a:pt x="218" y="92"/>
                      <a:pt x="218" y="92"/>
                      <a:pt x="218" y="92"/>
                    </a:cubicBezTo>
                    <a:cubicBezTo>
                      <a:pt x="221" y="94"/>
                      <a:pt x="225" y="95"/>
                      <a:pt x="228" y="97"/>
                    </a:cubicBezTo>
                    <a:cubicBezTo>
                      <a:pt x="232" y="99"/>
                      <a:pt x="235" y="101"/>
                      <a:pt x="239" y="102"/>
                    </a:cubicBezTo>
                    <a:cubicBezTo>
                      <a:pt x="239" y="103"/>
                      <a:pt x="239" y="103"/>
                      <a:pt x="240" y="104"/>
                    </a:cubicBezTo>
                    <a:close/>
                    <a:moveTo>
                      <a:pt x="241" y="107"/>
                    </a:moveTo>
                    <a:cubicBezTo>
                      <a:pt x="234" y="104"/>
                      <a:pt x="227" y="102"/>
                      <a:pt x="221" y="97"/>
                    </a:cubicBezTo>
                    <a:cubicBezTo>
                      <a:pt x="219" y="95"/>
                      <a:pt x="224" y="98"/>
                      <a:pt x="225" y="99"/>
                    </a:cubicBezTo>
                    <a:cubicBezTo>
                      <a:pt x="227" y="99"/>
                      <a:pt x="229" y="100"/>
                      <a:pt x="231" y="101"/>
                    </a:cubicBezTo>
                    <a:cubicBezTo>
                      <a:pt x="234" y="103"/>
                      <a:pt x="237" y="104"/>
                      <a:pt x="240" y="106"/>
                    </a:cubicBezTo>
                    <a:cubicBezTo>
                      <a:pt x="240" y="106"/>
                      <a:pt x="240" y="107"/>
                      <a:pt x="241" y="107"/>
                    </a:cubicBezTo>
                    <a:close/>
                    <a:moveTo>
                      <a:pt x="242" y="113"/>
                    </a:moveTo>
                    <a:cubicBezTo>
                      <a:pt x="240" y="111"/>
                      <a:pt x="237" y="109"/>
                      <a:pt x="234" y="108"/>
                    </a:cubicBezTo>
                    <a:cubicBezTo>
                      <a:pt x="231" y="106"/>
                      <a:pt x="226" y="105"/>
                      <a:pt x="223" y="102"/>
                    </a:cubicBezTo>
                    <a:cubicBezTo>
                      <a:pt x="221" y="100"/>
                      <a:pt x="225" y="103"/>
                      <a:pt x="225" y="103"/>
                    </a:cubicBezTo>
                    <a:cubicBezTo>
                      <a:pt x="226" y="104"/>
                      <a:pt x="226" y="104"/>
                      <a:pt x="227" y="104"/>
                    </a:cubicBezTo>
                    <a:cubicBezTo>
                      <a:pt x="229" y="105"/>
                      <a:pt x="232" y="106"/>
                      <a:pt x="234" y="107"/>
                    </a:cubicBezTo>
                    <a:cubicBezTo>
                      <a:pt x="236" y="108"/>
                      <a:pt x="239" y="109"/>
                      <a:pt x="241" y="109"/>
                    </a:cubicBezTo>
                    <a:cubicBezTo>
                      <a:pt x="242" y="111"/>
                      <a:pt x="242" y="112"/>
                      <a:pt x="242" y="113"/>
                    </a:cubicBezTo>
                    <a:close/>
                    <a:moveTo>
                      <a:pt x="245" y="123"/>
                    </a:moveTo>
                    <a:cubicBezTo>
                      <a:pt x="241" y="120"/>
                      <a:pt x="236" y="117"/>
                      <a:pt x="232" y="114"/>
                    </a:cubicBezTo>
                    <a:cubicBezTo>
                      <a:pt x="232" y="114"/>
                      <a:pt x="233" y="114"/>
                      <a:pt x="233" y="115"/>
                    </a:cubicBezTo>
                    <a:cubicBezTo>
                      <a:pt x="237" y="116"/>
                      <a:pt x="241" y="118"/>
                      <a:pt x="245" y="120"/>
                    </a:cubicBezTo>
                    <a:cubicBezTo>
                      <a:pt x="245" y="121"/>
                      <a:pt x="245" y="122"/>
                      <a:pt x="245" y="123"/>
                    </a:cubicBezTo>
                    <a:close/>
                    <a:moveTo>
                      <a:pt x="247" y="129"/>
                    </a:moveTo>
                    <a:cubicBezTo>
                      <a:pt x="244" y="127"/>
                      <a:pt x="241" y="125"/>
                      <a:pt x="238" y="123"/>
                    </a:cubicBezTo>
                    <a:cubicBezTo>
                      <a:pt x="235" y="121"/>
                      <a:pt x="232" y="119"/>
                      <a:pt x="229" y="117"/>
                    </a:cubicBezTo>
                    <a:cubicBezTo>
                      <a:pt x="230" y="117"/>
                      <a:pt x="230" y="117"/>
                      <a:pt x="231" y="117"/>
                    </a:cubicBezTo>
                    <a:cubicBezTo>
                      <a:pt x="233" y="118"/>
                      <a:pt x="235" y="119"/>
                      <a:pt x="237" y="120"/>
                    </a:cubicBezTo>
                    <a:cubicBezTo>
                      <a:pt x="240" y="122"/>
                      <a:pt x="243" y="124"/>
                      <a:pt x="246" y="125"/>
                    </a:cubicBezTo>
                    <a:cubicBezTo>
                      <a:pt x="246" y="126"/>
                      <a:pt x="247" y="128"/>
                      <a:pt x="247" y="129"/>
                    </a:cubicBezTo>
                    <a:close/>
                    <a:moveTo>
                      <a:pt x="248" y="133"/>
                    </a:moveTo>
                    <a:cubicBezTo>
                      <a:pt x="246" y="131"/>
                      <a:pt x="245" y="129"/>
                      <a:pt x="242" y="128"/>
                    </a:cubicBezTo>
                    <a:cubicBezTo>
                      <a:pt x="237" y="126"/>
                      <a:pt x="233" y="123"/>
                      <a:pt x="230" y="120"/>
                    </a:cubicBezTo>
                    <a:cubicBezTo>
                      <a:pt x="229" y="120"/>
                      <a:pt x="225" y="117"/>
                      <a:pt x="228" y="119"/>
                    </a:cubicBezTo>
                    <a:cubicBezTo>
                      <a:pt x="229" y="119"/>
                      <a:pt x="229" y="120"/>
                      <a:pt x="230" y="120"/>
                    </a:cubicBezTo>
                    <a:cubicBezTo>
                      <a:pt x="232" y="121"/>
                      <a:pt x="233" y="122"/>
                      <a:pt x="235" y="123"/>
                    </a:cubicBezTo>
                    <a:cubicBezTo>
                      <a:pt x="239" y="126"/>
                      <a:pt x="243" y="128"/>
                      <a:pt x="247" y="130"/>
                    </a:cubicBezTo>
                    <a:cubicBezTo>
                      <a:pt x="248" y="131"/>
                      <a:pt x="248" y="132"/>
                      <a:pt x="248" y="133"/>
                    </a:cubicBezTo>
                    <a:close/>
                    <a:moveTo>
                      <a:pt x="250" y="139"/>
                    </a:moveTo>
                    <a:cubicBezTo>
                      <a:pt x="244" y="133"/>
                      <a:pt x="236" y="130"/>
                      <a:pt x="229" y="125"/>
                    </a:cubicBezTo>
                    <a:cubicBezTo>
                      <a:pt x="230" y="125"/>
                      <a:pt x="227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8" y="123"/>
                      <a:pt x="229" y="124"/>
                      <a:pt x="230" y="124"/>
                    </a:cubicBezTo>
                    <a:cubicBezTo>
                      <a:pt x="232" y="125"/>
                      <a:pt x="234" y="127"/>
                      <a:pt x="236" y="128"/>
                    </a:cubicBezTo>
                    <a:cubicBezTo>
                      <a:pt x="240" y="130"/>
                      <a:pt x="244" y="133"/>
                      <a:pt x="249" y="135"/>
                    </a:cubicBezTo>
                    <a:cubicBezTo>
                      <a:pt x="249" y="136"/>
                      <a:pt x="249" y="137"/>
                      <a:pt x="250" y="139"/>
                    </a:cubicBezTo>
                    <a:close/>
                    <a:moveTo>
                      <a:pt x="250" y="141"/>
                    </a:moveTo>
                    <a:cubicBezTo>
                      <a:pt x="250" y="141"/>
                      <a:pt x="250" y="141"/>
                      <a:pt x="250" y="140"/>
                    </a:cubicBezTo>
                    <a:cubicBezTo>
                      <a:pt x="250" y="140"/>
                      <a:pt x="250" y="140"/>
                      <a:pt x="250" y="141"/>
                    </a:cubicBezTo>
                    <a:cubicBezTo>
                      <a:pt x="250" y="141"/>
                      <a:pt x="250" y="141"/>
                      <a:pt x="250" y="141"/>
                    </a:cubicBezTo>
                    <a:close/>
                    <a:moveTo>
                      <a:pt x="251" y="144"/>
                    </a:moveTo>
                    <a:cubicBezTo>
                      <a:pt x="248" y="142"/>
                      <a:pt x="244" y="139"/>
                      <a:pt x="241" y="137"/>
                    </a:cubicBezTo>
                    <a:cubicBezTo>
                      <a:pt x="236" y="135"/>
                      <a:pt x="231" y="133"/>
                      <a:pt x="227" y="129"/>
                    </a:cubicBezTo>
                    <a:cubicBezTo>
                      <a:pt x="227" y="129"/>
                      <a:pt x="231" y="130"/>
                      <a:pt x="232" y="131"/>
                    </a:cubicBezTo>
                    <a:cubicBezTo>
                      <a:pt x="233" y="131"/>
                      <a:pt x="233" y="132"/>
                      <a:pt x="234" y="132"/>
                    </a:cubicBezTo>
                    <a:cubicBezTo>
                      <a:pt x="236" y="134"/>
                      <a:pt x="238" y="135"/>
                      <a:pt x="240" y="136"/>
                    </a:cubicBezTo>
                    <a:cubicBezTo>
                      <a:pt x="244" y="137"/>
                      <a:pt x="247" y="140"/>
                      <a:pt x="251" y="142"/>
                    </a:cubicBezTo>
                    <a:cubicBezTo>
                      <a:pt x="251" y="143"/>
                      <a:pt x="251" y="144"/>
                      <a:pt x="251" y="144"/>
                    </a:cubicBezTo>
                    <a:close/>
                    <a:moveTo>
                      <a:pt x="252" y="148"/>
                    </a:moveTo>
                    <a:cubicBezTo>
                      <a:pt x="249" y="146"/>
                      <a:pt x="245" y="144"/>
                      <a:pt x="242" y="141"/>
                    </a:cubicBezTo>
                    <a:cubicBezTo>
                      <a:pt x="240" y="140"/>
                      <a:pt x="237" y="138"/>
                      <a:pt x="235" y="137"/>
                    </a:cubicBezTo>
                    <a:cubicBezTo>
                      <a:pt x="233" y="136"/>
                      <a:pt x="230" y="135"/>
                      <a:pt x="228" y="133"/>
                    </a:cubicBezTo>
                    <a:cubicBezTo>
                      <a:pt x="226" y="132"/>
                      <a:pt x="231" y="134"/>
                      <a:pt x="231" y="134"/>
                    </a:cubicBezTo>
                    <a:cubicBezTo>
                      <a:pt x="232" y="135"/>
                      <a:pt x="233" y="135"/>
                      <a:pt x="234" y="136"/>
                    </a:cubicBezTo>
                    <a:cubicBezTo>
                      <a:pt x="236" y="137"/>
                      <a:pt x="239" y="138"/>
                      <a:pt x="241" y="140"/>
                    </a:cubicBezTo>
                    <a:cubicBezTo>
                      <a:pt x="244" y="142"/>
                      <a:pt x="248" y="145"/>
                      <a:pt x="252" y="146"/>
                    </a:cubicBezTo>
                    <a:cubicBezTo>
                      <a:pt x="252" y="147"/>
                      <a:pt x="252" y="147"/>
                      <a:pt x="252" y="148"/>
                    </a:cubicBezTo>
                    <a:close/>
                    <a:moveTo>
                      <a:pt x="253" y="152"/>
                    </a:moveTo>
                    <a:cubicBezTo>
                      <a:pt x="251" y="150"/>
                      <a:pt x="248" y="148"/>
                      <a:pt x="245" y="146"/>
                    </a:cubicBezTo>
                    <a:cubicBezTo>
                      <a:pt x="240" y="144"/>
                      <a:pt x="236" y="141"/>
                      <a:pt x="231" y="138"/>
                    </a:cubicBezTo>
                    <a:cubicBezTo>
                      <a:pt x="231" y="138"/>
                      <a:pt x="232" y="138"/>
                      <a:pt x="232" y="138"/>
                    </a:cubicBezTo>
                    <a:cubicBezTo>
                      <a:pt x="235" y="139"/>
                      <a:pt x="237" y="141"/>
                      <a:pt x="239" y="142"/>
                    </a:cubicBezTo>
                    <a:cubicBezTo>
                      <a:pt x="244" y="145"/>
                      <a:pt x="248" y="147"/>
                      <a:pt x="253" y="149"/>
                    </a:cubicBezTo>
                    <a:cubicBezTo>
                      <a:pt x="253" y="150"/>
                      <a:pt x="253" y="151"/>
                      <a:pt x="253" y="152"/>
                    </a:cubicBezTo>
                    <a:close/>
                    <a:moveTo>
                      <a:pt x="254" y="157"/>
                    </a:moveTo>
                    <a:cubicBezTo>
                      <a:pt x="250" y="155"/>
                      <a:pt x="246" y="151"/>
                      <a:pt x="242" y="149"/>
                    </a:cubicBezTo>
                    <a:cubicBezTo>
                      <a:pt x="237" y="147"/>
                      <a:pt x="232" y="144"/>
                      <a:pt x="228" y="140"/>
                    </a:cubicBezTo>
                    <a:cubicBezTo>
                      <a:pt x="226" y="138"/>
                      <a:pt x="230" y="141"/>
                      <a:pt x="230" y="141"/>
                    </a:cubicBezTo>
                    <a:cubicBezTo>
                      <a:pt x="232" y="142"/>
                      <a:pt x="233" y="143"/>
                      <a:pt x="234" y="144"/>
                    </a:cubicBezTo>
                    <a:cubicBezTo>
                      <a:pt x="237" y="145"/>
                      <a:pt x="239" y="146"/>
                      <a:pt x="241" y="147"/>
                    </a:cubicBezTo>
                    <a:cubicBezTo>
                      <a:pt x="245" y="149"/>
                      <a:pt x="249" y="152"/>
                      <a:pt x="254" y="154"/>
                    </a:cubicBezTo>
                    <a:cubicBezTo>
                      <a:pt x="254" y="155"/>
                      <a:pt x="254" y="156"/>
                      <a:pt x="254" y="157"/>
                    </a:cubicBezTo>
                    <a:close/>
                    <a:moveTo>
                      <a:pt x="256" y="166"/>
                    </a:moveTo>
                    <a:cubicBezTo>
                      <a:pt x="249" y="160"/>
                      <a:pt x="240" y="156"/>
                      <a:pt x="232" y="151"/>
                    </a:cubicBezTo>
                    <a:cubicBezTo>
                      <a:pt x="231" y="150"/>
                      <a:pt x="229" y="148"/>
                      <a:pt x="227" y="147"/>
                    </a:cubicBezTo>
                    <a:cubicBezTo>
                      <a:pt x="228" y="148"/>
                      <a:pt x="230" y="149"/>
                      <a:pt x="231" y="149"/>
                    </a:cubicBezTo>
                    <a:cubicBezTo>
                      <a:pt x="234" y="151"/>
                      <a:pt x="236" y="152"/>
                      <a:pt x="239" y="154"/>
                    </a:cubicBezTo>
                    <a:cubicBezTo>
                      <a:pt x="245" y="157"/>
                      <a:pt x="250" y="160"/>
                      <a:pt x="256" y="163"/>
                    </a:cubicBezTo>
                    <a:cubicBezTo>
                      <a:pt x="256" y="163"/>
                      <a:pt x="256" y="163"/>
                      <a:pt x="256" y="163"/>
                    </a:cubicBezTo>
                    <a:cubicBezTo>
                      <a:pt x="256" y="164"/>
                      <a:pt x="256" y="165"/>
                      <a:pt x="256" y="166"/>
                    </a:cubicBezTo>
                    <a:close/>
                    <a:moveTo>
                      <a:pt x="257" y="169"/>
                    </a:moveTo>
                    <a:cubicBezTo>
                      <a:pt x="255" y="167"/>
                      <a:pt x="252" y="165"/>
                      <a:pt x="249" y="163"/>
                    </a:cubicBezTo>
                    <a:cubicBezTo>
                      <a:pt x="251" y="165"/>
                      <a:pt x="254" y="166"/>
                      <a:pt x="257" y="168"/>
                    </a:cubicBezTo>
                    <a:cubicBezTo>
                      <a:pt x="257" y="168"/>
                      <a:pt x="257" y="169"/>
                      <a:pt x="257" y="169"/>
                    </a:cubicBezTo>
                    <a:close/>
                    <a:moveTo>
                      <a:pt x="259" y="178"/>
                    </a:moveTo>
                    <a:cubicBezTo>
                      <a:pt x="251" y="172"/>
                      <a:pt x="243" y="167"/>
                      <a:pt x="235" y="162"/>
                    </a:cubicBezTo>
                    <a:cubicBezTo>
                      <a:pt x="238" y="164"/>
                      <a:pt x="240" y="165"/>
                      <a:pt x="243" y="166"/>
                    </a:cubicBezTo>
                    <a:cubicBezTo>
                      <a:pt x="248" y="168"/>
                      <a:pt x="253" y="171"/>
                      <a:pt x="258" y="175"/>
                    </a:cubicBezTo>
                    <a:cubicBezTo>
                      <a:pt x="258" y="176"/>
                      <a:pt x="258" y="177"/>
                      <a:pt x="259" y="178"/>
                    </a:cubicBezTo>
                    <a:close/>
                    <a:moveTo>
                      <a:pt x="260" y="186"/>
                    </a:moveTo>
                    <a:cubicBezTo>
                      <a:pt x="256" y="183"/>
                      <a:pt x="251" y="182"/>
                      <a:pt x="247" y="180"/>
                    </a:cubicBezTo>
                    <a:cubicBezTo>
                      <a:pt x="241" y="178"/>
                      <a:pt x="236" y="175"/>
                      <a:pt x="231" y="173"/>
                    </a:cubicBezTo>
                    <a:cubicBezTo>
                      <a:pt x="231" y="172"/>
                      <a:pt x="231" y="170"/>
                      <a:pt x="230" y="169"/>
                    </a:cubicBezTo>
                    <a:cubicBezTo>
                      <a:pt x="236" y="172"/>
                      <a:pt x="241" y="175"/>
                      <a:pt x="247" y="178"/>
                    </a:cubicBezTo>
                    <a:cubicBezTo>
                      <a:pt x="251" y="180"/>
                      <a:pt x="255" y="183"/>
                      <a:pt x="259" y="184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260" y="185"/>
                      <a:pt x="260" y="185"/>
                      <a:pt x="260" y="186"/>
                    </a:cubicBezTo>
                    <a:close/>
                    <a:moveTo>
                      <a:pt x="237" y="229"/>
                    </a:moveTo>
                    <a:cubicBezTo>
                      <a:pt x="237" y="228"/>
                      <a:pt x="237" y="227"/>
                      <a:pt x="237" y="226"/>
                    </a:cubicBezTo>
                    <a:cubicBezTo>
                      <a:pt x="241" y="229"/>
                      <a:pt x="245" y="232"/>
                      <a:pt x="250" y="235"/>
                    </a:cubicBezTo>
                    <a:cubicBezTo>
                      <a:pt x="253" y="236"/>
                      <a:pt x="255" y="238"/>
                      <a:pt x="258" y="240"/>
                    </a:cubicBezTo>
                    <a:cubicBezTo>
                      <a:pt x="260" y="241"/>
                      <a:pt x="263" y="244"/>
                      <a:pt x="264" y="244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54" y="242"/>
                      <a:pt x="246" y="233"/>
                      <a:pt x="237" y="229"/>
                    </a:cubicBezTo>
                    <a:close/>
                    <a:moveTo>
                      <a:pt x="263" y="238"/>
                    </a:moveTo>
                    <a:cubicBezTo>
                      <a:pt x="263" y="238"/>
                      <a:pt x="258" y="236"/>
                      <a:pt x="257" y="235"/>
                    </a:cubicBezTo>
                    <a:cubicBezTo>
                      <a:pt x="255" y="234"/>
                      <a:pt x="252" y="233"/>
                      <a:pt x="250" y="231"/>
                    </a:cubicBezTo>
                    <a:cubicBezTo>
                      <a:pt x="246" y="229"/>
                      <a:pt x="242" y="226"/>
                      <a:pt x="237" y="225"/>
                    </a:cubicBezTo>
                    <a:cubicBezTo>
                      <a:pt x="237" y="225"/>
                      <a:pt x="237" y="225"/>
                      <a:pt x="237" y="225"/>
                    </a:cubicBezTo>
                    <a:cubicBezTo>
                      <a:pt x="237" y="224"/>
                      <a:pt x="237" y="223"/>
                      <a:pt x="237" y="221"/>
                    </a:cubicBezTo>
                    <a:cubicBezTo>
                      <a:pt x="244" y="228"/>
                      <a:pt x="254" y="231"/>
                      <a:pt x="262" y="237"/>
                    </a:cubicBezTo>
                    <a:cubicBezTo>
                      <a:pt x="263" y="237"/>
                      <a:pt x="263" y="238"/>
                      <a:pt x="263" y="238"/>
                    </a:cubicBezTo>
                    <a:cubicBezTo>
                      <a:pt x="263" y="238"/>
                      <a:pt x="263" y="238"/>
                      <a:pt x="263" y="238"/>
                    </a:cubicBezTo>
                    <a:close/>
                    <a:moveTo>
                      <a:pt x="236" y="216"/>
                    </a:moveTo>
                    <a:cubicBezTo>
                      <a:pt x="243" y="222"/>
                      <a:pt x="252" y="225"/>
                      <a:pt x="260" y="231"/>
                    </a:cubicBezTo>
                    <a:cubicBezTo>
                      <a:pt x="263" y="233"/>
                      <a:pt x="258" y="230"/>
                      <a:pt x="257" y="229"/>
                    </a:cubicBezTo>
                    <a:cubicBezTo>
                      <a:pt x="255" y="228"/>
                      <a:pt x="252" y="227"/>
                      <a:pt x="249" y="225"/>
                    </a:cubicBezTo>
                    <a:cubicBezTo>
                      <a:pt x="245" y="224"/>
                      <a:pt x="241" y="222"/>
                      <a:pt x="237" y="220"/>
                    </a:cubicBezTo>
                    <a:cubicBezTo>
                      <a:pt x="236" y="219"/>
                      <a:pt x="236" y="218"/>
                      <a:pt x="236" y="216"/>
                    </a:cubicBezTo>
                    <a:close/>
                    <a:moveTo>
                      <a:pt x="235" y="213"/>
                    </a:moveTo>
                    <a:cubicBezTo>
                      <a:pt x="240" y="214"/>
                      <a:pt x="245" y="217"/>
                      <a:pt x="249" y="220"/>
                    </a:cubicBezTo>
                    <a:cubicBezTo>
                      <a:pt x="251" y="221"/>
                      <a:pt x="254" y="222"/>
                      <a:pt x="256" y="223"/>
                    </a:cubicBezTo>
                    <a:cubicBezTo>
                      <a:pt x="257" y="224"/>
                      <a:pt x="259" y="226"/>
                      <a:pt x="261" y="226"/>
                    </a:cubicBezTo>
                    <a:cubicBezTo>
                      <a:pt x="252" y="223"/>
                      <a:pt x="245" y="217"/>
                      <a:pt x="236" y="215"/>
                    </a:cubicBezTo>
                    <a:cubicBezTo>
                      <a:pt x="236" y="214"/>
                      <a:pt x="236" y="213"/>
                      <a:pt x="235" y="213"/>
                    </a:cubicBezTo>
                    <a:close/>
                    <a:moveTo>
                      <a:pt x="235" y="209"/>
                    </a:moveTo>
                    <a:cubicBezTo>
                      <a:pt x="239" y="211"/>
                      <a:pt x="243" y="213"/>
                      <a:pt x="247" y="215"/>
                    </a:cubicBezTo>
                    <a:cubicBezTo>
                      <a:pt x="251" y="217"/>
                      <a:pt x="255" y="221"/>
                      <a:pt x="259" y="222"/>
                    </a:cubicBezTo>
                    <a:cubicBezTo>
                      <a:pt x="254" y="221"/>
                      <a:pt x="250" y="218"/>
                      <a:pt x="246" y="216"/>
                    </a:cubicBezTo>
                    <a:cubicBezTo>
                      <a:pt x="243" y="214"/>
                      <a:pt x="239" y="213"/>
                      <a:pt x="235" y="212"/>
                    </a:cubicBezTo>
                    <a:cubicBezTo>
                      <a:pt x="235" y="211"/>
                      <a:pt x="235" y="210"/>
                      <a:pt x="235" y="209"/>
                    </a:cubicBezTo>
                    <a:close/>
                    <a:moveTo>
                      <a:pt x="260" y="207"/>
                    </a:moveTo>
                    <a:cubicBezTo>
                      <a:pt x="260" y="208"/>
                      <a:pt x="260" y="209"/>
                      <a:pt x="260" y="209"/>
                    </a:cubicBezTo>
                    <a:cubicBezTo>
                      <a:pt x="256" y="206"/>
                      <a:pt x="250" y="204"/>
                      <a:pt x="245" y="201"/>
                    </a:cubicBezTo>
                    <a:cubicBezTo>
                      <a:pt x="245" y="201"/>
                      <a:pt x="245" y="200"/>
                      <a:pt x="244" y="200"/>
                    </a:cubicBezTo>
                    <a:cubicBezTo>
                      <a:pt x="250" y="202"/>
                      <a:pt x="255" y="204"/>
                      <a:pt x="260" y="207"/>
                    </a:cubicBezTo>
                    <a:close/>
                    <a:moveTo>
                      <a:pt x="240" y="198"/>
                    </a:moveTo>
                    <a:cubicBezTo>
                      <a:pt x="240" y="199"/>
                      <a:pt x="240" y="199"/>
                      <a:pt x="241" y="199"/>
                    </a:cubicBezTo>
                    <a:cubicBezTo>
                      <a:pt x="243" y="200"/>
                      <a:pt x="245" y="201"/>
                      <a:pt x="246" y="202"/>
                    </a:cubicBezTo>
                    <a:cubicBezTo>
                      <a:pt x="250" y="205"/>
                      <a:pt x="255" y="206"/>
                      <a:pt x="259" y="209"/>
                    </a:cubicBezTo>
                    <a:cubicBezTo>
                      <a:pt x="255" y="207"/>
                      <a:pt x="250" y="205"/>
                      <a:pt x="246" y="203"/>
                    </a:cubicBezTo>
                    <a:cubicBezTo>
                      <a:pt x="242" y="202"/>
                      <a:pt x="237" y="200"/>
                      <a:pt x="233" y="198"/>
                    </a:cubicBezTo>
                    <a:cubicBezTo>
                      <a:pt x="233" y="197"/>
                      <a:pt x="233" y="196"/>
                      <a:pt x="233" y="195"/>
                    </a:cubicBezTo>
                    <a:cubicBezTo>
                      <a:pt x="233" y="195"/>
                      <a:pt x="233" y="196"/>
                      <a:pt x="234" y="196"/>
                    </a:cubicBezTo>
                    <a:cubicBezTo>
                      <a:pt x="233" y="196"/>
                      <a:pt x="234" y="197"/>
                      <a:pt x="236" y="197"/>
                    </a:cubicBezTo>
                    <a:cubicBezTo>
                      <a:pt x="237" y="197"/>
                      <a:pt x="238" y="198"/>
                      <a:pt x="240" y="198"/>
                    </a:cubicBezTo>
                    <a:close/>
                    <a:moveTo>
                      <a:pt x="234" y="199"/>
                    </a:moveTo>
                    <a:cubicBezTo>
                      <a:pt x="242" y="203"/>
                      <a:pt x="251" y="207"/>
                      <a:pt x="260" y="210"/>
                    </a:cubicBezTo>
                    <a:cubicBezTo>
                      <a:pt x="260" y="211"/>
                      <a:pt x="260" y="211"/>
                      <a:pt x="260" y="212"/>
                    </a:cubicBezTo>
                    <a:cubicBezTo>
                      <a:pt x="260" y="212"/>
                      <a:pt x="260" y="212"/>
                      <a:pt x="259" y="211"/>
                    </a:cubicBezTo>
                    <a:cubicBezTo>
                      <a:pt x="259" y="211"/>
                      <a:pt x="259" y="211"/>
                      <a:pt x="258" y="211"/>
                    </a:cubicBezTo>
                    <a:cubicBezTo>
                      <a:pt x="250" y="207"/>
                      <a:pt x="242" y="203"/>
                      <a:pt x="234" y="199"/>
                    </a:cubicBezTo>
                    <a:close/>
                    <a:moveTo>
                      <a:pt x="260" y="215"/>
                    </a:moveTo>
                    <a:cubicBezTo>
                      <a:pt x="257" y="212"/>
                      <a:pt x="252" y="211"/>
                      <a:pt x="249" y="209"/>
                    </a:cubicBezTo>
                    <a:cubicBezTo>
                      <a:pt x="245" y="206"/>
                      <a:pt x="241" y="204"/>
                      <a:pt x="237" y="202"/>
                    </a:cubicBezTo>
                    <a:cubicBezTo>
                      <a:pt x="237" y="203"/>
                      <a:pt x="238" y="203"/>
                      <a:pt x="239" y="203"/>
                    </a:cubicBezTo>
                    <a:cubicBezTo>
                      <a:pt x="241" y="204"/>
                      <a:pt x="244" y="205"/>
                      <a:pt x="247" y="206"/>
                    </a:cubicBezTo>
                    <a:cubicBezTo>
                      <a:pt x="251" y="208"/>
                      <a:pt x="256" y="211"/>
                      <a:pt x="260" y="213"/>
                    </a:cubicBezTo>
                    <a:cubicBezTo>
                      <a:pt x="260" y="213"/>
                      <a:pt x="260" y="214"/>
                      <a:pt x="260" y="215"/>
                    </a:cubicBezTo>
                    <a:close/>
                    <a:moveTo>
                      <a:pt x="233" y="201"/>
                    </a:moveTo>
                    <a:cubicBezTo>
                      <a:pt x="233" y="200"/>
                      <a:pt x="233" y="199"/>
                      <a:pt x="233" y="199"/>
                    </a:cubicBezTo>
                    <a:cubicBezTo>
                      <a:pt x="235" y="200"/>
                      <a:pt x="237" y="201"/>
                      <a:pt x="239" y="202"/>
                    </a:cubicBezTo>
                    <a:cubicBezTo>
                      <a:pt x="237" y="202"/>
                      <a:pt x="235" y="201"/>
                      <a:pt x="233" y="201"/>
                    </a:cubicBezTo>
                    <a:close/>
                    <a:moveTo>
                      <a:pt x="261" y="219"/>
                    </a:moveTo>
                    <a:cubicBezTo>
                      <a:pt x="257" y="216"/>
                      <a:pt x="253" y="214"/>
                      <a:pt x="249" y="212"/>
                    </a:cubicBezTo>
                    <a:cubicBezTo>
                      <a:pt x="253" y="214"/>
                      <a:pt x="256" y="215"/>
                      <a:pt x="260" y="216"/>
                    </a:cubicBezTo>
                    <a:cubicBezTo>
                      <a:pt x="260" y="217"/>
                      <a:pt x="261" y="218"/>
                      <a:pt x="261" y="219"/>
                    </a:cubicBezTo>
                    <a:close/>
                    <a:moveTo>
                      <a:pt x="237" y="207"/>
                    </a:moveTo>
                    <a:cubicBezTo>
                      <a:pt x="241" y="209"/>
                      <a:pt x="245" y="211"/>
                      <a:pt x="249" y="213"/>
                    </a:cubicBezTo>
                    <a:cubicBezTo>
                      <a:pt x="251" y="214"/>
                      <a:pt x="254" y="215"/>
                      <a:pt x="256" y="216"/>
                    </a:cubicBezTo>
                    <a:cubicBezTo>
                      <a:pt x="256" y="217"/>
                      <a:pt x="261" y="219"/>
                      <a:pt x="258" y="217"/>
                    </a:cubicBezTo>
                    <a:cubicBezTo>
                      <a:pt x="250" y="213"/>
                      <a:pt x="242" y="211"/>
                      <a:pt x="234" y="208"/>
                    </a:cubicBezTo>
                    <a:cubicBezTo>
                      <a:pt x="234" y="207"/>
                      <a:pt x="234" y="206"/>
                      <a:pt x="234" y="206"/>
                    </a:cubicBezTo>
                    <a:cubicBezTo>
                      <a:pt x="235" y="206"/>
                      <a:pt x="236" y="206"/>
                      <a:pt x="237" y="207"/>
                    </a:cubicBezTo>
                    <a:close/>
                    <a:moveTo>
                      <a:pt x="261" y="223"/>
                    </a:moveTo>
                    <a:cubicBezTo>
                      <a:pt x="257" y="220"/>
                      <a:pt x="252" y="217"/>
                      <a:pt x="248" y="215"/>
                    </a:cubicBezTo>
                    <a:cubicBezTo>
                      <a:pt x="245" y="214"/>
                      <a:pt x="243" y="212"/>
                      <a:pt x="241" y="211"/>
                    </a:cubicBezTo>
                    <a:cubicBezTo>
                      <a:pt x="244" y="212"/>
                      <a:pt x="246" y="213"/>
                      <a:pt x="249" y="214"/>
                    </a:cubicBezTo>
                    <a:cubicBezTo>
                      <a:pt x="253" y="216"/>
                      <a:pt x="257" y="218"/>
                      <a:pt x="261" y="220"/>
                    </a:cubicBezTo>
                    <a:cubicBezTo>
                      <a:pt x="261" y="221"/>
                      <a:pt x="261" y="222"/>
                      <a:pt x="261" y="223"/>
                    </a:cubicBezTo>
                    <a:close/>
                    <a:moveTo>
                      <a:pt x="233" y="202"/>
                    </a:moveTo>
                    <a:cubicBezTo>
                      <a:pt x="239" y="204"/>
                      <a:pt x="243" y="207"/>
                      <a:pt x="248" y="209"/>
                    </a:cubicBezTo>
                    <a:cubicBezTo>
                      <a:pt x="250" y="211"/>
                      <a:pt x="253" y="212"/>
                      <a:pt x="255" y="213"/>
                    </a:cubicBezTo>
                    <a:cubicBezTo>
                      <a:pt x="256" y="213"/>
                      <a:pt x="258" y="215"/>
                      <a:pt x="259" y="215"/>
                    </a:cubicBezTo>
                    <a:cubicBezTo>
                      <a:pt x="255" y="214"/>
                      <a:pt x="251" y="212"/>
                      <a:pt x="246" y="210"/>
                    </a:cubicBezTo>
                    <a:cubicBezTo>
                      <a:pt x="244" y="209"/>
                      <a:pt x="241" y="208"/>
                      <a:pt x="239" y="207"/>
                    </a:cubicBezTo>
                    <a:cubicBezTo>
                      <a:pt x="239" y="207"/>
                      <a:pt x="238" y="207"/>
                      <a:pt x="238" y="206"/>
                    </a:cubicBezTo>
                    <a:cubicBezTo>
                      <a:pt x="236" y="206"/>
                      <a:pt x="235" y="205"/>
                      <a:pt x="234" y="205"/>
                    </a:cubicBezTo>
                    <a:cubicBezTo>
                      <a:pt x="234" y="204"/>
                      <a:pt x="234" y="203"/>
                      <a:pt x="233" y="202"/>
                    </a:cubicBezTo>
                    <a:close/>
                    <a:moveTo>
                      <a:pt x="232" y="192"/>
                    </a:moveTo>
                    <a:cubicBezTo>
                      <a:pt x="234" y="193"/>
                      <a:pt x="235" y="193"/>
                      <a:pt x="236" y="193"/>
                    </a:cubicBezTo>
                    <a:cubicBezTo>
                      <a:pt x="240" y="195"/>
                      <a:pt x="243" y="198"/>
                      <a:pt x="247" y="200"/>
                    </a:cubicBezTo>
                    <a:cubicBezTo>
                      <a:pt x="249" y="201"/>
                      <a:pt x="250" y="202"/>
                      <a:pt x="252" y="202"/>
                    </a:cubicBezTo>
                    <a:cubicBezTo>
                      <a:pt x="251" y="202"/>
                      <a:pt x="249" y="201"/>
                      <a:pt x="248" y="201"/>
                    </a:cubicBezTo>
                    <a:cubicBezTo>
                      <a:pt x="246" y="200"/>
                      <a:pt x="243" y="199"/>
                      <a:pt x="240" y="198"/>
                    </a:cubicBezTo>
                    <a:cubicBezTo>
                      <a:pt x="238" y="197"/>
                      <a:pt x="235" y="195"/>
                      <a:pt x="233" y="194"/>
                    </a:cubicBezTo>
                    <a:cubicBezTo>
                      <a:pt x="233" y="194"/>
                      <a:pt x="232" y="194"/>
                      <a:pt x="232" y="193"/>
                    </a:cubicBezTo>
                    <a:cubicBezTo>
                      <a:pt x="232" y="193"/>
                      <a:pt x="232" y="193"/>
                      <a:pt x="232" y="192"/>
                    </a:cubicBezTo>
                    <a:close/>
                    <a:moveTo>
                      <a:pt x="232" y="187"/>
                    </a:moveTo>
                    <a:cubicBezTo>
                      <a:pt x="233" y="188"/>
                      <a:pt x="234" y="188"/>
                      <a:pt x="234" y="188"/>
                    </a:cubicBezTo>
                    <a:cubicBezTo>
                      <a:pt x="235" y="188"/>
                      <a:pt x="235" y="188"/>
                      <a:pt x="235" y="188"/>
                    </a:cubicBezTo>
                    <a:cubicBezTo>
                      <a:pt x="239" y="190"/>
                      <a:pt x="244" y="193"/>
                      <a:pt x="249" y="196"/>
                    </a:cubicBezTo>
                    <a:cubicBezTo>
                      <a:pt x="251" y="197"/>
                      <a:pt x="254" y="198"/>
                      <a:pt x="256" y="200"/>
                    </a:cubicBezTo>
                    <a:cubicBezTo>
                      <a:pt x="257" y="200"/>
                      <a:pt x="262" y="203"/>
                      <a:pt x="256" y="200"/>
                    </a:cubicBezTo>
                    <a:cubicBezTo>
                      <a:pt x="252" y="198"/>
                      <a:pt x="248" y="197"/>
                      <a:pt x="244" y="195"/>
                    </a:cubicBezTo>
                    <a:cubicBezTo>
                      <a:pt x="241" y="194"/>
                      <a:pt x="239" y="194"/>
                      <a:pt x="237" y="193"/>
                    </a:cubicBezTo>
                    <a:cubicBezTo>
                      <a:pt x="237" y="193"/>
                      <a:pt x="236" y="193"/>
                      <a:pt x="236" y="193"/>
                    </a:cubicBezTo>
                    <a:cubicBezTo>
                      <a:pt x="235" y="192"/>
                      <a:pt x="234" y="192"/>
                      <a:pt x="232" y="192"/>
                    </a:cubicBezTo>
                    <a:cubicBezTo>
                      <a:pt x="232" y="190"/>
                      <a:pt x="232" y="189"/>
                      <a:pt x="232" y="187"/>
                    </a:cubicBezTo>
                    <a:close/>
                    <a:moveTo>
                      <a:pt x="232" y="186"/>
                    </a:moveTo>
                    <a:cubicBezTo>
                      <a:pt x="232" y="185"/>
                      <a:pt x="232" y="184"/>
                      <a:pt x="232" y="183"/>
                    </a:cubicBezTo>
                    <a:cubicBezTo>
                      <a:pt x="241" y="188"/>
                      <a:pt x="250" y="192"/>
                      <a:pt x="260" y="197"/>
                    </a:cubicBezTo>
                    <a:cubicBezTo>
                      <a:pt x="255" y="195"/>
                      <a:pt x="251" y="193"/>
                      <a:pt x="246" y="192"/>
                    </a:cubicBezTo>
                    <a:cubicBezTo>
                      <a:pt x="244" y="191"/>
                      <a:pt x="241" y="190"/>
                      <a:pt x="238" y="189"/>
                    </a:cubicBezTo>
                    <a:cubicBezTo>
                      <a:pt x="237" y="188"/>
                      <a:pt x="236" y="188"/>
                      <a:pt x="235" y="188"/>
                    </a:cubicBezTo>
                    <a:cubicBezTo>
                      <a:pt x="234" y="187"/>
                      <a:pt x="233" y="187"/>
                      <a:pt x="233" y="187"/>
                    </a:cubicBezTo>
                    <a:cubicBezTo>
                      <a:pt x="233" y="187"/>
                      <a:pt x="233" y="187"/>
                      <a:pt x="232" y="186"/>
                    </a:cubicBezTo>
                    <a:close/>
                    <a:moveTo>
                      <a:pt x="232" y="179"/>
                    </a:moveTo>
                    <a:cubicBezTo>
                      <a:pt x="235" y="182"/>
                      <a:pt x="239" y="184"/>
                      <a:pt x="243" y="185"/>
                    </a:cubicBezTo>
                    <a:cubicBezTo>
                      <a:pt x="246" y="186"/>
                      <a:pt x="249" y="187"/>
                      <a:pt x="251" y="189"/>
                    </a:cubicBezTo>
                    <a:cubicBezTo>
                      <a:pt x="250" y="188"/>
                      <a:pt x="248" y="187"/>
                      <a:pt x="247" y="187"/>
                    </a:cubicBezTo>
                    <a:cubicBezTo>
                      <a:pt x="242" y="185"/>
                      <a:pt x="237" y="183"/>
                      <a:pt x="232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0"/>
                      <a:pt x="232" y="179"/>
                    </a:cubicBezTo>
                    <a:close/>
                    <a:moveTo>
                      <a:pt x="233" y="180"/>
                    </a:moveTo>
                    <a:cubicBezTo>
                      <a:pt x="236" y="182"/>
                      <a:pt x="241" y="183"/>
                      <a:pt x="245" y="184"/>
                    </a:cubicBezTo>
                    <a:cubicBezTo>
                      <a:pt x="250" y="186"/>
                      <a:pt x="255" y="188"/>
                      <a:pt x="260" y="191"/>
                    </a:cubicBezTo>
                    <a:cubicBezTo>
                      <a:pt x="260" y="191"/>
                      <a:pt x="260" y="192"/>
                      <a:pt x="260" y="192"/>
                    </a:cubicBezTo>
                    <a:cubicBezTo>
                      <a:pt x="260" y="192"/>
                      <a:pt x="260" y="193"/>
                      <a:pt x="260" y="193"/>
                    </a:cubicBezTo>
                    <a:cubicBezTo>
                      <a:pt x="260" y="193"/>
                      <a:pt x="260" y="192"/>
                      <a:pt x="259" y="192"/>
                    </a:cubicBezTo>
                    <a:cubicBezTo>
                      <a:pt x="259" y="192"/>
                      <a:pt x="259" y="192"/>
                      <a:pt x="258" y="192"/>
                    </a:cubicBezTo>
                    <a:cubicBezTo>
                      <a:pt x="255" y="190"/>
                      <a:pt x="251" y="187"/>
                      <a:pt x="247" y="186"/>
                    </a:cubicBezTo>
                    <a:cubicBezTo>
                      <a:pt x="242" y="184"/>
                      <a:pt x="237" y="182"/>
                      <a:pt x="233" y="180"/>
                    </a:cubicBezTo>
                    <a:close/>
                    <a:moveTo>
                      <a:pt x="260" y="197"/>
                    </a:moveTo>
                    <a:cubicBezTo>
                      <a:pt x="253" y="192"/>
                      <a:pt x="243" y="188"/>
                      <a:pt x="235" y="184"/>
                    </a:cubicBezTo>
                    <a:cubicBezTo>
                      <a:pt x="235" y="183"/>
                      <a:pt x="234" y="183"/>
                      <a:pt x="234" y="183"/>
                    </a:cubicBezTo>
                    <a:cubicBezTo>
                      <a:pt x="234" y="183"/>
                      <a:pt x="234" y="183"/>
                      <a:pt x="235" y="183"/>
                    </a:cubicBezTo>
                    <a:cubicBezTo>
                      <a:pt x="236" y="184"/>
                      <a:pt x="237" y="184"/>
                      <a:pt x="238" y="184"/>
                    </a:cubicBezTo>
                    <a:cubicBezTo>
                      <a:pt x="241" y="185"/>
                      <a:pt x="243" y="186"/>
                      <a:pt x="245" y="187"/>
                    </a:cubicBezTo>
                    <a:cubicBezTo>
                      <a:pt x="250" y="189"/>
                      <a:pt x="255" y="191"/>
                      <a:pt x="260" y="194"/>
                    </a:cubicBezTo>
                    <a:cubicBezTo>
                      <a:pt x="260" y="195"/>
                      <a:pt x="260" y="196"/>
                      <a:pt x="260" y="197"/>
                    </a:cubicBezTo>
                    <a:close/>
                    <a:moveTo>
                      <a:pt x="260" y="202"/>
                    </a:moveTo>
                    <a:cubicBezTo>
                      <a:pt x="256" y="198"/>
                      <a:pt x="251" y="196"/>
                      <a:pt x="246" y="193"/>
                    </a:cubicBezTo>
                    <a:cubicBezTo>
                      <a:pt x="244" y="192"/>
                      <a:pt x="243" y="191"/>
                      <a:pt x="241" y="191"/>
                    </a:cubicBezTo>
                    <a:cubicBezTo>
                      <a:pt x="248" y="193"/>
                      <a:pt x="254" y="195"/>
                      <a:pt x="260" y="198"/>
                    </a:cubicBezTo>
                    <a:cubicBezTo>
                      <a:pt x="260" y="199"/>
                      <a:pt x="260" y="201"/>
                      <a:pt x="260" y="202"/>
                    </a:cubicBezTo>
                    <a:close/>
                    <a:moveTo>
                      <a:pt x="231" y="174"/>
                    </a:moveTo>
                    <a:cubicBezTo>
                      <a:pt x="239" y="181"/>
                      <a:pt x="249" y="183"/>
                      <a:pt x="257" y="188"/>
                    </a:cubicBezTo>
                    <a:cubicBezTo>
                      <a:pt x="257" y="188"/>
                      <a:pt x="262" y="191"/>
                      <a:pt x="258" y="189"/>
                    </a:cubicBezTo>
                    <a:cubicBezTo>
                      <a:pt x="257" y="188"/>
                      <a:pt x="256" y="188"/>
                      <a:pt x="255" y="187"/>
                    </a:cubicBezTo>
                    <a:cubicBezTo>
                      <a:pt x="253" y="186"/>
                      <a:pt x="250" y="185"/>
                      <a:pt x="248" y="184"/>
                    </a:cubicBezTo>
                    <a:cubicBezTo>
                      <a:pt x="243" y="182"/>
                      <a:pt x="237" y="181"/>
                      <a:pt x="232" y="179"/>
                    </a:cubicBezTo>
                    <a:cubicBezTo>
                      <a:pt x="232" y="179"/>
                      <a:pt x="232" y="179"/>
                      <a:pt x="232" y="179"/>
                    </a:cubicBezTo>
                    <a:cubicBezTo>
                      <a:pt x="231" y="177"/>
                      <a:pt x="231" y="176"/>
                      <a:pt x="231" y="174"/>
                    </a:cubicBezTo>
                    <a:close/>
                    <a:moveTo>
                      <a:pt x="260" y="206"/>
                    </a:moveTo>
                    <a:cubicBezTo>
                      <a:pt x="260" y="206"/>
                      <a:pt x="260" y="206"/>
                      <a:pt x="260" y="206"/>
                    </a:cubicBezTo>
                    <a:cubicBezTo>
                      <a:pt x="260" y="205"/>
                      <a:pt x="259" y="205"/>
                      <a:pt x="259" y="205"/>
                    </a:cubicBezTo>
                    <a:cubicBezTo>
                      <a:pt x="254" y="203"/>
                      <a:pt x="250" y="201"/>
                      <a:pt x="245" y="198"/>
                    </a:cubicBezTo>
                    <a:cubicBezTo>
                      <a:pt x="244" y="197"/>
                      <a:pt x="242" y="196"/>
                      <a:pt x="240" y="195"/>
                    </a:cubicBezTo>
                    <a:cubicBezTo>
                      <a:pt x="242" y="196"/>
                      <a:pt x="244" y="196"/>
                      <a:pt x="246" y="197"/>
                    </a:cubicBezTo>
                    <a:cubicBezTo>
                      <a:pt x="251" y="199"/>
                      <a:pt x="255" y="201"/>
                      <a:pt x="260" y="202"/>
                    </a:cubicBezTo>
                    <a:cubicBezTo>
                      <a:pt x="260" y="202"/>
                      <a:pt x="260" y="202"/>
                      <a:pt x="260" y="202"/>
                    </a:cubicBezTo>
                    <a:cubicBezTo>
                      <a:pt x="260" y="204"/>
                      <a:pt x="260" y="205"/>
                      <a:pt x="260" y="206"/>
                    </a:cubicBezTo>
                    <a:close/>
                    <a:moveTo>
                      <a:pt x="261" y="226"/>
                    </a:moveTo>
                    <a:cubicBezTo>
                      <a:pt x="258" y="223"/>
                      <a:pt x="254" y="222"/>
                      <a:pt x="251" y="220"/>
                    </a:cubicBezTo>
                    <a:cubicBezTo>
                      <a:pt x="248" y="219"/>
                      <a:pt x="246" y="217"/>
                      <a:pt x="243" y="215"/>
                    </a:cubicBezTo>
                    <a:cubicBezTo>
                      <a:pt x="245" y="216"/>
                      <a:pt x="248" y="217"/>
                      <a:pt x="250" y="218"/>
                    </a:cubicBezTo>
                    <a:cubicBezTo>
                      <a:pt x="253" y="220"/>
                      <a:pt x="257" y="223"/>
                      <a:pt x="261" y="223"/>
                    </a:cubicBezTo>
                    <a:cubicBezTo>
                      <a:pt x="261" y="223"/>
                      <a:pt x="261" y="223"/>
                      <a:pt x="261" y="223"/>
                    </a:cubicBezTo>
                    <a:cubicBezTo>
                      <a:pt x="261" y="224"/>
                      <a:pt x="261" y="225"/>
                      <a:pt x="261" y="226"/>
                    </a:cubicBezTo>
                    <a:close/>
                    <a:moveTo>
                      <a:pt x="262" y="231"/>
                    </a:moveTo>
                    <a:cubicBezTo>
                      <a:pt x="258" y="228"/>
                      <a:pt x="254" y="226"/>
                      <a:pt x="249" y="223"/>
                    </a:cubicBezTo>
                    <a:cubicBezTo>
                      <a:pt x="247" y="222"/>
                      <a:pt x="244" y="221"/>
                      <a:pt x="242" y="220"/>
                    </a:cubicBezTo>
                    <a:cubicBezTo>
                      <a:pt x="240" y="219"/>
                      <a:pt x="238" y="217"/>
                      <a:pt x="237" y="216"/>
                    </a:cubicBezTo>
                    <a:cubicBezTo>
                      <a:pt x="245" y="219"/>
                      <a:pt x="253" y="225"/>
                      <a:pt x="261" y="227"/>
                    </a:cubicBezTo>
                    <a:cubicBezTo>
                      <a:pt x="261" y="229"/>
                      <a:pt x="262" y="230"/>
                      <a:pt x="262" y="231"/>
                    </a:cubicBezTo>
                    <a:close/>
                    <a:moveTo>
                      <a:pt x="263" y="237"/>
                    </a:moveTo>
                    <a:cubicBezTo>
                      <a:pt x="256" y="231"/>
                      <a:pt x="247" y="229"/>
                      <a:pt x="241" y="224"/>
                    </a:cubicBezTo>
                    <a:cubicBezTo>
                      <a:pt x="242" y="225"/>
                      <a:pt x="236" y="221"/>
                      <a:pt x="238" y="221"/>
                    </a:cubicBezTo>
                    <a:cubicBezTo>
                      <a:pt x="239" y="222"/>
                      <a:pt x="241" y="222"/>
                      <a:pt x="242" y="223"/>
                    </a:cubicBezTo>
                    <a:cubicBezTo>
                      <a:pt x="245" y="224"/>
                      <a:pt x="248" y="225"/>
                      <a:pt x="250" y="227"/>
                    </a:cubicBezTo>
                    <a:cubicBezTo>
                      <a:pt x="254" y="229"/>
                      <a:pt x="258" y="231"/>
                      <a:pt x="262" y="233"/>
                    </a:cubicBezTo>
                    <a:cubicBezTo>
                      <a:pt x="262" y="234"/>
                      <a:pt x="262" y="235"/>
                      <a:pt x="263" y="236"/>
                    </a:cubicBezTo>
                    <a:cubicBezTo>
                      <a:pt x="263" y="236"/>
                      <a:pt x="263" y="236"/>
                      <a:pt x="263" y="237"/>
                    </a:cubicBezTo>
                    <a:close/>
                    <a:moveTo>
                      <a:pt x="264" y="243"/>
                    </a:moveTo>
                    <a:cubicBezTo>
                      <a:pt x="257" y="237"/>
                      <a:pt x="248" y="234"/>
                      <a:pt x="241" y="228"/>
                    </a:cubicBezTo>
                    <a:cubicBezTo>
                      <a:pt x="235" y="223"/>
                      <a:pt x="242" y="228"/>
                      <a:pt x="244" y="229"/>
                    </a:cubicBezTo>
                    <a:cubicBezTo>
                      <a:pt x="246" y="230"/>
                      <a:pt x="249" y="232"/>
                      <a:pt x="251" y="233"/>
                    </a:cubicBezTo>
                    <a:cubicBezTo>
                      <a:pt x="255" y="235"/>
                      <a:pt x="259" y="237"/>
                      <a:pt x="263" y="239"/>
                    </a:cubicBezTo>
                    <a:cubicBezTo>
                      <a:pt x="264" y="240"/>
                      <a:pt x="264" y="242"/>
                      <a:pt x="264" y="243"/>
                    </a:cubicBezTo>
                    <a:close/>
                    <a:moveTo>
                      <a:pt x="265" y="249"/>
                    </a:moveTo>
                    <a:cubicBezTo>
                      <a:pt x="262" y="246"/>
                      <a:pt x="258" y="244"/>
                      <a:pt x="254" y="241"/>
                    </a:cubicBezTo>
                    <a:cubicBezTo>
                      <a:pt x="251" y="239"/>
                      <a:pt x="249" y="237"/>
                      <a:pt x="246" y="235"/>
                    </a:cubicBezTo>
                    <a:cubicBezTo>
                      <a:pt x="244" y="234"/>
                      <a:pt x="240" y="233"/>
                      <a:pt x="238" y="230"/>
                    </a:cubicBezTo>
                    <a:cubicBezTo>
                      <a:pt x="236" y="228"/>
                      <a:pt x="240" y="231"/>
                      <a:pt x="240" y="231"/>
                    </a:cubicBezTo>
                    <a:cubicBezTo>
                      <a:pt x="241" y="232"/>
                      <a:pt x="243" y="233"/>
                      <a:pt x="244" y="234"/>
                    </a:cubicBezTo>
                    <a:cubicBezTo>
                      <a:pt x="246" y="235"/>
                      <a:pt x="249" y="237"/>
                      <a:pt x="251" y="238"/>
                    </a:cubicBezTo>
                    <a:cubicBezTo>
                      <a:pt x="255" y="241"/>
                      <a:pt x="260" y="244"/>
                      <a:pt x="265" y="245"/>
                    </a:cubicBezTo>
                    <a:cubicBezTo>
                      <a:pt x="265" y="246"/>
                      <a:pt x="265" y="247"/>
                      <a:pt x="265" y="249"/>
                    </a:cubicBezTo>
                    <a:close/>
                    <a:moveTo>
                      <a:pt x="261" y="247"/>
                    </a:moveTo>
                    <a:cubicBezTo>
                      <a:pt x="258" y="245"/>
                      <a:pt x="255" y="244"/>
                      <a:pt x="252" y="242"/>
                    </a:cubicBezTo>
                    <a:cubicBezTo>
                      <a:pt x="247" y="238"/>
                      <a:pt x="242" y="235"/>
                      <a:pt x="237" y="232"/>
                    </a:cubicBezTo>
                    <a:cubicBezTo>
                      <a:pt x="237" y="231"/>
                      <a:pt x="237" y="231"/>
                      <a:pt x="237" y="230"/>
                    </a:cubicBezTo>
                    <a:cubicBezTo>
                      <a:pt x="240" y="233"/>
                      <a:pt x="244" y="235"/>
                      <a:pt x="247" y="237"/>
                    </a:cubicBezTo>
                    <a:cubicBezTo>
                      <a:pt x="252" y="241"/>
                      <a:pt x="258" y="244"/>
                      <a:pt x="263" y="248"/>
                    </a:cubicBezTo>
                    <a:cubicBezTo>
                      <a:pt x="267" y="252"/>
                      <a:pt x="263" y="248"/>
                      <a:pt x="261" y="247"/>
                    </a:cubicBezTo>
                    <a:close/>
                    <a:moveTo>
                      <a:pt x="237" y="233"/>
                    </a:moveTo>
                    <a:cubicBezTo>
                      <a:pt x="243" y="238"/>
                      <a:pt x="249" y="244"/>
                      <a:pt x="255" y="249"/>
                    </a:cubicBezTo>
                    <a:cubicBezTo>
                      <a:pt x="249" y="244"/>
                      <a:pt x="243" y="239"/>
                      <a:pt x="237" y="236"/>
                    </a:cubicBezTo>
                    <a:cubicBezTo>
                      <a:pt x="237" y="235"/>
                      <a:pt x="237" y="235"/>
                      <a:pt x="237" y="234"/>
                    </a:cubicBezTo>
                    <a:cubicBezTo>
                      <a:pt x="237" y="234"/>
                      <a:pt x="237" y="233"/>
                      <a:pt x="237" y="233"/>
                    </a:cubicBezTo>
                    <a:close/>
                    <a:moveTo>
                      <a:pt x="239" y="238"/>
                    </a:moveTo>
                    <a:cubicBezTo>
                      <a:pt x="242" y="240"/>
                      <a:pt x="246" y="244"/>
                      <a:pt x="250" y="247"/>
                    </a:cubicBezTo>
                    <a:cubicBezTo>
                      <a:pt x="249" y="246"/>
                      <a:pt x="249" y="246"/>
                      <a:pt x="248" y="245"/>
                    </a:cubicBezTo>
                    <a:cubicBezTo>
                      <a:pt x="246" y="244"/>
                      <a:pt x="244" y="243"/>
                      <a:pt x="242" y="241"/>
                    </a:cubicBezTo>
                    <a:cubicBezTo>
                      <a:pt x="241" y="240"/>
                      <a:pt x="239" y="239"/>
                      <a:pt x="238" y="238"/>
                    </a:cubicBezTo>
                    <a:cubicBezTo>
                      <a:pt x="237" y="236"/>
                      <a:pt x="237" y="236"/>
                      <a:pt x="239" y="238"/>
                    </a:cubicBezTo>
                    <a:close/>
                    <a:moveTo>
                      <a:pt x="261" y="256"/>
                    </a:moveTo>
                    <a:cubicBezTo>
                      <a:pt x="260" y="256"/>
                      <a:pt x="260" y="256"/>
                      <a:pt x="259" y="255"/>
                    </a:cubicBezTo>
                    <a:cubicBezTo>
                      <a:pt x="258" y="255"/>
                      <a:pt x="257" y="254"/>
                      <a:pt x="256" y="253"/>
                    </a:cubicBezTo>
                    <a:cubicBezTo>
                      <a:pt x="254" y="252"/>
                      <a:pt x="252" y="251"/>
                      <a:pt x="250" y="249"/>
                    </a:cubicBezTo>
                    <a:cubicBezTo>
                      <a:pt x="245" y="246"/>
                      <a:pt x="240" y="243"/>
                      <a:pt x="236" y="239"/>
                    </a:cubicBezTo>
                    <a:cubicBezTo>
                      <a:pt x="236" y="238"/>
                      <a:pt x="236" y="238"/>
                      <a:pt x="236" y="237"/>
                    </a:cubicBezTo>
                    <a:cubicBezTo>
                      <a:pt x="239" y="240"/>
                      <a:pt x="242" y="242"/>
                      <a:pt x="245" y="244"/>
                    </a:cubicBezTo>
                    <a:cubicBezTo>
                      <a:pt x="251" y="248"/>
                      <a:pt x="256" y="252"/>
                      <a:pt x="261" y="256"/>
                    </a:cubicBezTo>
                    <a:close/>
                    <a:moveTo>
                      <a:pt x="258" y="258"/>
                    </a:moveTo>
                    <a:cubicBezTo>
                      <a:pt x="261" y="261"/>
                      <a:pt x="257" y="258"/>
                      <a:pt x="255" y="257"/>
                    </a:cubicBezTo>
                    <a:cubicBezTo>
                      <a:pt x="253" y="255"/>
                      <a:pt x="250" y="254"/>
                      <a:pt x="248" y="252"/>
                    </a:cubicBezTo>
                    <a:cubicBezTo>
                      <a:pt x="244" y="249"/>
                      <a:pt x="240" y="246"/>
                      <a:pt x="236" y="244"/>
                    </a:cubicBezTo>
                    <a:cubicBezTo>
                      <a:pt x="236" y="244"/>
                      <a:pt x="236" y="244"/>
                      <a:pt x="236" y="244"/>
                    </a:cubicBezTo>
                    <a:cubicBezTo>
                      <a:pt x="236" y="243"/>
                      <a:pt x="236" y="241"/>
                      <a:pt x="236" y="240"/>
                    </a:cubicBezTo>
                    <a:cubicBezTo>
                      <a:pt x="242" y="247"/>
                      <a:pt x="251" y="251"/>
                      <a:pt x="258" y="258"/>
                    </a:cubicBezTo>
                    <a:close/>
                    <a:moveTo>
                      <a:pt x="246" y="254"/>
                    </a:moveTo>
                    <a:cubicBezTo>
                      <a:pt x="250" y="256"/>
                      <a:pt x="252" y="260"/>
                      <a:pt x="256" y="263"/>
                    </a:cubicBezTo>
                    <a:cubicBezTo>
                      <a:pt x="253" y="261"/>
                      <a:pt x="249" y="258"/>
                      <a:pt x="246" y="256"/>
                    </a:cubicBezTo>
                    <a:cubicBezTo>
                      <a:pt x="242" y="254"/>
                      <a:pt x="239" y="251"/>
                      <a:pt x="235" y="248"/>
                    </a:cubicBezTo>
                    <a:cubicBezTo>
                      <a:pt x="235" y="247"/>
                      <a:pt x="235" y="246"/>
                      <a:pt x="235" y="245"/>
                    </a:cubicBezTo>
                    <a:cubicBezTo>
                      <a:pt x="239" y="248"/>
                      <a:pt x="243" y="251"/>
                      <a:pt x="246" y="254"/>
                    </a:cubicBezTo>
                    <a:close/>
                    <a:moveTo>
                      <a:pt x="235" y="250"/>
                    </a:moveTo>
                    <a:cubicBezTo>
                      <a:pt x="238" y="253"/>
                      <a:pt x="241" y="255"/>
                      <a:pt x="244" y="258"/>
                    </a:cubicBezTo>
                    <a:cubicBezTo>
                      <a:pt x="246" y="259"/>
                      <a:pt x="248" y="261"/>
                      <a:pt x="249" y="262"/>
                    </a:cubicBezTo>
                    <a:cubicBezTo>
                      <a:pt x="250" y="263"/>
                      <a:pt x="252" y="265"/>
                      <a:pt x="252" y="265"/>
                    </a:cubicBezTo>
                    <a:cubicBezTo>
                      <a:pt x="246" y="263"/>
                      <a:pt x="242" y="257"/>
                      <a:pt x="236" y="253"/>
                    </a:cubicBezTo>
                    <a:cubicBezTo>
                      <a:pt x="236" y="253"/>
                      <a:pt x="236" y="254"/>
                      <a:pt x="236" y="254"/>
                    </a:cubicBezTo>
                    <a:cubicBezTo>
                      <a:pt x="236" y="252"/>
                      <a:pt x="235" y="251"/>
                      <a:pt x="235" y="250"/>
                    </a:cubicBezTo>
                    <a:close/>
                    <a:moveTo>
                      <a:pt x="236" y="254"/>
                    </a:moveTo>
                    <a:cubicBezTo>
                      <a:pt x="237" y="257"/>
                      <a:pt x="240" y="260"/>
                      <a:pt x="242" y="262"/>
                    </a:cubicBezTo>
                    <a:cubicBezTo>
                      <a:pt x="243" y="263"/>
                      <a:pt x="247" y="267"/>
                      <a:pt x="242" y="263"/>
                    </a:cubicBezTo>
                    <a:cubicBezTo>
                      <a:pt x="241" y="261"/>
                      <a:pt x="240" y="260"/>
                      <a:pt x="238" y="259"/>
                    </a:cubicBezTo>
                    <a:cubicBezTo>
                      <a:pt x="238" y="259"/>
                      <a:pt x="238" y="259"/>
                      <a:pt x="238" y="260"/>
                    </a:cubicBezTo>
                    <a:cubicBezTo>
                      <a:pt x="237" y="258"/>
                      <a:pt x="236" y="256"/>
                      <a:pt x="236" y="254"/>
                    </a:cubicBezTo>
                    <a:cubicBezTo>
                      <a:pt x="236" y="254"/>
                      <a:pt x="236" y="254"/>
                      <a:pt x="236" y="254"/>
                    </a:cubicBezTo>
                    <a:close/>
                    <a:moveTo>
                      <a:pt x="221" y="189"/>
                    </a:moveTo>
                    <a:cubicBezTo>
                      <a:pt x="216" y="199"/>
                      <a:pt x="206" y="206"/>
                      <a:pt x="195" y="203"/>
                    </a:cubicBezTo>
                    <a:cubicBezTo>
                      <a:pt x="195" y="203"/>
                      <a:pt x="194" y="203"/>
                      <a:pt x="194" y="203"/>
                    </a:cubicBezTo>
                    <a:cubicBezTo>
                      <a:pt x="194" y="201"/>
                      <a:pt x="194" y="198"/>
                      <a:pt x="193" y="195"/>
                    </a:cubicBezTo>
                    <a:cubicBezTo>
                      <a:pt x="193" y="188"/>
                      <a:pt x="191" y="181"/>
                      <a:pt x="191" y="174"/>
                    </a:cubicBezTo>
                    <a:cubicBezTo>
                      <a:pt x="192" y="160"/>
                      <a:pt x="196" y="146"/>
                      <a:pt x="197" y="132"/>
                    </a:cubicBezTo>
                    <a:cubicBezTo>
                      <a:pt x="199" y="108"/>
                      <a:pt x="187" y="85"/>
                      <a:pt x="166" y="71"/>
                    </a:cubicBezTo>
                    <a:cubicBezTo>
                      <a:pt x="156" y="65"/>
                      <a:pt x="145" y="61"/>
                      <a:pt x="133" y="59"/>
                    </a:cubicBezTo>
                    <a:cubicBezTo>
                      <a:pt x="125" y="58"/>
                      <a:pt x="117" y="58"/>
                      <a:pt x="109" y="57"/>
                    </a:cubicBezTo>
                    <a:cubicBezTo>
                      <a:pt x="103" y="56"/>
                      <a:pt x="97" y="55"/>
                      <a:pt x="91" y="54"/>
                    </a:cubicBezTo>
                    <a:cubicBezTo>
                      <a:pt x="103" y="48"/>
                      <a:pt x="116" y="44"/>
                      <a:pt x="130" y="43"/>
                    </a:cubicBezTo>
                    <a:cubicBezTo>
                      <a:pt x="130" y="43"/>
                      <a:pt x="130" y="43"/>
                      <a:pt x="131" y="43"/>
                    </a:cubicBezTo>
                    <a:cubicBezTo>
                      <a:pt x="140" y="42"/>
                      <a:pt x="149" y="43"/>
                      <a:pt x="157" y="45"/>
                    </a:cubicBezTo>
                    <a:cubicBezTo>
                      <a:pt x="184" y="52"/>
                      <a:pt x="207" y="71"/>
                      <a:pt x="217" y="96"/>
                    </a:cubicBezTo>
                    <a:cubicBezTo>
                      <a:pt x="228" y="123"/>
                      <a:pt x="222" y="150"/>
                      <a:pt x="221" y="178"/>
                    </a:cubicBezTo>
                    <a:cubicBezTo>
                      <a:pt x="221" y="182"/>
                      <a:pt x="221" y="186"/>
                      <a:pt x="221" y="189"/>
                    </a:cubicBezTo>
                    <a:close/>
                    <a:moveTo>
                      <a:pt x="119" y="41"/>
                    </a:moveTo>
                    <a:cubicBezTo>
                      <a:pt x="119" y="41"/>
                      <a:pt x="121" y="41"/>
                      <a:pt x="122" y="41"/>
                    </a:cubicBezTo>
                    <a:cubicBezTo>
                      <a:pt x="121" y="41"/>
                      <a:pt x="120" y="41"/>
                      <a:pt x="119" y="41"/>
                    </a:cubicBezTo>
                    <a:close/>
                    <a:moveTo>
                      <a:pt x="123" y="30"/>
                    </a:moveTo>
                    <a:cubicBezTo>
                      <a:pt x="124" y="33"/>
                      <a:pt x="127" y="33"/>
                      <a:pt x="129" y="35"/>
                    </a:cubicBezTo>
                    <a:cubicBezTo>
                      <a:pt x="126" y="34"/>
                      <a:pt x="124" y="33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3" y="36"/>
                      <a:pt x="126" y="37"/>
                      <a:pt x="129" y="38"/>
                    </a:cubicBezTo>
                    <a:cubicBezTo>
                      <a:pt x="126" y="37"/>
                      <a:pt x="123" y="35"/>
                      <a:pt x="120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20" y="39"/>
                      <a:pt x="122" y="39"/>
                      <a:pt x="124" y="40"/>
                    </a:cubicBezTo>
                    <a:cubicBezTo>
                      <a:pt x="124" y="40"/>
                      <a:pt x="125" y="40"/>
                      <a:pt x="125" y="40"/>
                    </a:cubicBezTo>
                    <a:cubicBezTo>
                      <a:pt x="125" y="40"/>
                      <a:pt x="124" y="40"/>
                      <a:pt x="124" y="40"/>
                    </a:cubicBezTo>
                    <a:cubicBezTo>
                      <a:pt x="123" y="40"/>
                      <a:pt x="123" y="40"/>
                      <a:pt x="122" y="40"/>
                    </a:cubicBezTo>
                    <a:cubicBezTo>
                      <a:pt x="121" y="40"/>
                      <a:pt x="119" y="39"/>
                      <a:pt x="119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9" y="41"/>
                      <a:pt x="118" y="41"/>
                      <a:pt x="118" y="41"/>
                    </a:cubicBezTo>
                    <a:cubicBezTo>
                      <a:pt x="119" y="39"/>
                      <a:pt x="119" y="36"/>
                      <a:pt x="120" y="33"/>
                    </a:cubicBezTo>
                    <a:cubicBezTo>
                      <a:pt x="121" y="32"/>
                      <a:pt x="122" y="31"/>
                      <a:pt x="123" y="30"/>
                    </a:cubicBezTo>
                    <a:close/>
                    <a:moveTo>
                      <a:pt x="130" y="28"/>
                    </a:moveTo>
                    <a:cubicBezTo>
                      <a:pt x="131" y="28"/>
                      <a:pt x="132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2" y="29"/>
                      <a:pt x="131" y="28"/>
                      <a:pt x="130" y="28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51" y="9"/>
                    </a:move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13"/>
                      <a:pt x="162" y="14"/>
                      <a:pt x="167" y="17"/>
                    </a:cubicBezTo>
                    <a:cubicBezTo>
                      <a:pt x="167" y="17"/>
                      <a:pt x="167" y="18"/>
                      <a:pt x="167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2" y="16"/>
                      <a:pt x="160" y="15"/>
                      <a:pt x="158" y="14"/>
                    </a:cubicBezTo>
                    <a:cubicBezTo>
                      <a:pt x="155" y="13"/>
                      <a:pt x="152" y="12"/>
                      <a:pt x="149" y="11"/>
                    </a:cubicBezTo>
                    <a:cubicBezTo>
                      <a:pt x="149" y="11"/>
                      <a:pt x="150" y="11"/>
                      <a:pt x="150" y="11"/>
                    </a:cubicBezTo>
                    <a:cubicBezTo>
                      <a:pt x="150" y="10"/>
                      <a:pt x="150" y="10"/>
                      <a:pt x="151" y="9"/>
                    </a:cubicBezTo>
                    <a:close/>
                    <a:moveTo>
                      <a:pt x="162" y="10"/>
                    </a:moveTo>
                    <a:cubicBezTo>
                      <a:pt x="159" y="10"/>
                      <a:pt x="157" y="8"/>
                      <a:pt x="154" y="7"/>
                    </a:cubicBezTo>
                    <a:cubicBezTo>
                      <a:pt x="156" y="7"/>
                      <a:pt x="158" y="7"/>
                      <a:pt x="160" y="8"/>
                    </a:cubicBezTo>
                    <a:cubicBezTo>
                      <a:pt x="160" y="9"/>
                      <a:pt x="161" y="9"/>
                      <a:pt x="162" y="10"/>
                    </a:cubicBezTo>
                    <a:close/>
                    <a:moveTo>
                      <a:pt x="181" y="50"/>
                    </a:moveTo>
                    <a:cubicBezTo>
                      <a:pt x="188" y="56"/>
                      <a:pt x="197" y="60"/>
                      <a:pt x="205" y="64"/>
                    </a:cubicBezTo>
                    <a:cubicBezTo>
                      <a:pt x="210" y="67"/>
                      <a:pt x="215" y="70"/>
                      <a:pt x="220" y="74"/>
                    </a:cubicBezTo>
                    <a:cubicBezTo>
                      <a:pt x="222" y="75"/>
                      <a:pt x="225" y="77"/>
                      <a:pt x="227" y="79"/>
                    </a:cubicBezTo>
                    <a:cubicBezTo>
                      <a:pt x="227" y="79"/>
                      <a:pt x="229" y="80"/>
                      <a:pt x="230" y="81"/>
                    </a:cubicBezTo>
                    <a:cubicBezTo>
                      <a:pt x="221" y="75"/>
                      <a:pt x="211" y="71"/>
                      <a:pt x="202" y="66"/>
                    </a:cubicBezTo>
                    <a:cubicBezTo>
                      <a:pt x="199" y="64"/>
                      <a:pt x="196" y="62"/>
                      <a:pt x="193" y="60"/>
                    </a:cubicBezTo>
                    <a:cubicBezTo>
                      <a:pt x="193" y="60"/>
                      <a:pt x="193" y="59"/>
                      <a:pt x="192" y="59"/>
                    </a:cubicBezTo>
                    <a:cubicBezTo>
                      <a:pt x="188" y="56"/>
                      <a:pt x="183" y="52"/>
                      <a:pt x="177" y="50"/>
                    </a:cubicBezTo>
                    <a:cubicBezTo>
                      <a:pt x="177" y="50"/>
                      <a:pt x="178" y="50"/>
                      <a:pt x="178" y="50"/>
                    </a:cubicBezTo>
                    <a:cubicBezTo>
                      <a:pt x="179" y="50"/>
                      <a:pt x="180" y="50"/>
                      <a:pt x="181" y="50"/>
                    </a:cubicBezTo>
                    <a:close/>
                    <a:moveTo>
                      <a:pt x="220" y="66"/>
                    </a:moveTo>
                    <a:cubicBezTo>
                      <a:pt x="220" y="67"/>
                      <a:pt x="221" y="67"/>
                      <a:pt x="221" y="67"/>
                    </a:cubicBezTo>
                    <a:cubicBezTo>
                      <a:pt x="212" y="62"/>
                      <a:pt x="203" y="57"/>
                      <a:pt x="194" y="53"/>
                    </a:cubicBezTo>
                    <a:cubicBezTo>
                      <a:pt x="203" y="55"/>
                      <a:pt x="213" y="59"/>
                      <a:pt x="220" y="66"/>
                    </a:cubicBezTo>
                    <a:close/>
                    <a:moveTo>
                      <a:pt x="254" y="266"/>
                    </a:moveTo>
                    <a:cubicBezTo>
                      <a:pt x="254" y="266"/>
                      <a:pt x="254" y="266"/>
                      <a:pt x="254" y="265"/>
                    </a:cubicBezTo>
                    <a:cubicBezTo>
                      <a:pt x="250" y="262"/>
                      <a:pt x="246" y="259"/>
                      <a:pt x="242" y="255"/>
                    </a:cubicBezTo>
                    <a:cubicBezTo>
                      <a:pt x="240" y="254"/>
                      <a:pt x="239" y="252"/>
                      <a:pt x="237" y="251"/>
                    </a:cubicBezTo>
                    <a:cubicBezTo>
                      <a:pt x="234" y="248"/>
                      <a:pt x="237" y="250"/>
                      <a:pt x="238" y="251"/>
                    </a:cubicBezTo>
                    <a:cubicBezTo>
                      <a:pt x="242" y="254"/>
                      <a:pt x="246" y="256"/>
                      <a:pt x="249" y="259"/>
                    </a:cubicBezTo>
                    <a:cubicBezTo>
                      <a:pt x="252" y="261"/>
                      <a:pt x="254" y="263"/>
                      <a:pt x="257" y="264"/>
                    </a:cubicBezTo>
                    <a:cubicBezTo>
                      <a:pt x="257" y="264"/>
                      <a:pt x="258" y="263"/>
                      <a:pt x="257" y="263"/>
                    </a:cubicBezTo>
                    <a:cubicBezTo>
                      <a:pt x="253" y="260"/>
                      <a:pt x="251" y="256"/>
                      <a:pt x="247" y="253"/>
                    </a:cubicBezTo>
                    <a:cubicBezTo>
                      <a:pt x="244" y="251"/>
                      <a:pt x="240" y="247"/>
                      <a:pt x="237" y="245"/>
                    </a:cubicBezTo>
                    <a:cubicBezTo>
                      <a:pt x="245" y="250"/>
                      <a:pt x="252" y="256"/>
                      <a:pt x="260" y="261"/>
                    </a:cubicBezTo>
                    <a:cubicBezTo>
                      <a:pt x="261" y="261"/>
                      <a:pt x="261" y="260"/>
                      <a:pt x="261" y="260"/>
                    </a:cubicBezTo>
                    <a:cubicBezTo>
                      <a:pt x="258" y="256"/>
                      <a:pt x="253" y="254"/>
                      <a:pt x="250" y="251"/>
                    </a:cubicBezTo>
                    <a:cubicBezTo>
                      <a:pt x="248" y="249"/>
                      <a:pt x="247" y="248"/>
                      <a:pt x="245" y="247"/>
                    </a:cubicBezTo>
                    <a:cubicBezTo>
                      <a:pt x="247" y="248"/>
                      <a:pt x="249" y="249"/>
                      <a:pt x="251" y="251"/>
                    </a:cubicBezTo>
                    <a:cubicBezTo>
                      <a:pt x="254" y="253"/>
                      <a:pt x="258" y="257"/>
                      <a:pt x="262" y="257"/>
                    </a:cubicBezTo>
                    <a:cubicBezTo>
                      <a:pt x="263" y="257"/>
                      <a:pt x="263" y="257"/>
                      <a:pt x="263" y="257"/>
                    </a:cubicBezTo>
                    <a:cubicBezTo>
                      <a:pt x="259" y="254"/>
                      <a:pt x="256" y="251"/>
                      <a:pt x="252" y="248"/>
                    </a:cubicBezTo>
                    <a:cubicBezTo>
                      <a:pt x="256" y="251"/>
                      <a:pt x="260" y="253"/>
                      <a:pt x="264" y="254"/>
                    </a:cubicBezTo>
                    <a:cubicBezTo>
                      <a:pt x="264" y="255"/>
                      <a:pt x="264" y="254"/>
                      <a:pt x="264" y="254"/>
                    </a:cubicBezTo>
                    <a:cubicBezTo>
                      <a:pt x="259" y="251"/>
                      <a:pt x="253" y="247"/>
                      <a:pt x="249" y="242"/>
                    </a:cubicBezTo>
                    <a:cubicBezTo>
                      <a:pt x="245" y="239"/>
                      <a:pt x="241" y="235"/>
                      <a:pt x="237" y="233"/>
                    </a:cubicBezTo>
                    <a:cubicBezTo>
                      <a:pt x="247" y="238"/>
                      <a:pt x="255" y="245"/>
                      <a:pt x="265" y="250"/>
                    </a:cubicBezTo>
                    <a:cubicBezTo>
                      <a:pt x="265" y="253"/>
                      <a:pt x="264" y="256"/>
                      <a:pt x="262" y="259"/>
                    </a:cubicBezTo>
                    <a:cubicBezTo>
                      <a:pt x="260" y="262"/>
                      <a:pt x="257" y="265"/>
                      <a:pt x="254" y="266"/>
                    </a:cubicBezTo>
                    <a:close/>
                    <a:moveTo>
                      <a:pt x="225" y="285"/>
                    </a:moveTo>
                    <a:cubicBezTo>
                      <a:pt x="225" y="285"/>
                      <a:pt x="225" y="284"/>
                      <a:pt x="225" y="284"/>
                    </a:cubicBezTo>
                    <a:cubicBezTo>
                      <a:pt x="225" y="284"/>
                      <a:pt x="225" y="284"/>
                      <a:pt x="225" y="284"/>
                    </a:cubicBezTo>
                    <a:cubicBezTo>
                      <a:pt x="229" y="281"/>
                      <a:pt x="235" y="282"/>
                      <a:pt x="238" y="279"/>
                    </a:cubicBezTo>
                    <a:cubicBezTo>
                      <a:pt x="242" y="275"/>
                      <a:pt x="244" y="272"/>
                      <a:pt x="243" y="268"/>
                    </a:cubicBezTo>
                    <a:cubicBezTo>
                      <a:pt x="244" y="269"/>
                      <a:pt x="246" y="269"/>
                      <a:pt x="247" y="269"/>
                    </a:cubicBezTo>
                    <a:cubicBezTo>
                      <a:pt x="249" y="269"/>
                      <a:pt x="250" y="269"/>
                      <a:pt x="252" y="269"/>
                    </a:cubicBezTo>
                    <a:cubicBezTo>
                      <a:pt x="249" y="277"/>
                      <a:pt x="245" y="286"/>
                      <a:pt x="235" y="285"/>
                    </a:cubicBezTo>
                    <a:cubicBezTo>
                      <a:pt x="232" y="285"/>
                      <a:pt x="228" y="284"/>
                      <a:pt x="225" y="285"/>
                    </a:cubicBezTo>
                    <a:close/>
                    <a:moveTo>
                      <a:pt x="199" y="311"/>
                    </a:moveTo>
                    <a:cubicBezTo>
                      <a:pt x="191" y="312"/>
                      <a:pt x="188" y="299"/>
                      <a:pt x="188" y="293"/>
                    </a:cubicBezTo>
                    <a:cubicBezTo>
                      <a:pt x="189" y="292"/>
                      <a:pt x="190" y="291"/>
                      <a:pt x="191" y="289"/>
                    </a:cubicBezTo>
                    <a:cubicBezTo>
                      <a:pt x="196" y="281"/>
                      <a:pt x="198" y="272"/>
                      <a:pt x="198" y="262"/>
                    </a:cubicBezTo>
                    <a:cubicBezTo>
                      <a:pt x="198" y="255"/>
                      <a:pt x="196" y="248"/>
                      <a:pt x="195" y="240"/>
                    </a:cubicBezTo>
                    <a:cubicBezTo>
                      <a:pt x="195" y="233"/>
                      <a:pt x="194" y="226"/>
                      <a:pt x="194" y="219"/>
                    </a:cubicBezTo>
                    <a:cubicBezTo>
                      <a:pt x="194" y="215"/>
                      <a:pt x="194" y="210"/>
                      <a:pt x="194" y="206"/>
                    </a:cubicBezTo>
                    <a:cubicBezTo>
                      <a:pt x="194" y="206"/>
                      <a:pt x="194" y="206"/>
                      <a:pt x="194" y="206"/>
                    </a:cubicBezTo>
                    <a:cubicBezTo>
                      <a:pt x="205" y="209"/>
                      <a:pt x="215" y="203"/>
                      <a:pt x="221" y="194"/>
                    </a:cubicBezTo>
                    <a:cubicBezTo>
                      <a:pt x="222" y="205"/>
                      <a:pt x="223" y="215"/>
                      <a:pt x="224" y="225"/>
                    </a:cubicBezTo>
                    <a:cubicBezTo>
                      <a:pt x="225" y="240"/>
                      <a:pt x="226" y="256"/>
                      <a:pt x="227" y="272"/>
                    </a:cubicBezTo>
                    <a:cubicBezTo>
                      <a:pt x="226" y="275"/>
                      <a:pt x="226" y="279"/>
                      <a:pt x="223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3" y="283"/>
                      <a:pt x="222" y="283"/>
                      <a:pt x="222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1" y="285"/>
                      <a:pt x="220" y="286"/>
                      <a:pt x="219" y="286"/>
                    </a:cubicBezTo>
                    <a:cubicBezTo>
                      <a:pt x="214" y="292"/>
                      <a:pt x="212" y="299"/>
                      <a:pt x="207" y="304"/>
                    </a:cubicBezTo>
                    <a:cubicBezTo>
                      <a:pt x="204" y="307"/>
                      <a:pt x="202" y="309"/>
                      <a:pt x="199" y="311"/>
                    </a:cubicBezTo>
                    <a:close/>
                    <a:moveTo>
                      <a:pt x="20" y="296"/>
                    </a:moveTo>
                    <a:cubicBezTo>
                      <a:pt x="54" y="312"/>
                      <a:pt x="89" y="320"/>
                      <a:pt x="126" y="318"/>
                    </a:cubicBezTo>
                    <a:cubicBezTo>
                      <a:pt x="147" y="318"/>
                      <a:pt x="171" y="312"/>
                      <a:pt x="185" y="297"/>
                    </a:cubicBezTo>
                    <a:cubicBezTo>
                      <a:pt x="186" y="303"/>
                      <a:pt x="189" y="312"/>
                      <a:pt x="195" y="314"/>
                    </a:cubicBezTo>
                    <a:cubicBezTo>
                      <a:pt x="188" y="319"/>
                      <a:pt x="179" y="322"/>
                      <a:pt x="170" y="324"/>
                    </a:cubicBezTo>
                    <a:cubicBezTo>
                      <a:pt x="154" y="327"/>
                      <a:pt x="138" y="326"/>
                      <a:pt x="122" y="327"/>
                    </a:cubicBezTo>
                    <a:cubicBezTo>
                      <a:pt x="112" y="327"/>
                      <a:pt x="101" y="327"/>
                      <a:pt x="91" y="328"/>
                    </a:cubicBezTo>
                    <a:cubicBezTo>
                      <a:pt x="81" y="329"/>
                      <a:pt x="71" y="330"/>
                      <a:pt x="61" y="328"/>
                    </a:cubicBezTo>
                    <a:cubicBezTo>
                      <a:pt x="44" y="324"/>
                      <a:pt x="30" y="311"/>
                      <a:pt x="20" y="2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4" name="组合 317"/>
            <p:cNvGrpSpPr/>
            <p:nvPr/>
          </p:nvGrpSpPr>
          <p:grpSpPr>
            <a:xfrm>
              <a:off x="1108717" y="1307486"/>
              <a:ext cx="451094" cy="260019"/>
              <a:chOff x="7091671" y="3419797"/>
              <a:chExt cx="451094" cy="260019"/>
            </a:xfrm>
          </p:grpSpPr>
          <p:sp>
            <p:nvSpPr>
              <p:cNvPr id="41" name="Freeform 387"/>
              <p:cNvSpPr/>
              <p:nvPr/>
            </p:nvSpPr>
            <p:spPr bwMode="auto">
              <a:xfrm>
                <a:off x="7091671" y="3520259"/>
                <a:ext cx="140844" cy="159557"/>
              </a:xfrm>
              <a:custGeom>
                <a:avLst/>
                <a:gdLst>
                  <a:gd name="T0" fmla="*/ 107 w 206"/>
                  <a:gd name="T1" fmla="*/ 40 h 233"/>
                  <a:gd name="T2" fmla="*/ 31 w 206"/>
                  <a:gd name="T3" fmla="*/ 28 h 233"/>
                  <a:gd name="T4" fmla="*/ 84 w 206"/>
                  <a:gd name="T5" fmla="*/ 112 h 233"/>
                  <a:gd name="T6" fmla="*/ 187 w 206"/>
                  <a:gd name="T7" fmla="*/ 174 h 233"/>
                  <a:gd name="T8" fmla="*/ 60 w 206"/>
                  <a:gd name="T9" fmla="*/ 15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33">
                    <a:moveTo>
                      <a:pt x="107" y="40"/>
                    </a:moveTo>
                    <a:cubicBezTo>
                      <a:pt x="106" y="0"/>
                      <a:pt x="50" y="1"/>
                      <a:pt x="31" y="28"/>
                    </a:cubicBezTo>
                    <a:cubicBezTo>
                      <a:pt x="0" y="68"/>
                      <a:pt x="42" y="107"/>
                      <a:pt x="84" y="112"/>
                    </a:cubicBezTo>
                    <a:cubicBezTo>
                      <a:pt x="114" y="116"/>
                      <a:pt x="206" y="115"/>
                      <a:pt x="187" y="174"/>
                    </a:cubicBezTo>
                    <a:cubicBezTo>
                      <a:pt x="169" y="233"/>
                      <a:pt x="74" y="199"/>
                      <a:pt x="60" y="156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2" name="Freeform 388"/>
              <p:cNvSpPr/>
              <p:nvPr/>
            </p:nvSpPr>
            <p:spPr bwMode="auto">
              <a:xfrm>
                <a:off x="7211831" y="3550792"/>
                <a:ext cx="41367" cy="16743"/>
              </a:xfrm>
              <a:custGeom>
                <a:avLst/>
                <a:gdLst>
                  <a:gd name="T0" fmla="*/ 0 w 61"/>
                  <a:gd name="T1" fmla="*/ 23 h 24"/>
                  <a:gd name="T2" fmla="*/ 61 w 61"/>
                  <a:gd name="T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1" h="24">
                    <a:moveTo>
                      <a:pt x="0" y="23"/>
                    </a:moveTo>
                    <a:cubicBezTo>
                      <a:pt x="9" y="24"/>
                      <a:pt x="53" y="2"/>
                      <a:pt x="6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3" name="Freeform 389"/>
              <p:cNvSpPr/>
              <p:nvPr/>
            </p:nvSpPr>
            <p:spPr bwMode="auto">
              <a:xfrm>
                <a:off x="7225620" y="3534048"/>
                <a:ext cx="38412" cy="65989"/>
              </a:xfrm>
              <a:custGeom>
                <a:avLst/>
                <a:gdLst>
                  <a:gd name="T0" fmla="*/ 0 w 56"/>
                  <a:gd name="T1" fmla="*/ 0 h 96"/>
                  <a:gd name="T2" fmla="*/ 29 w 56"/>
                  <a:gd name="T3" fmla="*/ 96 h 96"/>
                  <a:gd name="T4" fmla="*/ 56 w 56"/>
                  <a:gd name="T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6">
                    <a:moveTo>
                      <a:pt x="0" y="0"/>
                    </a:moveTo>
                    <a:cubicBezTo>
                      <a:pt x="4" y="33"/>
                      <a:pt x="20" y="64"/>
                      <a:pt x="29" y="96"/>
                    </a:cubicBezTo>
                    <a:cubicBezTo>
                      <a:pt x="37" y="93"/>
                      <a:pt x="49" y="88"/>
                      <a:pt x="56" y="82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4" name="Freeform 390"/>
              <p:cNvSpPr/>
              <p:nvPr/>
            </p:nvSpPr>
            <p:spPr bwMode="auto">
              <a:xfrm>
                <a:off x="7271911" y="3522229"/>
                <a:ext cx="31518" cy="66975"/>
              </a:xfrm>
              <a:custGeom>
                <a:avLst/>
                <a:gdLst>
                  <a:gd name="T0" fmla="*/ 0 w 45"/>
                  <a:gd name="T1" fmla="*/ 0 h 98"/>
                  <a:gd name="T2" fmla="*/ 45 w 45"/>
                  <a:gd name="T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98">
                    <a:moveTo>
                      <a:pt x="0" y="0"/>
                    </a:moveTo>
                    <a:cubicBezTo>
                      <a:pt x="17" y="40"/>
                      <a:pt x="22" y="62"/>
                      <a:pt x="45" y="9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5" name="Freeform 391"/>
              <p:cNvSpPr/>
              <p:nvPr/>
            </p:nvSpPr>
            <p:spPr bwMode="auto">
              <a:xfrm>
                <a:off x="7278806" y="3517305"/>
                <a:ext cx="31518" cy="43337"/>
              </a:xfrm>
              <a:custGeom>
                <a:avLst/>
                <a:gdLst>
                  <a:gd name="T0" fmla="*/ 13 w 47"/>
                  <a:gd name="T1" fmla="*/ 63 h 63"/>
                  <a:gd name="T2" fmla="*/ 47 w 47"/>
                  <a:gd name="T3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3">
                    <a:moveTo>
                      <a:pt x="13" y="63"/>
                    </a:moveTo>
                    <a:cubicBezTo>
                      <a:pt x="0" y="36"/>
                      <a:pt x="11" y="0"/>
                      <a:pt x="47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6" name="Freeform 392"/>
              <p:cNvSpPr/>
              <p:nvPr/>
            </p:nvSpPr>
            <p:spPr bwMode="auto">
              <a:xfrm>
                <a:off x="7313278" y="3517305"/>
                <a:ext cx="66975" cy="55156"/>
              </a:xfrm>
              <a:custGeom>
                <a:avLst/>
                <a:gdLst>
                  <a:gd name="T0" fmla="*/ 59 w 97"/>
                  <a:gd name="T1" fmla="*/ 12 h 80"/>
                  <a:gd name="T2" fmla="*/ 33 w 97"/>
                  <a:gd name="T3" fmla="*/ 68 h 80"/>
                  <a:gd name="T4" fmla="*/ 59 w 97"/>
                  <a:gd name="T5" fmla="*/ 12 h 80"/>
                  <a:gd name="T6" fmla="*/ 97 w 97"/>
                  <a:gd name="T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80">
                    <a:moveTo>
                      <a:pt x="59" y="12"/>
                    </a:moveTo>
                    <a:cubicBezTo>
                      <a:pt x="27" y="0"/>
                      <a:pt x="0" y="55"/>
                      <a:pt x="33" y="68"/>
                    </a:cubicBezTo>
                    <a:cubicBezTo>
                      <a:pt x="68" y="80"/>
                      <a:pt x="75" y="30"/>
                      <a:pt x="59" y="12"/>
                    </a:cubicBezTo>
                    <a:cubicBezTo>
                      <a:pt x="71" y="21"/>
                      <a:pt x="83" y="31"/>
                      <a:pt x="97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Freeform 393"/>
              <p:cNvSpPr/>
              <p:nvPr/>
            </p:nvSpPr>
            <p:spPr bwMode="auto">
              <a:xfrm>
                <a:off x="7374343" y="3483818"/>
                <a:ext cx="39397" cy="15759"/>
              </a:xfrm>
              <a:custGeom>
                <a:avLst/>
                <a:gdLst>
                  <a:gd name="T0" fmla="*/ 0 w 58"/>
                  <a:gd name="T1" fmla="*/ 23 h 23"/>
                  <a:gd name="T2" fmla="*/ 58 w 5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23">
                    <a:moveTo>
                      <a:pt x="0" y="23"/>
                    </a:moveTo>
                    <a:cubicBezTo>
                      <a:pt x="19" y="22"/>
                      <a:pt x="41" y="7"/>
                      <a:pt x="58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8" name="Freeform 394"/>
              <p:cNvSpPr/>
              <p:nvPr/>
            </p:nvSpPr>
            <p:spPr bwMode="auto">
              <a:xfrm>
                <a:off x="7385178" y="3477908"/>
                <a:ext cx="37427" cy="60080"/>
              </a:xfrm>
              <a:custGeom>
                <a:avLst/>
                <a:gdLst>
                  <a:gd name="T0" fmla="*/ 0 w 55"/>
                  <a:gd name="T1" fmla="*/ 0 h 87"/>
                  <a:gd name="T2" fmla="*/ 34 w 55"/>
                  <a:gd name="T3" fmla="*/ 87 h 87"/>
                  <a:gd name="T4" fmla="*/ 55 w 55"/>
                  <a:gd name="T5" fmla="*/ 7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87">
                    <a:moveTo>
                      <a:pt x="0" y="0"/>
                    </a:moveTo>
                    <a:cubicBezTo>
                      <a:pt x="8" y="28"/>
                      <a:pt x="21" y="62"/>
                      <a:pt x="34" y="87"/>
                    </a:cubicBezTo>
                    <a:cubicBezTo>
                      <a:pt x="41" y="84"/>
                      <a:pt x="50" y="78"/>
                      <a:pt x="55" y="7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9" name="Freeform 395"/>
              <p:cNvSpPr/>
              <p:nvPr/>
            </p:nvSpPr>
            <p:spPr bwMode="auto">
              <a:xfrm>
                <a:off x="7421619" y="3473968"/>
                <a:ext cx="53186" cy="44321"/>
              </a:xfrm>
              <a:custGeom>
                <a:avLst/>
                <a:gdLst>
                  <a:gd name="T0" fmla="*/ 24 w 77"/>
                  <a:gd name="T1" fmla="*/ 33 h 65"/>
                  <a:gd name="T2" fmla="*/ 57 w 77"/>
                  <a:gd name="T3" fmla="*/ 12 h 65"/>
                  <a:gd name="T4" fmla="*/ 24 w 77"/>
                  <a:gd name="T5" fmla="*/ 18 h 65"/>
                  <a:gd name="T6" fmla="*/ 72 w 77"/>
                  <a:gd name="T7" fmla="*/ 3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5">
                    <a:moveTo>
                      <a:pt x="24" y="33"/>
                    </a:moveTo>
                    <a:cubicBezTo>
                      <a:pt x="31" y="36"/>
                      <a:pt x="61" y="25"/>
                      <a:pt x="57" y="12"/>
                    </a:cubicBezTo>
                    <a:cubicBezTo>
                      <a:pt x="53" y="0"/>
                      <a:pt x="29" y="11"/>
                      <a:pt x="24" y="18"/>
                    </a:cubicBezTo>
                    <a:cubicBezTo>
                      <a:pt x="0" y="58"/>
                      <a:pt x="77" y="65"/>
                      <a:pt x="72" y="3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0" name="Freeform 396"/>
              <p:cNvSpPr/>
              <p:nvPr/>
            </p:nvSpPr>
            <p:spPr bwMode="auto">
              <a:xfrm>
                <a:off x="7464956" y="3440481"/>
                <a:ext cx="63035" cy="79778"/>
              </a:xfrm>
              <a:custGeom>
                <a:avLst/>
                <a:gdLst>
                  <a:gd name="T0" fmla="*/ 56 w 91"/>
                  <a:gd name="T1" fmla="*/ 19 h 115"/>
                  <a:gd name="T2" fmla="*/ 21 w 91"/>
                  <a:gd name="T3" fmla="*/ 54 h 115"/>
                  <a:gd name="T4" fmla="*/ 56 w 91"/>
                  <a:gd name="T5" fmla="*/ 19 h 115"/>
                  <a:gd name="T6" fmla="*/ 89 w 91"/>
                  <a:gd name="T7" fmla="*/ 82 h 115"/>
                  <a:gd name="T8" fmla="*/ 38 w 91"/>
                  <a:gd name="T9" fmla="*/ 8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56" y="19"/>
                    </a:moveTo>
                    <a:cubicBezTo>
                      <a:pt x="36" y="0"/>
                      <a:pt x="0" y="34"/>
                      <a:pt x="21" y="54"/>
                    </a:cubicBezTo>
                    <a:cubicBezTo>
                      <a:pt x="44" y="74"/>
                      <a:pt x="76" y="40"/>
                      <a:pt x="56" y="19"/>
                    </a:cubicBezTo>
                    <a:cubicBezTo>
                      <a:pt x="58" y="40"/>
                      <a:pt x="88" y="59"/>
                      <a:pt x="89" y="82"/>
                    </a:cubicBezTo>
                    <a:cubicBezTo>
                      <a:pt x="91" y="105"/>
                      <a:pt x="41" y="115"/>
                      <a:pt x="38" y="87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1" name="Freeform 397"/>
              <p:cNvSpPr/>
              <p:nvPr/>
            </p:nvSpPr>
            <p:spPr bwMode="auto">
              <a:xfrm>
                <a:off x="7514202" y="3434572"/>
                <a:ext cx="25608" cy="14774"/>
              </a:xfrm>
              <a:custGeom>
                <a:avLst/>
                <a:gdLst>
                  <a:gd name="T0" fmla="*/ 0 w 37"/>
                  <a:gd name="T1" fmla="*/ 0 h 21"/>
                  <a:gd name="T2" fmla="*/ 37 w 37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21">
                    <a:moveTo>
                      <a:pt x="0" y="0"/>
                    </a:moveTo>
                    <a:cubicBezTo>
                      <a:pt x="6" y="6"/>
                      <a:pt x="25" y="15"/>
                      <a:pt x="37" y="2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" name="Freeform 398"/>
              <p:cNvSpPr/>
              <p:nvPr/>
            </p:nvSpPr>
            <p:spPr bwMode="auto">
              <a:xfrm>
                <a:off x="7540795" y="3419797"/>
                <a:ext cx="1970" cy="58110"/>
              </a:xfrm>
              <a:custGeom>
                <a:avLst/>
                <a:gdLst>
                  <a:gd name="T0" fmla="*/ 0 w 3"/>
                  <a:gd name="T1" fmla="*/ 0 h 84"/>
                  <a:gd name="T2" fmla="*/ 3 w 3"/>
                  <a:gd name="T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84">
                    <a:moveTo>
                      <a:pt x="0" y="0"/>
                    </a:moveTo>
                    <a:cubicBezTo>
                      <a:pt x="3" y="23"/>
                      <a:pt x="1" y="61"/>
                      <a:pt x="3" y="8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25" name="组合 318"/>
            <p:cNvGrpSpPr/>
            <p:nvPr/>
          </p:nvGrpSpPr>
          <p:grpSpPr>
            <a:xfrm rot="20356419">
              <a:off x="2803193" y="3904852"/>
              <a:ext cx="598834" cy="130009"/>
              <a:chOff x="5241002" y="3643375"/>
              <a:chExt cx="598834" cy="130009"/>
            </a:xfrm>
          </p:grpSpPr>
          <p:sp>
            <p:nvSpPr>
              <p:cNvPr id="26" name="Freeform 346"/>
              <p:cNvSpPr/>
              <p:nvPr/>
            </p:nvSpPr>
            <p:spPr bwMode="auto">
              <a:xfrm>
                <a:off x="5691112" y="3678832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3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7" name="Freeform 347"/>
              <p:cNvSpPr/>
              <p:nvPr/>
            </p:nvSpPr>
            <p:spPr bwMode="auto">
              <a:xfrm>
                <a:off x="5241002" y="3643375"/>
                <a:ext cx="52201" cy="85688"/>
              </a:xfrm>
              <a:custGeom>
                <a:avLst/>
                <a:gdLst>
                  <a:gd name="T0" fmla="*/ 55 w 75"/>
                  <a:gd name="T1" fmla="*/ 0 h 124"/>
                  <a:gd name="T2" fmla="*/ 0 w 75"/>
                  <a:gd name="T3" fmla="*/ 27 h 124"/>
                  <a:gd name="T4" fmla="*/ 9 w 75"/>
                  <a:gd name="T5" fmla="*/ 118 h 124"/>
                  <a:gd name="T6" fmla="*/ 75 w 75"/>
                  <a:gd name="T7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124">
                    <a:moveTo>
                      <a:pt x="55" y="0"/>
                    </a:moveTo>
                    <a:cubicBezTo>
                      <a:pt x="43" y="14"/>
                      <a:pt x="19" y="21"/>
                      <a:pt x="0" y="27"/>
                    </a:cubicBezTo>
                    <a:cubicBezTo>
                      <a:pt x="6" y="56"/>
                      <a:pt x="8" y="89"/>
                      <a:pt x="9" y="118"/>
                    </a:cubicBezTo>
                    <a:cubicBezTo>
                      <a:pt x="28" y="118"/>
                      <a:pt x="59" y="124"/>
                      <a:pt x="75" y="11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Freeform 348"/>
              <p:cNvSpPr/>
              <p:nvPr/>
            </p:nvSpPr>
            <p:spPr bwMode="auto">
              <a:xfrm>
                <a:off x="5250851" y="3681787"/>
                <a:ext cx="39397" cy="6894"/>
              </a:xfrm>
              <a:custGeom>
                <a:avLst/>
                <a:gdLst>
                  <a:gd name="T0" fmla="*/ 0 w 57"/>
                  <a:gd name="T1" fmla="*/ 8 h 11"/>
                  <a:gd name="T2" fmla="*/ 57 w 57"/>
                  <a:gd name="T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7" h="11">
                    <a:moveTo>
                      <a:pt x="0" y="8"/>
                    </a:moveTo>
                    <a:cubicBezTo>
                      <a:pt x="18" y="11"/>
                      <a:pt x="43" y="7"/>
                      <a:pt x="57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9" name="Freeform 349"/>
              <p:cNvSpPr/>
              <p:nvPr/>
            </p:nvSpPr>
            <p:spPr bwMode="auto">
              <a:xfrm>
                <a:off x="5313886" y="3683757"/>
                <a:ext cx="30533" cy="2954"/>
              </a:xfrm>
              <a:custGeom>
                <a:avLst/>
                <a:gdLst>
                  <a:gd name="T0" fmla="*/ 0 w 45"/>
                  <a:gd name="T1" fmla="*/ 0 h 4"/>
                  <a:gd name="T2" fmla="*/ 45 w 45"/>
                  <a:gd name="T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4">
                    <a:moveTo>
                      <a:pt x="0" y="0"/>
                    </a:moveTo>
                    <a:cubicBezTo>
                      <a:pt x="15" y="1"/>
                      <a:pt x="30" y="3"/>
                      <a:pt x="45" y="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0" name="Freeform 350"/>
              <p:cNvSpPr/>
              <p:nvPr/>
            </p:nvSpPr>
            <p:spPr bwMode="auto">
              <a:xfrm>
                <a:off x="5370027" y="3666028"/>
                <a:ext cx="37427" cy="64020"/>
              </a:xfrm>
              <a:custGeom>
                <a:avLst/>
                <a:gdLst>
                  <a:gd name="T0" fmla="*/ 17 w 54"/>
                  <a:gd name="T1" fmla="*/ 0 h 94"/>
                  <a:gd name="T2" fmla="*/ 0 w 54"/>
                  <a:gd name="T3" fmla="*/ 78 h 94"/>
                  <a:gd name="T4" fmla="*/ 54 w 5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94">
                    <a:moveTo>
                      <a:pt x="17" y="0"/>
                    </a:moveTo>
                    <a:cubicBezTo>
                      <a:pt x="13" y="28"/>
                      <a:pt x="7" y="54"/>
                      <a:pt x="0" y="78"/>
                    </a:cubicBezTo>
                    <a:cubicBezTo>
                      <a:pt x="13" y="81"/>
                      <a:pt x="42" y="91"/>
                      <a:pt x="54" y="9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1" name="Freeform 351"/>
              <p:cNvSpPr/>
              <p:nvPr/>
            </p:nvSpPr>
            <p:spPr bwMode="auto">
              <a:xfrm>
                <a:off x="5428137" y="3666028"/>
                <a:ext cx="56141" cy="68945"/>
              </a:xfrm>
              <a:custGeom>
                <a:avLst/>
                <a:gdLst>
                  <a:gd name="T0" fmla="*/ 81 w 81"/>
                  <a:gd name="T1" fmla="*/ 0 h 100"/>
                  <a:gd name="T2" fmla="*/ 11 w 81"/>
                  <a:gd name="T3" fmla="*/ 0 h 100"/>
                  <a:gd name="T4" fmla="*/ 7 w 81"/>
                  <a:gd name="T5" fmla="*/ 3 h 100"/>
                  <a:gd name="T6" fmla="*/ 6 w 81"/>
                  <a:gd name="T7" fmla="*/ 94 h 100"/>
                  <a:gd name="T8" fmla="*/ 61 w 81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0">
                    <a:moveTo>
                      <a:pt x="81" y="0"/>
                    </a:moveTo>
                    <a:cubicBezTo>
                      <a:pt x="59" y="3"/>
                      <a:pt x="35" y="3"/>
                      <a:pt x="11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" y="28"/>
                      <a:pt x="0" y="70"/>
                      <a:pt x="6" y="94"/>
                    </a:cubicBezTo>
                    <a:cubicBezTo>
                      <a:pt x="24" y="97"/>
                      <a:pt x="43" y="98"/>
                      <a:pt x="61" y="10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2" name="Freeform 352"/>
              <p:cNvSpPr/>
              <p:nvPr/>
            </p:nvSpPr>
            <p:spPr bwMode="auto">
              <a:xfrm>
                <a:off x="5433062" y="3695576"/>
                <a:ext cx="48261" cy="1970"/>
              </a:xfrm>
              <a:custGeom>
                <a:avLst/>
                <a:gdLst>
                  <a:gd name="T0" fmla="*/ 0 w 70"/>
                  <a:gd name="T1" fmla="*/ 0 h 3"/>
                  <a:gd name="T2" fmla="*/ 70 w 70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0" h="3">
                    <a:moveTo>
                      <a:pt x="0" y="0"/>
                    </a:moveTo>
                    <a:cubicBezTo>
                      <a:pt x="24" y="3"/>
                      <a:pt x="48" y="3"/>
                      <a:pt x="70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Freeform 353"/>
              <p:cNvSpPr/>
              <p:nvPr/>
            </p:nvSpPr>
            <p:spPr bwMode="auto">
              <a:xfrm>
                <a:off x="5494127" y="3683757"/>
                <a:ext cx="50231" cy="50231"/>
              </a:xfrm>
              <a:custGeom>
                <a:avLst/>
                <a:gdLst>
                  <a:gd name="T0" fmla="*/ 0 w 72"/>
                  <a:gd name="T1" fmla="*/ 67 h 74"/>
                  <a:gd name="T2" fmla="*/ 41 w 72"/>
                  <a:gd name="T3" fmla="*/ 0 h 74"/>
                  <a:gd name="T4" fmla="*/ 72 w 7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74">
                    <a:moveTo>
                      <a:pt x="0" y="67"/>
                    </a:moveTo>
                    <a:cubicBezTo>
                      <a:pt x="15" y="47"/>
                      <a:pt x="22" y="16"/>
                      <a:pt x="41" y="0"/>
                    </a:cubicBezTo>
                    <a:cubicBezTo>
                      <a:pt x="54" y="21"/>
                      <a:pt x="62" y="50"/>
                      <a:pt x="72" y="74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4" name="Freeform 354"/>
              <p:cNvSpPr/>
              <p:nvPr/>
            </p:nvSpPr>
            <p:spPr bwMode="auto">
              <a:xfrm>
                <a:off x="5505946" y="3709365"/>
                <a:ext cx="25608" cy="1970"/>
              </a:xfrm>
              <a:custGeom>
                <a:avLst/>
                <a:gdLst>
                  <a:gd name="T0" fmla="*/ 0 w 37"/>
                  <a:gd name="T1" fmla="*/ 0 h 3"/>
                  <a:gd name="T2" fmla="*/ 37 w 3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cubicBezTo>
                      <a:pt x="12" y="1"/>
                      <a:pt x="24" y="2"/>
                      <a:pt x="37" y="3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5" name="Freeform 355"/>
              <p:cNvSpPr/>
              <p:nvPr/>
            </p:nvSpPr>
            <p:spPr bwMode="auto">
              <a:xfrm>
                <a:off x="5567996" y="3672923"/>
                <a:ext cx="44322" cy="67959"/>
              </a:xfrm>
              <a:custGeom>
                <a:avLst/>
                <a:gdLst>
                  <a:gd name="T0" fmla="*/ 3 w 64"/>
                  <a:gd name="T1" fmla="*/ 100 h 100"/>
                  <a:gd name="T2" fmla="*/ 8 w 64"/>
                  <a:gd name="T3" fmla="*/ 4 h 100"/>
                  <a:gd name="T4" fmla="*/ 57 w 64"/>
                  <a:gd name="T5" fmla="*/ 36 h 100"/>
                  <a:gd name="T6" fmla="*/ 4 w 64"/>
                  <a:gd name="T7" fmla="*/ 55 h 100"/>
                  <a:gd name="T8" fmla="*/ 46 w 64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0">
                    <a:moveTo>
                      <a:pt x="3" y="100"/>
                    </a:moveTo>
                    <a:cubicBezTo>
                      <a:pt x="0" y="74"/>
                      <a:pt x="4" y="31"/>
                      <a:pt x="8" y="4"/>
                    </a:cubicBezTo>
                    <a:cubicBezTo>
                      <a:pt x="31" y="0"/>
                      <a:pt x="64" y="6"/>
                      <a:pt x="57" y="36"/>
                    </a:cubicBezTo>
                    <a:cubicBezTo>
                      <a:pt x="51" y="58"/>
                      <a:pt x="23" y="57"/>
                      <a:pt x="4" y="55"/>
                    </a:cubicBezTo>
                    <a:cubicBezTo>
                      <a:pt x="18" y="57"/>
                      <a:pt x="39" y="86"/>
                      <a:pt x="46" y="99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6" name="Freeform 356"/>
              <p:cNvSpPr/>
              <p:nvPr/>
            </p:nvSpPr>
            <p:spPr bwMode="auto">
              <a:xfrm>
                <a:off x="5624137" y="3681787"/>
                <a:ext cx="48261" cy="59095"/>
              </a:xfrm>
              <a:custGeom>
                <a:avLst/>
                <a:gdLst>
                  <a:gd name="T0" fmla="*/ 0 w 71"/>
                  <a:gd name="T1" fmla="*/ 85 h 85"/>
                  <a:gd name="T2" fmla="*/ 9 w 71"/>
                  <a:gd name="T3" fmla="*/ 18 h 85"/>
                  <a:gd name="T4" fmla="*/ 64 w 71"/>
                  <a:gd name="T5" fmla="*/ 78 h 85"/>
                  <a:gd name="T6" fmla="*/ 71 w 71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85">
                    <a:moveTo>
                      <a:pt x="0" y="85"/>
                    </a:moveTo>
                    <a:cubicBezTo>
                      <a:pt x="0" y="63"/>
                      <a:pt x="6" y="40"/>
                      <a:pt x="9" y="18"/>
                    </a:cubicBezTo>
                    <a:cubicBezTo>
                      <a:pt x="29" y="34"/>
                      <a:pt x="50" y="56"/>
                      <a:pt x="64" y="78"/>
                    </a:cubicBezTo>
                    <a:cubicBezTo>
                      <a:pt x="66" y="52"/>
                      <a:pt x="69" y="26"/>
                      <a:pt x="71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7" name="Freeform 357"/>
              <p:cNvSpPr/>
              <p:nvPr/>
            </p:nvSpPr>
            <p:spPr bwMode="auto">
              <a:xfrm>
                <a:off x="5688157" y="3753686"/>
                <a:ext cx="27578" cy="2954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cubicBezTo>
                      <a:pt x="13" y="0"/>
                      <a:pt x="26" y="2"/>
                      <a:pt x="40" y="5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Freeform 358"/>
              <p:cNvSpPr/>
              <p:nvPr/>
            </p:nvSpPr>
            <p:spPr bwMode="auto">
              <a:xfrm>
                <a:off x="5702931" y="3685726"/>
                <a:ext cx="5910" cy="68945"/>
              </a:xfrm>
              <a:custGeom>
                <a:avLst/>
                <a:gdLst>
                  <a:gd name="T0" fmla="*/ 9 w 9"/>
                  <a:gd name="T1" fmla="*/ 0 h 101"/>
                  <a:gd name="T2" fmla="*/ 0 w 9"/>
                  <a:gd name="T3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01">
                    <a:moveTo>
                      <a:pt x="9" y="0"/>
                    </a:moveTo>
                    <a:cubicBezTo>
                      <a:pt x="5" y="34"/>
                      <a:pt x="6" y="66"/>
                      <a:pt x="0" y="101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Freeform 359"/>
              <p:cNvSpPr/>
              <p:nvPr/>
            </p:nvSpPr>
            <p:spPr bwMode="auto">
              <a:xfrm>
                <a:off x="5729523" y="3676862"/>
                <a:ext cx="52201" cy="67959"/>
              </a:xfrm>
              <a:custGeom>
                <a:avLst/>
                <a:gdLst>
                  <a:gd name="T0" fmla="*/ 0 w 75"/>
                  <a:gd name="T1" fmla="*/ 96 h 99"/>
                  <a:gd name="T2" fmla="*/ 16 w 75"/>
                  <a:gd name="T3" fmla="*/ 30 h 99"/>
                  <a:gd name="T4" fmla="*/ 61 w 75"/>
                  <a:gd name="T5" fmla="*/ 99 h 99"/>
                  <a:gd name="T6" fmla="*/ 75 w 75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99">
                    <a:moveTo>
                      <a:pt x="0" y="96"/>
                    </a:moveTo>
                    <a:cubicBezTo>
                      <a:pt x="2" y="73"/>
                      <a:pt x="7" y="50"/>
                      <a:pt x="16" y="30"/>
                    </a:cubicBezTo>
                    <a:cubicBezTo>
                      <a:pt x="37" y="46"/>
                      <a:pt x="48" y="76"/>
                      <a:pt x="61" y="99"/>
                    </a:cubicBezTo>
                    <a:cubicBezTo>
                      <a:pt x="63" y="70"/>
                      <a:pt x="64" y="26"/>
                      <a:pt x="75" y="0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0" name="Freeform 360"/>
              <p:cNvSpPr/>
              <p:nvPr/>
            </p:nvSpPr>
            <p:spPr bwMode="auto">
              <a:xfrm>
                <a:off x="5795514" y="3679817"/>
                <a:ext cx="44322" cy="93567"/>
              </a:xfrm>
              <a:custGeom>
                <a:avLst/>
                <a:gdLst>
                  <a:gd name="T0" fmla="*/ 65 w 65"/>
                  <a:gd name="T1" fmla="*/ 34 h 136"/>
                  <a:gd name="T2" fmla="*/ 4 w 65"/>
                  <a:gd name="T3" fmla="*/ 75 h 136"/>
                  <a:gd name="T4" fmla="*/ 65 w 65"/>
                  <a:gd name="T5" fmla="*/ 81 h 136"/>
                  <a:gd name="T6" fmla="*/ 33 w 65"/>
                  <a:gd name="T7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36">
                    <a:moveTo>
                      <a:pt x="65" y="34"/>
                    </a:moveTo>
                    <a:cubicBezTo>
                      <a:pt x="57" y="0"/>
                      <a:pt x="0" y="45"/>
                      <a:pt x="4" y="75"/>
                    </a:cubicBezTo>
                    <a:cubicBezTo>
                      <a:pt x="11" y="117"/>
                      <a:pt x="64" y="136"/>
                      <a:pt x="65" y="81"/>
                    </a:cubicBezTo>
                    <a:cubicBezTo>
                      <a:pt x="54" y="80"/>
                      <a:pt x="43" y="79"/>
                      <a:pt x="33" y="78"/>
                    </a:cubicBezTo>
                  </a:path>
                </a:pathLst>
              </a:custGeom>
              <a:noFill/>
              <a:ln w="1588" cap="rnd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</p:grpSp>
      <p:pic>
        <p:nvPicPr>
          <p:cNvPr id="147" name="Imag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80" y="162053"/>
            <a:ext cx="1021064" cy="1097280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2" y="407310"/>
            <a:ext cx="1180318" cy="548640"/>
          </a:xfrm>
          <a:prstGeom prst="rect">
            <a:avLst/>
          </a:prstGeom>
        </p:spPr>
      </p:pic>
      <p:pic>
        <p:nvPicPr>
          <p:cNvPr id="149" name="Image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41" y="502602"/>
            <a:ext cx="782723" cy="457200"/>
          </a:xfrm>
          <a:prstGeom prst="rect">
            <a:avLst/>
          </a:prstGeom>
        </p:spPr>
      </p:pic>
      <p:pic>
        <p:nvPicPr>
          <p:cNvPr id="150" name="Image 14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2" y="203422"/>
            <a:ext cx="3474720" cy="1005840"/>
          </a:xfrm>
          <a:prstGeom prst="rect">
            <a:avLst/>
          </a:prstGeom>
        </p:spPr>
      </p:pic>
      <p:sp>
        <p:nvSpPr>
          <p:cNvPr id="151" name="矩形 13"/>
          <p:cNvSpPr/>
          <p:nvPr/>
        </p:nvSpPr>
        <p:spPr>
          <a:xfrm>
            <a:off x="0" y="6629400"/>
            <a:ext cx="320040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November 2018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3"/>
          <p:cNvSpPr/>
          <p:nvPr/>
        </p:nvSpPr>
        <p:spPr>
          <a:xfrm>
            <a:off x="3200401" y="6629400"/>
            <a:ext cx="57912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Shuangfeng ZHANG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矩形 13"/>
          <p:cNvSpPr/>
          <p:nvPr/>
        </p:nvSpPr>
        <p:spPr>
          <a:xfrm>
            <a:off x="8991600" y="6629400"/>
            <a:ext cx="320040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42/45</a:t>
            </a:r>
            <a:endParaRPr lang="zh-CN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5799106" y="2633463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Purpose: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Thermal management solutions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799960" y="4240674"/>
            <a:ext cx="510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validations: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and discussions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5799960" y="2010321"/>
            <a:ext cx="31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Context: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Problematic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36">
            <a:extLst>
              <a:ext uri="{FF2B5EF4-FFF2-40B4-BE49-F238E27FC236}">
                <a16:creationId xmlns:a16="http://schemas.microsoft.com/office/drawing/2014/main" id="{4339B55D-6C6E-415B-A6F2-6857067E9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12" y="4822828"/>
            <a:ext cx="1828800" cy="1828800"/>
          </a:xfrm>
          <a:prstGeom prst="rect">
            <a:avLst/>
          </a:prstGeom>
        </p:spPr>
      </p:pic>
      <p:sp>
        <p:nvSpPr>
          <p:cNvPr id="159" name="Freeform 123">
            <a:extLst>
              <a:ext uri="{FF2B5EF4-FFF2-40B4-BE49-F238E27FC236}">
                <a16:creationId xmlns:a16="http://schemas.microsoft.com/office/drawing/2014/main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757115" y="4218551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66</a:t>
            </a:fld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F7359-4E35-487C-9A85-EB94D02082E5}" type="datetime1">
              <a:rPr lang="fr-FR" smtClean="0"/>
              <a:t>10/03/2019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0208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10" grpId="0" animBg="1"/>
      <p:bldP spid="154" grpId="0"/>
      <p:bldP spid="155" grpId="0"/>
      <p:bldP spid="156" grpId="0"/>
      <p:bldP spid="1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2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本框 19">
            <a:extLst>
              <a:ext uri="{FF2B5EF4-FFF2-40B4-BE49-F238E27FC236}">
                <a16:creationId xmlns:a16="http://schemas.microsoft.com/office/drawing/2014/main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e 75"/>
          <p:cNvGrpSpPr/>
          <p:nvPr/>
        </p:nvGrpSpPr>
        <p:grpSpPr>
          <a:xfrm>
            <a:off x="1709174" y="2980478"/>
            <a:ext cx="2782202" cy="1879945"/>
            <a:chOff x="1709174" y="2980478"/>
            <a:chExt cx="2782202" cy="1879945"/>
          </a:xfrm>
        </p:grpSpPr>
        <p:grpSp>
          <p:nvGrpSpPr>
            <p:cNvPr id="22" name="Group 3"/>
            <p:cNvGrpSpPr/>
            <p:nvPr/>
          </p:nvGrpSpPr>
          <p:grpSpPr>
            <a:xfrm>
              <a:off x="1709174" y="2980478"/>
              <a:ext cx="2782202" cy="1879945"/>
              <a:chOff x="4573436" y="2215883"/>
              <a:chExt cx="2782202" cy="1203027"/>
            </a:xfrm>
          </p:grpSpPr>
          <p:sp>
            <p:nvSpPr>
              <p:cNvPr id="23" name="Rounded Rectangle 27"/>
              <p:cNvSpPr/>
              <p:nvPr/>
            </p:nvSpPr>
            <p:spPr>
              <a:xfrm>
                <a:off x="4573436" y="2372008"/>
                <a:ext cx="2782202" cy="1046902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30"/>
              <p:cNvSpPr/>
              <p:nvPr/>
            </p:nvSpPr>
            <p:spPr>
              <a:xfrm>
                <a:off x="4688757" y="2215883"/>
                <a:ext cx="1964093" cy="411384"/>
              </a:xfrm>
              <a:prstGeom prst="roundRect">
                <a:avLst>
                  <a:gd name="adj" fmla="val 12991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Dynamique des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rotors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36" name="Organigramme : Processus 35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78" name="Groupe 77"/>
          <p:cNvGrpSpPr/>
          <p:nvPr/>
        </p:nvGrpSpPr>
        <p:grpSpPr>
          <a:xfrm>
            <a:off x="1709174" y="4976297"/>
            <a:ext cx="2782202" cy="1514937"/>
            <a:chOff x="1709174" y="4976297"/>
            <a:chExt cx="2782202" cy="1514937"/>
          </a:xfrm>
        </p:grpSpPr>
        <p:grpSp>
          <p:nvGrpSpPr>
            <p:cNvPr id="26" name="Group 3"/>
            <p:cNvGrpSpPr/>
            <p:nvPr/>
          </p:nvGrpSpPr>
          <p:grpSpPr>
            <a:xfrm>
              <a:off x="1709174" y="4976297"/>
              <a:ext cx="2782202" cy="1514937"/>
              <a:chOff x="4573436" y="2215883"/>
              <a:chExt cx="2782202" cy="969449"/>
            </a:xfrm>
          </p:grpSpPr>
          <p:sp>
            <p:nvSpPr>
              <p:cNvPr id="27" name="Rounded Rectangle 27"/>
              <p:cNvSpPr/>
              <p:nvPr/>
            </p:nvSpPr>
            <p:spPr>
              <a:xfrm>
                <a:off x="4573436" y="2372008"/>
                <a:ext cx="2782202" cy="813324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Rounded Rectangle 30"/>
              <p:cNvSpPr/>
              <p:nvPr/>
            </p:nvSpPr>
            <p:spPr>
              <a:xfrm>
                <a:off x="4688757" y="2215883"/>
                <a:ext cx="1883705" cy="411384"/>
              </a:xfrm>
              <a:prstGeom prst="roundRect">
                <a:avLst>
                  <a:gd name="adj" fmla="val 12991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hermomécanique </a:t>
                </a:r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du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7" name="Groupe 76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42" name="Organigramme : Processus 41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grpSp>
        <p:nvGrpSpPr>
          <p:cNvPr id="74" name="Groupe 73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31" name="Groupe 30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18" name="Group 3"/>
              <p:cNvGrpSpPr/>
              <p:nvPr/>
            </p:nvGrpSpPr>
            <p:grpSpPr>
              <a:xfrm>
                <a:off x="1738960" y="1019982"/>
                <a:ext cx="2782202" cy="1803605"/>
                <a:chOff x="4573436" y="2215883"/>
                <a:chExt cx="2782202" cy="1154175"/>
              </a:xfrm>
            </p:grpSpPr>
            <p:sp>
              <p:nvSpPr>
                <p:cNvPr id="19" name="Rounded Rectangle 27"/>
                <p:cNvSpPr/>
                <p:nvPr/>
              </p:nvSpPr>
              <p:spPr>
                <a:xfrm>
                  <a:off x="4573436" y="2372008"/>
                  <a:ext cx="2782202" cy="998050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Palier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hydrodynamique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17" name="Organigramme : Processus 16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5014400" y="684065"/>
            <a:ext cx="1861123" cy="1301802"/>
            <a:chOff x="5548508" y="788255"/>
            <a:chExt cx="1861123" cy="1301802"/>
          </a:xfrm>
        </p:grpSpPr>
        <p:grpSp>
          <p:nvGrpSpPr>
            <p:cNvPr id="88" name="Groupe 87"/>
            <p:cNvGrpSpPr/>
            <p:nvPr/>
          </p:nvGrpSpPr>
          <p:grpSpPr>
            <a:xfrm>
              <a:off x="5814908" y="1493218"/>
              <a:ext cx="528166" cy="479903"/>
              <a:chOff x="5229602" y="2828638"/>
              <a:chExt cx="528166" cy="479903"/>
            </a:xfrm>
          </p:grpSpPr>
          <p:sp>
            <p:nvSpPr>
              <p:cNvPr id="81" name="Organigramme : Processus 80"/>
              <p:cNvSpPr/>
              <p:nvPr/>
            </p:nvSpPr>
            <p:spPr>
              <a:xfrm>
                <a:off x="5229602" y="282863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1818" y="2962146"/>
                <a:ext cx="438239" cy="26824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[µ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e 88"/>
            <p:cNvGrpSpPr/>
            <p:nvPr/>
          </p:nvGrpSpPr>
          <p:grpSpPr>
            <a:xfrm>
              <a:off x="6683323" y="1416993"/>
              <a:ext cx="412846" cy="642861"/>
              <a:chOff x="6007072" y="2764799"/>
              <a:chExt cx="412846" cy="642861"/>
            </a:xfrm>
          </p:grpSpPr>
          <p:sp>
            <p:nvSpPr>
              <p:cNvPr id="84" name="Organigramme : Processus 83"/>
              <p:cNvSpPr/>
              <p:nvPr/>
            </p:nvSpPr>
            <p:spPr>
              <a:xfrm>
                <a:off x="6007072" y="2764799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86" y="2837733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5613480" y="815192"/>
              <a:ext cx="1782107" cy="1274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0011702" y="679495"/>
            <a:ext cx="1861123" cy="1301802"/>
            <a:chOff x="10006214" y="842565"/>
            <a:chExt cx="1861123" cy="130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95" name="ZoneTexte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e 105"/>
            <p:cNvGrpSpPr/>
            <p:nvPr/>
          </p:nvGrpSpPr>
          <p:grpSpPr>
            <a:xfrm>
              <a:off x="10071186" y="869502"/>
              <a:ext cx="1782107" cy="1274865"/>
              <a:chOff x="10071186" y="869502"/>
              <a:chExt cx="1782107" cy="1274865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10223250" y="1561795"/>
                <a:ext cx="528166" cy="479903"/>
                <a:chOff x="5229602" y="2828638"/>
                <a:chExt cx="528166" cy="479903"/>
              </a:xfrm>
            </p:grpSpPr>
            <p:sp>
              <p:nvSpPr>
                <p:cNvPr id="100" name="Organigramme : Processus 99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e 95"/>
              <p:cNvGrpSpPr/>
              <p:nvPr/>
            </p:nvGrpSpPr>
            <p:grpSpPr>
              <a:xfrm>
                <a:off x="10788156" y="1475790"/>
                <a:ext cx="412846" cy="642861"/>
                <a:chOff x="6007072" y="2764799"/>
                <a:chExt cx="412846" cy="642861"/>
              </a:xfrm>
            </p:grpSpPr>
            <p:sp>
              <p:nvSpPr>
                <p:cNvPr id="98" name="Organigramme : Processus 97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9" name="Image 9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7" name="Rectangle 96"/>
              <p:cNvSpPr/>
              <p:nvPr/>
            </p:nvSpPr>
            <p:spPr>
              <a:xfrm>
                <a:off x="10071186" y="86950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5" name="Groupe 104"/>
              <p:cNvGrpSpPr/>
              <p:nvPr/>
            </p:nvGrpSpPr>
            <p:grpSpPr>
              <a:xfrm>
                <a:off x="11252174" y="1561795"/>
                <a:ext cx="528166" cy="463198"/>
                <a:chOff x="11301538" y="1547528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301538" y="1547528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16432" y="1648810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8" name="Groupe 107"/>
          <p:cNvGrpSpPr/>
          <p:nvPr/>
        </p:nvGrpSpPr>
        <p:grpSpPr>
          <a:xfrm>
            <a:off x="7249665" y="3899069"/>
            <a:ext cx="2304373" cy="646331"/>
            <a:chOff x="10006214" y="842565"/>
            <a:chExt cx="230437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ZoneTexte 108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fr-FR" b="1" dirty="0" smtClean="0"/>
                    <a:t> </a:t>
                  </a:r>
                  <a:r>
                    <a:rPr lang="fr-FR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fr-FR" i="1" dirty="0" smtClean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)/°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e 109"/>
            <p:cNvGrpSpPr/>
            <p:nvPr/>
          </p:nvGrpSpPr>
          <p:grpSpPr>
            <a:xfrm>
              <a:off x="10071186" y="869503"/>
              <a:ext cx="2239401" cy="619393"/>
              <a:chOff x="10071186" y="869503"/>
              <a:chExt cx="2239401" cy="61939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0071186" y="869503"/>
                <a:ext cx="2239401" cy="619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/>
              <p:cNvGrpSpPr/>
              <p:nvPr/>
            </p:nvGrpSpPr>
            <p:grpSpPr>
              <a:xfrm>
                <a:off x="11664181" y="959990"/>
                <a:ext cx="528166" cy="463198"/>
                <a:chOff x="11713545" y="945723"/>
                <a:chExt cx="528166" cy="463198"/>
              </a:xfrm>
            </p:grpSpPr>
            <p:sp>
              <p:nvSpPr>
                <p:cNvPr id="115" name="Organigramme : Processus 114"/>
                <p:cNvSpPr/>
                <p:nvPr/>
              </p:nvSpPr>
              <p:spPr>
                <a:xfrm>
                  <a:off x="11713545" y="945723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8439" y="1047005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68" name="Groupe 67"/>
          <p:cNvGrpSpPr/>
          <p:nvPr/>
        </p:nvGrpSpPr>
        <p:grpSpPr>
          <a:xfrm>
            <a:off x="5042682" y="2490680"/>
            <a:ext cx="1193732" cy="1083164"/>
            <a:chOff x="856983" y="2169442"/>
            <a:chExt cx="1666407" cy="1083164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56983" y="2169442"/>
              <a:ext cx="1666407" cy="1083164"/>
            </a:xfrm>
            <a:prstGeom prst="roundRect">
              <a:avLst/>
            </a:prstGeom>
            <a:ln w="254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600" dirty="0">
                      <a:cs typeface="+mn-ea"/>
                    </a:rPr>
                    <a:t>Balourd </a:t>
                  </a:r>
                  <a:br>
                    <a:rPr lang="fr-FR" sz="1600" dirty="0">
                      <a:cs typeface="+mn-ea"/>
                    </a:rPr>
                  </a:br>
                  <a:r>
                    <a:rPr lang="fr-FR" sz="1600" dirty="0" smtClean="0">
                      <a:cs typeface="+mn-ea"/>
                    </a:rPr>
                    <a:t>mécanique</a:t>
                  </a:r>
                  <a:r>
                    <a:rPr lang="fr-FR" sz="1600" kern="1200" dirty="0" smtClean="0">
                      <a:cs typeface="+mn-ea"/>
                      <a:sym typeface="+mn-lt"/>
                    </a:rPr>
                    <a:t/>
                  </a:r>
                  <a:br>
                    <a:rPr lang="fr-FR" sz="1600" kern="1200" dirty="0" smtClean="0">
                      <a:cs typeface="+mn-ea"/>
                      <a:sym typeface="+mn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∙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𝑚𝑚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oMath>
                    </m:oMathPara>
                  </a14:m>
                  <a:endParaRPr lang="fr-FR" sz="1600" kern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087" r="-1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4963601" y="2388283"/>
            <a:ext cx="2836547" cy="123505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20"/>
          <p:cNvSpPr/>
          <p:nvPr/>
        </p:nvSpPr>
        <p:spPr>
          <a:xfrm>
            <a:off x="6238178" y="2895086"/>
            <a:ext cx="268142" cy="26814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11421</TotalTime>
  <Words>4280</Words>
  <Application>Microsoft Office PowerPoint</Application>
  <PresentationFormat>Grand écran</PresentationFormat>
  <Paragraphs>1482</Paragraphs>
  <Slides>66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80" baseType="lpstr">
      <vt:lpstr>Arial Unicode MS</vt:lpstr>
      <vt:lpstr>OfficinaSansBold</vt:lpstr>
      <vt:lpstr>黑体</vt:lpstr>
      <vt:lpstr>宋体</vt:lpstr>
      <vt:lpstr>宋体</vt:lpstr>
      <vt:lpstr>微软雅黑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Shuangfeng</dc:creator>
  <cp:lastModifiedBy>Zhang Silun</cp:lastModifiedBy>
  <cp:revision>2503</cp:revision>
  <dcterms:created xsi:type="dcterms:W3CDTF">2018-10-23T09:59:21Z</dcterms:created>
  <dcterms:modified xsi:type="dcterms:W3CDTF">2019-03-10T20:50:17Z</dcterms:modified>
</cp:coreProperties>
</file>